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697" r:id="rId3"/>
    <p:sldMasterId id="2147483710" r:id="rId4"/>
  </p:sldMasterIdLst>
  <p:notesMasterIdLst>
    <p:notesMasterId r:id="rId43"/>
  </p:notesMasterIdLst>
  <p:sldIdLst>
    <p:sldId id="2007577660" r:id="rId5"/>
    <p:sldId id="2007577739" r:id="rId6"/>
    <p:sldId id="2007577740" r:id="rId7"/>
    <p:sldId id="2007577741" r:id="rId8"/>
    <p:sldId id="2007577734" r:id="rId9"/>
    <p:sldId id="2007577735" r:id="rId10"/>
    <p:sldId id="2007577732" r:id="rId11"/>
    <p:sldId id="2007577711" r:id="rId12"/>
    <p:sldId id="6951482" r:id="rId13"/>
    <p:sldId id="6951486" r:id="rId14"/>
    <p:sldId id="6951439" r:id="rId15"/>
    <p:sldId id="6951441" r:id="rId16"/>
    <p:sldId id="6951443" r:id="rId17"/>
    <p:sldId id="6951444" r:id="rId18"/>
    <p:sldId id="6951445" r:id="rId19"/>
    <p:sldId id="6951446" r:id="rId20"/>
    <p:sldId id="6951447" r:id="rId21"/>
    <p:sldId id="6951451" r:id="rId22"/>
    <p:sldId id="6951452" r:id="rId23"/>
    <p:sldId id="6951453" r:id="rId24"/>
    <p:sldId id="2007577736" r:id="rId25"/>
    <p:sldId id="2007577712" r:id="rId26"/>
    <p:sldId id="6951462" r:id="rId27"/>
    <p:sldId id="2007577737" r:id="rId28"/>
    <p:sldId id="6951464" r:id="rId29"/>
    <p:sldId id="2007577742" r:id="rId30"/>
    <p:sldId id="6951463" r:id="rId31"/>
    <p:sldId id="4803" r:id="rId32"/>
    <p:sldId id="2007577731" r:id="rId33"/>
    <p:sldId id="6951468" r:id="rId34"/>
    <p:sldId id="2146846998" r:id="rId35"/>
    <p:sldId id="6951469" r:id="rId36"/>
    <p:sldId id="6951473" r:id="rId37"/>
    <p:sldId id="6951474" r:id="rId38"/>
    <p:sldId id="6951477" r:id="rId39"/>
    <p:sldId id="6951481" r:id="rId40"/>
    <p:sldId id="6951456" r:id="rId41"/>
    <p:sldId id="25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60A18B72-DF43-B04E-8408-EC9396B7B88D}">
          <p14:sldIdLst>
            <p14:sldId id="2007577660"/>
          </p14:sldIdLst>
        </p14:section>
        <p14:section name="Overview" id="{AF41E9C8-914F-9043-8C43-E032D152E920}">
          <p14:sldIdLst>
            <p14:sldId id="2007577739"/>
            <p14:sldId id="2007577740"/>
            <p14:sldId id="2007577741"/>
            <p14:sldId id="2007577734"/>
            <p14:sldId id="2007577735"/>
            <p14:sldId id="2007577732"/>
          </p14:sldIdLst>
        </p14:section>
        <p14:section name="TMF Overview" id="{684B3F3C-0069-D445-BE8F-948612A15B1C}">
          <p14:sldIdLst>
            <p14:sldId id="2007577711"/>
            <p14:sldId id="6951482"/>
            <p14:sldId id="6951486"/>
          </p14:sldIdLst>
        </p14:section>
        <p14:section name="TMF Features" id="{1A2147F7-3EC6-8047-8951-5396AE6E98B9}">
          <p14:sldIdLst>
            <p14:sldId id="6951439"/>
            <p14:sldId id="6951441"/>
            <p14:sldId id="6951443"/>
            <p14:sldId id="6951444"/>
            <p14:sldId id="6951445"/>
            <p14:sldId id="6951446"/>
            <p14:sldId id="6951447"/>
            <p14:sldId id="6951451"/>
            <p14:sldId id="6951452"/>
            <p14:sldId id="6951453"/>
            <p14:sldId id="2007577736"/>
          </p14:sldIdLst>
        </p14:section>
        <p14:section name="TMF Mini Program" id="{44C1FDEE-1906-8544-A521-00011B2D5931}">
          <p14:sldIdLst>
            <p14:sldId id="2007577712"/>
            <p14:sldId id="6951462"/>
            <p14:sldId id="2007577737"/>
            <p14:sldId id="6951464"/>
            <p14:sldId id="2007577742"/>
            <p14:sldId id="6951463"/>
            <p14:sldId id="4803"/>
            <p14:sldId id="2007577731"/>
            <p14:sldId id="6951468"/>
            <p14:sldId id="2146846998"/>
            <p14:sldId id="6951469"/>
            <p14:sldId id="6951473"/>
            <p14:sldId id="6951474"/>
            <p14:sldId id="6951477"/>
            <p14:sldId id="6951481"/>
            <p14:sldId id="6951456"/>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DC"/>
    <a:srgbClr val="005AFF"/>
    <a:srgbClr val="E7E9F9"/>
    <a:srgbClr val="97BFFF"/>
    <a:srgbClr val="8FF7FF"/>
    <a:srgbClr val="00C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70" autoAdjust="0"/>
    <p:restoredTop sz="96966" autoAdjust="0"/>
  </p:normalViewPr>
  <p:slideViewPr>
    <p:cSldViewPr snapToGrid="0">
      <p:cViewPr varScale="1">
        <p:scale>
          <a:sx n="158" d="100"/>
          <a:sy n="158" d="100"/>
        </p:scale>
        <p:origin x="23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a:noFill/>
            </a:ln>
          </c:spPr>
          <c:dPt>
            <c:idx val="0"/>
            <c:bubble3D val="0"/>
            <c:spPr>
              <a:solidFill>
                <a:srgbClr val="02A4FF"/>
              </a:solidFill>
              <a:ln w="19050">
                <a:noFill/>
              </a:ln>
              <a:effectLst/>
            </c:spPr>
            <c:extLst>
              <c:ext xmlns:c16="http://schemas.microsoft.com/office/drawing/2014/chart" uri="{C3380CC4-5D6E-409C-BE32-E72D297353CC}">
                <c16:uniqueId val="{00000001-06EE-42F6-9FA8-822152878892}"/>
              </c:ext>
            </c:extLst>
          </c:dPt>
          <c:dPt>
            <c:idx val="1"/>
            <c:bubble3D val="0"/>
            <c:spPr>
              <a:solidFill>
                <a:srgbClr val="6400F9"/>
              </a:solidFill>
              <a:ln w="19050">
                <a:noFill/>
              </a:ln>
              <a:effectLst/>
            </c:spPr>
            <c:extLst>
              <c:ext xmlns:c16="http://schemas.microsoft.com/office/drawing/2014/chart" uri="{C3380CC4-5D6E-409C-BE32-E72D297353CC}">
                <c16:uniqueId val="{00000003-06EE-42F6-9FA8-822152878892}"/>
              </c:ext>
            </c:extLst>
          </c:dPt>
          <c:dPt>
            <c:idx val="2"/>
            <c:bubble3D val="0"/>
            <c:spPr>
              <a:solidFill>
                <a:srgbClr val="9B00FF"/>
              </a:solidFill>
              <a:ln w="19050">
                <a:noFill/>
              </a:ln>
              <a:effectLst/>
            </c:spPr>
            <c:extLst>
              <c:ext xmlns:c16="http://schemas.microsoft.com/office/drawing/2014/chart" uri="{C3380CC4-5D6E-409C-BE32-E72D297353CC}">
                <c16:uniqueId val="{00000005-06EE-42F6-9FA8-822152878892}"/>
              </c:ext>
            </c:extLst>
          </c:dPt>
          <c:dPt>
            <c:idx val="3"/>
            <c:bubble3D val="0"/>
            <c:spPr>
              <a:solidFill>
                <a:srgbClr val="006EFF"/>
              </a:solidFill>
              <a:ln w="19050">
                <a:noFill/>
              </a:ln>
              <a:effectLst/>
            </c:spPr>
            <c:extLst>
              <c:ext xmlns:c16="http://schemas.microsoft.com/office/drawing/2014/chart" uri="{C3380CC4-5D6E-409C-BE32-E72D297353CC}">
                <c16:uniqueId val="{00000007-06EE-42F6-9FA8-822152878892}"/>
              </c:ext>
            </c:extLst>
          </c:dPt>
          <c:dPt>
            <c:idx val="4"/>
            <c:bubble3D val="0"/>
            <c:spPr>
              <a:solidFill>
                <a:srgbClr val="04C8DC"/>
              </a:solidFill>
              <a:ln w="19050">
                <a:noFill/>
              </a:ln>
              <a:effectLst/>
            </c:spPr>
            <c:extLst>
              <c:ext xmlns:c16="http://schemas.microsoft.com/office/drawing/2014/chart" uri="{C3380CC4-5D6E-409C-BE32-E72D297353CC}">
                <c16:uniqueId val="{00000009-06EE-42F6-9FA8-822152878892}"/>
              </c:ext>
            </c:extLst>
          </c:dPt>
          <c:cat>
            <c:strRef>
              <c:f>Sheet1!$A$2:$A$6</c:f>
              <c:strCache>
                <c:ptCount val="5"/>
                <c:pt idx="0">
                  <c:v>第一季度</c:v>
                </c:pt>
                <c:pt idx="1">
                  <c:v>第二季度</c:v>
                </c:pt>
                <c:pt idx="2">
                  <c:v>第三季度</c:v>
                </c:pt>
                <c:pt idx="3">
                  <c:v>第四季度</c:v>
                </c:pt>
                <c:pt idx="4">
                  <c:v>第五季度</c:v>
                </c:pt>
              </c:strCache>
            </c:strRef>
          </c:cat>
          <c:val>
            <c:numRef>
              <c:f>Sheet1!$B$2:$B$6</c:f>
              <c:numCache>
                <c:formatCode>General</c:formatCode>
                <c:ptCount val="5"/>
                <c:pt idx="0">
                  <c:v>5.2</c:v>
                </c:pt>
                <c:pt idx="1">
                  <c:v>2.2000000000000002</c:v>
                </c:pt>
                <c:pt idx="2">
                  <c:v>1.4</c:v>
                </c:pt>
                <c:pt idx="3">
                  <c:v>3.2</c:v>
                </c:pt>
                <c:pt idx="4">
                  <c:v>2</c:v>
                </c:pt>
              </c:numCache>
            </c:numRef>
          </c:val>
          <c:extLst>
            <c:ext xmlns:c16="http://schemas.microsoft.com/office/drawing/2014/chart" uri="{C3380CC4-5D6E-409C-BE32-E72D297353CC}">
              <c16:uniqueId val="{0000000A-06EE-42F6-9FA8-822152878892}"/>
            </c:ext>
          </c:extLst>
        </c:ser>
        <c:dLbls>
          <c:showLegendKey val="0"/>
          <c:showVal val="0"/>
          <c:showCatName val="0"/>
          <c:showSerName val="0"/>
          <c:showPercent val="0"/>
          <c:showBubbleSize val="0"/>
          <c:showLeaderLines val="1"/>
        </c:dLbls>
        <c:firstSliceAng val="3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dirty="0"/>
              <a:t>#.</a:t>
            </a:r>
            <a:r>
              <a:rPr lang="zh-CN" altLang="en-US" baseline="0" dirty="0"/>
              <a:t> </a:t>
            </a:r>
            <a:r>
              <a:rPr lang="en-US" altLang="zh-CN" baseline="0" dirty="0"/>
              <a:t>of</a:t>
            </a:r>
            <a:r>
              <a:rPr lang="zh-CN" altLang="en-US" baseline="0" dirty="0"/>
              <a:t> </a:t>
            </a:r>
            <a:r>
              <a:rPr lang="en-US" altLang="zh-CN" baseline="0" dirty="0"/>
              <a:t>o</a:t>
            </a:r>
            <a:r>
              <a:rPr lang="en-US" altLang="zh-CN" dirty="0"/>
              <a:t>nline</a:t>
            </a:r>
            <a:r>
              <a:rPr lang="zh-CN" altLang="en-US" dirty="0"/>
              <a:t> </a:t>
            </a:r>
            <a:r>
              <a:rPr lang="en-US" altLang="zh-CN" dirty="0"/>
              <a:t>APPs</a:t>
            </a:r>
            <a:r>
              <a:rPr lang="zh-CN" altLang="en-US" dirty="0"/>
              <a:t> </a:t>
            </a:r>
            <a:r>
              <a:rPr lang="en-US" altLang="zh-CN" dirty="0"/>
              <a:t>in</a:t>
            </a:r>
            <a:r>
              <a:rPr lang="zh-CN" altLang="en-US" dirty="0"/>
              <a:t> </a:t>
            </a:r>
            <a:r>
              <a:rPr lang="en-US" altLang="zh-CN" dirty="0"/>
              <a:t>Chinese</a:t>
            </a:r>
            <a:r>
              <a:rPr lang="zh-CN" altLang="en-US" dirty="0"/>
              <a:t> </a:t>
            </a:r>
            <a:r>
              <a:rPr lang="en-US" altLang="zh-CN" dirty="0"/>
              <a:t>market</a:t>
            </a:r>
            <a:endParaRPr lang="zh-C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2020</c:v>
                </c:pt>
              </c:strCache>
            </c:strRef>
          </c:tx>
          <c:spPr>
            <a:solidFill>
              <a:srgbClr val="38FFDF"/>
            </a:solidFill>
            <a:ln>
              <a:noFill/>
            </a:ln>
            <a:effectLst/>
          </c:spPr>
          <c:invertIfNegative val="0"/>
          <c:cat>
            <c:strRef>
              <c:f>Sheet1!$A$2</c:f>
              <c:strCache>
                <c:ptCount val="1"/>
                <c:pt idx="0">
                  <c:v>#. of APP</c:v>
                </c:pt>
              </c:strCache>
            </c:strRef>
          </c:cat>
          <c:val>
            <c:numRef>
              <c:f>Sheet1!$B$2</c:f>
              <c:numCache>
                <c:formatCode>General</c:formatCode>
                <c:ptCount val="1"/>
                <c:pt idx="0">
                  <c:v>3.46</c:v>
                </c:pt>
              </c:numCache>
            </c:numRef>
          </c:val>
          <c:extLst>
            <c:ext xmlns:c16="http://schemas.microsoft.com/office/drawing/2014/chart" uri="{C3380CC4-5D6E-409C-BE32-E72D297353CC}">
              <c16:uniqueId val="{00000000-C9D4-D643-8ACC-2457C0DF1392}"/>
            </c:ext>
          </c:extLst>
        </c:ser>
        <c:ser>
          <c:idx val="1"/>
          <c:order val="1"/>
          <c:tx>
            <c:strRef>
              <c:f>Sheet1!$C$1</c:f>
              <c:strCache>
                <c:ptCount val="1"/>
                <c:pt idx="0">
                  <c:v>2021</c:v>
                </c:pt>
              </c:strCache>
            </c:strRef>
          </c:tx>
          <c:spPr>
            <a:solidFill>
              <a:srgbClr val="FF4200"/>
            </a:solidFill>
            <a:ln>
              <a:noFill/>
            </a:ln>
            <a:effectLst/>
          </c:spPr>
          <c:invertIfNegative val="0"/>
          <c:cat>
            <c:strRef>
              <c:f>Sheet1!$A$2</c:f>
              <c:strCache>
                <c:ptCount val="1"/>
                <c:pt idx="0">
                  <c:v>#. of APP</c:v>
                </c:pt>
              </c:strCache>
            </c:strRef>
          </c:cat>
          <c:val>
            <c:numRef>
              <c:f>Sheet1!$C$2</c:f>
              <c:numCache>
                <c:formatCode>General</c:formatCode>
                <c:ptCount val="1"/>
                <c:pt idx="0">
                  <c:v>2.72</c:v>
                </c:pt>
              </c:numCache>
            </c:numRef>
          </c:val>
          <c:extLst>
            <c:ext xmlns:c16="http://schemas.microsoft.com/office/drawing/2014/chart" uri="{C3380CC4-5D6E-409C-BE32-E72D297353CC}">
              <c16:uniqueId val="{00000001-C9D4-D643-8ACC-2457C0DF1392}"/>
            </c:ext>
          </c:extLst>
        </c:ser>
        <c:dLbls>
          <c:showLegendKey val="0"/>
          <c:showVal val="0"/>
          <c:showCatName val="0"/>
          <c:showSerName val="0"/>
          <c:showPercent val="0"/>
          <c:showBubbleSize val="0"/>
        </c:dLbls>
        <c:gapWidth val="500"/>
        <c:overlap val="-100"/>
        <c:axId val="367828335"/>
        <c:axId val="367062639"/>
      </c:barChart>
      <c:catAx>
        <c:axId val="36782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zh-CN"/>
          </a:p>
        </c:txPr>
        <c:crossAx val="367062639"/>
        <c:crosses val="autoZero"/>
        <c:auto val="1"/>
        <c:lblAlgn val="ctr"/>
        <c:lblOffset val="100"/>
        <c:noMultiLvlLbl val="0"/>
      </c:catAx>
      <c:valAx>
        <c:axId val="36706263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zh-CN"/>
          </a:p>
        </c:txPr>
        <c:crossAx val="36782833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r>
              <a:rPr lang="zh-CN" altLang="en-US" dirty="0"/>
              <a:t> </a:t>
            </a:r>
          </a:p>
        </c:rich>
      </c:tx>
      <c:layout>
        <c:manualLayout>
          <c:xMode val="edge"/>
          <c:yMode val="edge"/>
          <c:x val="0.11989505308576701"/>
          <c:y val="0"/>
        </c:manualLayout>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未使用离线包</c:v>
                </c:pt>
              </c:strCache>
            </c:strRef>
          </c:tx>
          <c:spPr>
            <a:solidFill>
              <a:schemeClr val="tx2">
                <a:lumMod val="40000"/>
                <a:lumOff val="60000"/>
              </a:schemeClr>
            </a:solidFill>
            <a:ln w="952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21951"/>
                    </a:solidFill>
                    <a:latin typeface="Roboto Medium" pitchFamily="2" charset="0"/>
                    <a:ea typeface="Roboto Medium" pitchFamily="2" charset="0"/>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2G</c:v>
                </c:pt>
                <c:pt idx="1">
                  <c:v>3G</c:v>
                </c:pt>
                <c:pt idx="2">
                  <c:v>4G</c:v>
                </c:pt>
                <c:pt idx="3">
                  <c:v>WiFi</c:v>
                </c:pt>
              </c:strCache>
            </c:strRef>
          </c:cat>
          <c:val>
            <c:numRef>
              <c:f>Sheet1!$B$2:$B$5</c:f>
              <c:numCache>
                <c:formatCode>General</c:formatCode>
                <c:ptCount val="4"/>
                <c:pt idx="0">
                  <c:v>4377</c:v>
                </c:pt>
                <c:pt idx="1">
                  <c:v>3614</c:v>
                </c:pt>
                <c:pt idx="2">
                  <c:v>2077</c:v>
                </c:pt>
                <c:pt idx="3">
                  <c:v>1389</c:v>
                </c:pt>
              </c:numCache>
            </c:numRef>
          </c:val>
          <c:extLst>
            <c:ext xmlns:c16="http://schemas.microsoft.com/office/drawing/2014/chart" uri="{C3380CC4-5D6E-409C-BE32-E72D297353CC}">
              <c16:uniqueId val="{00000000-B1AF-6A43-AF61-221B65D66A48}"/>
            </c:ext>
          </c:extLst>
        </c:ser>
        <c:ser>
          <c:idx val="1"/>
          <c:order val="1"/>
          <c:tx>
            <c:strRef>
              <c:f>Sheet1!$C$1</c:f>
              <c:strCache>
                <c:ptCount val="1"/>
                <c:pt idx="0">
                  <c:v>使用离线包</c:v>
                </c:pt>
              </c:strCache>
            </c:strRef>
          </c:tx>
          <c:spPr>
            <a:solidFill>
              <a:srgbClr val="0067E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67EE"/>
                    </a:solidFill>
                    <a:latin typeface="Roboto Medium" pitchFamily="2" charset="0"/>
                    <a:ea typeface="Roboto Medium" pitchFamily="2" charset="0"/>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2G</c:v>
                </c:pt>
                <c:pt idx="1">
                  <c:v>3G</c:v>
                </c:pt>
                <c:pt idx="2">
                  <c:v>4G</c:v>
                </c:pt>
                <c:pt idx="3">
                  <c:v>WiFi</c:v>
                </c:pt>
              </c:strCache>
            </c:strRef>
          </c:cat>
          <c:val>
            <c:numRef>
              <c:f>Sheet1!$C$2:$C$5</c:f>
              <c:numCache>
                <c:formatCode>General</c:formatCode>
                <c:ptCount val="4"/>
                <c:pt idx="0">
                  <c:v>507</c:v>
                </c:pt>
                <c:pt idx="1">
                  <c:v>481</c:v>
                </c:pt>
                <c:pt idx="2">
                  <c:v>446</c:v>
                </c:pt>
                <c:pt idx="3">
                  <c:v>434</c:v>
                </c:pt>
              </c:numCache>
            </c:numRef>
          </c:val>
          <c:extLst>
            <c:ext xmlns:c16="http://schemas.microsoft.com/office/drawing/2014/chart" uri="{C3380CC4-5D6E-409C-BE32-E72D297353CC}">
              <c16:uniqueId val="{00000001-B1AF-6A43-AF61-221B65D66A48}"/>
            </c:ext>
          </c:extLst>
        </c:ser>
        <c:dLbls>
          <c:showLegendKey val="0"/>
          <c:showVal val="1"/>
          <c:showCatName val="0"/>
          <c:showSerName val="0"/>
          <c:showPercent val="0"/>
          <c:showBubbleSize val="0"/>
        </c:dLbls>
        <c:gapWidth val="110"/>
        <c:overlap val="-16"/>
        <c:axId val="1425552752"/>
        <c:axId val="1425549088"/>
      </c:barChart>
      <c:catAx>
        <c:axId val="1425552752"/>
        <c:scaling>
          <c:orientation val="minMax"/>
        </c:scaling>
        <c:delete val="0"/>
        <c:axPos val="b"/>
        <c:numFmt formatCode="General" sourceLinked="1"/>
        <c:majorTickMark val="none"/>
        <c:minorTickMark val="none"/>
        <c:tickLblPos val="nextTo"/>
        <c:spPr>
          <a:noFill/>
          <a:ln w="12700" cap="flat" cmpd="sng" algn="ctr">
            <a:solidFill>
              <a:srgbClr val="021951"/>
            </a:solidFill>
            <a:round/>
          </a:ln>
          <a:effectLst/>
        </c:spPr>
        <c:txPr>
          <a:bodyPr rot="-60000000" spcFirstLastPara="1" vertOverflow="ellipsis" vert="horz" wrap="square" anchor="ctr" anchorCtr="1"/>
          <a:lstStyle/>
          <a:p>
            <a:pPr>
              <a:defRPr lang="zh-CN" sz="1195" b="0" i="0" u="none" strike="noStrike" kern="1200" baseline="0">
                <a:solidFill>
                  <a:srgbClr val="021951"/>
                </a:solidFill>
                <a:latin typeface="Roboto Medium" pitchFamily="2" charset="0"/>
                <a:ea typeface="Roboto Medium" pitchFamily="2" charset="0"/>
                <a:cs typeface="+mn-cs"/>
              </a:defRPr>
            </a:pPr>
            <a:endParaRPr lang="zh-CN"/>
          </a:p>
        </c:txPr>
        <c:crossAx val="1425549088"/>
        <c:crosses val="autoZero"/>
        <c:auto val="1"/>
        <c:lblAlgn val="ctr"/>
        <c:lblOffset val="100"/>
        <c:noMultiLvlLbl val="0"/>
      </c:catAx>
      <c:valAx>
        <c:axId val="1425549088"/>
        <c:scaling>
          <c:orientation val="minMax"/>
        </c:scaling>
        <c:delete val="0"/>
        <c:axPos val="l"/>
        <c:majorGridlines>
          <c:spPr>
            <a:ln w="9525" cap="flat" cmpd="sng" algn="ctr">
              <a:solidFill>
                <a:srgbClr val="021951"/>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rgbClr val="021951"/>
                </a:solidFill>
                <a:latin typeface="Roboto Medium" pitchFamily="2" charset="0"/>
                <a:ea typeface="Roboto Medium" pitchFamily="2" charset="0"/>
                <a:cs typeface="+mn-cs"/>
              </a:defRPr>
            </a:pPr>
            <a:endParaRPr lang="zh-CN"/>
          </a:p>
        </c:txPr>
        <c:crossAx val="1425552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29.png"/></Relationships>
</file>

<file path=ppt/drawings/drawing1.xml><?xml version="1.0" encoding="utf-8"?>
<c:userShapes xmlns:c="http://schemas.openxmlformats.org/drawingml/2006/chart">
  <cdr:relSizeAnchor xmlns:cdr="http://schemas.openxmlformats.org/drawingml/2006/chartDrawing">
    <cdr:from>
      <cdr:x>0.24107</cdr:x>
      <cdr:y>0.04896</cdr:y>
    </cdr:from>
    <cdr:to>
      <cdr:x>1</cdr:x>
      <cdr:y>0.15438</cdr:y>
    </cdr:to>
    <cdr:pic>
      <cdr:nvPicPr>
        <cdr:cNvPr id="2" name="chart">
          <a:extLst xmlns:a="http://schemas.openxmlformats.org/drawingml/2006/main">
            <a:ext uri="{FF2B5EF4-FFF2-40B4-BE49-F238E27FC236}">
              <a16:creationId xmlns:a16="http://schemas.microsoft.com/office/drawing/2014/main" id="{C6E03CC3-4E2E-9440-AD59-E20AC6F45F6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45698" y="153343"/>
          <a:ext cx="3606800" cy="3302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49C51-3EC0-4B10-8904-2BB692E9328B}" type="datetimeFigureOut">
              <a:rPr lang="zh-CN" altLang="en-US" smtClean="0"/>
              <a:t>2023/7/19</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A48A8-6135-4D04-A4FE-8504297EF632}" type="slidenum">
              <a:rPr lang="zh-CN" altLang="en-US" smtClean="0"/>
              <a:t>‹#›</a:t>
            </a:fld>
            <a:endParaRPr lang="zh-CN" altLang="en-US"/>
          </a:p>
        </p:txBody>
      </p:sp>
    </p:spTree>
    <p:extLst>
      <p:ext uri="{BB962C8B-B14F-4D97-AF65-F5344CB8AC3E}">
        <p14:creationId xmlns:p14="http://schemas.microsoft.com/office/powerpoint/2010/main" val="171147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E6F1-9E86-DC41-B12F-4B8D95960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70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200" b="0" i="0" kern="1200" dirty="0">
                <a:solidFill>
                  <a:schemeClr val="tx1"/>
                </a:solidFill>
                <a:effectLst/>
                <a:latin typeface="+mn-lt"/>
                <a:ea typeface="+mn-ea"/>
                <a:cs typeface="+mn-cs"/>
              </a:rPr>
              <a:t>我们希望，能让更多人和组织，因云端科技发展而受益。</a:t>
            </a:r>
            <a:endParaRPr lang="zh-CN" altLang="en-US" dirty="0">
              <a:effectLst/>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800FD-2B50-3D4F-9886-DAA391708887}"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338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0854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Tencent Cloud TMF Coding DevOps solution provides developers an one-stop DevOps service platform throughout the lifecycle of software engineering as project planning and management, requirement management, Code Repository, and Continuous Integration, Artifacts Management, and Continuous Deployment until final release.  </a:t>
            </a:r>
          </a:p>
          <a:p>
            <a:endParaRPr kumimoji="1" lang="en" altLang="zh-CN" dirty="0"/>
          </a:p>
          <a:p>
            <a:endParaRPr kumimoji="1" lang="en" altLang="zh-CN" dirty="0"/>
          </a:p>
          <a:p>
            <a:endParaRPr kumimoji="1" lang="en" altLang="zh-CN" dirty="0"/>
          </a:p>
          <a:p>
            <a:r>
              <a:rPr kumimoji="1" lang="en" altLang="zh-CN" dirty="0"/>
              <a:t>Combine Agile development + </a:t>
            </a:r>
            <a:r>
              <a:rPr kumimoji="1" lang="en" altLang="zh-CN" dirty="0" err="1"/>
              <a:t>Devops</a:t>
            </a:r>
            <a:endParaRPr kumimoji="1" lang="en" altLang="zh-CN" dirty="0"/>
          </a:p>
          <a:p>
            <a:endParaRPr kumimoji="1" lang="en" altLang="zh-CN" dirty="0"/>
          </a:p>
          <a:p>
            <a:endParaRPr kumimoji="1" lang="en" altLang="zh-CN" dirty="0"/>
          </a:p>
          <a:p>
            <a:r>
              <a:rPr kumimoji="1" lang="en" altLang="zh-CN" dirty="0"/>
              <a:t>Requirement Management</a:t>
            </a:r>
          </a:p>
          <a:p>
            <a:endParaRPr kumimoji="1" lang="en" altLang="zh-CN" dirty="0"/>
          </a:p>
          <a:p>
            <a:r>
              <a:rPr kumimoji="1" lang="en" altLang="zh-CN" dirty="0"/>
              <a:t>Iteration Planning</a:t>
            </a:r>
          </a:p>
          <a:p>
            <a:endParaRPr kumimoji="1" lang="en" altLang="zh-CN" dirty="0"/>
          </a:p>
          <a:p>
            <a:r>
              <a:rPr kumimoji="1" lang="en" altLang="zh-CN" dirty="0" err="1"/>
              <a:t>Dev&amp;Test</a:t>
            </a:r>
            <a:r>
              <a:rPr kumimoji="1" lang="en" altLang="zh-CN" dirty="0"/>
              <a:t> </a:t>
            </a:r>
            <a:r>
              <a:rPr kumimoji="1" lang="en" altLang="zh-CN" dirty="0" err="1"/>
              <a:t>Collaberation</a:t>
            </a:r>
            <a:endParaRPr kumimoji="1" lang="en" altLang="zh-CN" dirty="0"/>
          </a:p>
          <a:p>
            <a:endParaRPr kumimoji="1" lang="en" altLang="zh-CN" dirty="0"/>
          </a:p>
          <a:p>
            <a:r>
              <a:rPr kumimoji="1" lang="en" altLang="zh-CN" dirty="0"/>
              <a:t>Iteration Analysis</a:t>
            </a:r>
          </a:p>
          <a:p>
            <a:endParaRPr kumimoji="1" lang="en" altLang="zh-CN" dirty="0"/>
          </a:p>
          <a:p>
            <a:r>
              <a:rPr kumimoji="1" lang="en" altLang="zh-CN" dirty="0"/>
              <a:t>Knowledge Base</a:t>
            </a:r>
          </a:p>
          <a:p>
            <a:endParaRPr kumimoji="1" lang="en" altLang="zh-CN" dirty="0"/>
          </a:p>
          <a:p>
            <a:endParaRPr kumimoji="1" lang="en" altLang="zh-CN" dirty="0"/>
          </a:p>
          <a:p>
            <a:endParaRPr kumimoji="1" lang="en" altLang="zh-CN" dirty="0"/>
          </a:p>
          <a:p>
            <a:r>
              <a:rPr kumimoji="1" lang="en" altLang="zh-CN" dirty="0"/>
              <a:t>Code Management</a:t>
            </a:r>
          </a:p>
          <a:p>
            <a:endParaRPr kumimoji="1" lang="en" altLang="zh-CN" dirty="0"/>
          </a:p>
          <a:p>
            <a:r>
              <a:rPr kumimoji="1" lang="en" altLang="zh-CN" dirty="0" err="1"/>
              <a:t>Continous</a:t>
            </a:r>
            <a:r>
              <a:rPr kumimoji="1" lang="en" altLang="zh-CN" dirty="0"/>
              <a:t> Integration</a:t>
            </a:r>
          </a:p>
          <a:p>
            <a:endParaRPr kumimoji="1" lang="en" altLang="zh-CN" dirty="0"/>
          </a:p>
          <a:p>
            <a:r>
              <a:rPr kumimoji="1" lang="en" altLang="zh-CN" dirty="0"/>
              <a:t>Deployment Management</a:t>
            </a:r>
            <a:endParaRPr kumimoji="1" lang="zh-CN" altLang="en-US" dirty="0"/>
          </a:p>
        </p:txBody>
      </p:sp>
      <p:sp>
        <p:nvSpPr>
          <p:cNvPr id="4" name="灯片编号占位符 3"/>
          <p:cNvSpPr>
            <a:spLocks noGrp="1"/>
          </p:cNvSpPr>
          <p:nvPr>
            <p:ph type="sldNum" sz="quarter" idx="5"/>
          </p:nvPr>
        </p:nvSpPr>
        <p:spPr/>
        <p:txBody>
          <a:bodyPr/>
          <a:lstStyle/>
          <a:p>
            <a:fld id="{E2EA48A8-6135-4D04-A4FE-8504297EF632}" type="slidenum">
              <a:rPr lang="zh-CN" altLang="en-US" smtClean="0"/>
              <a:t>21</a:t>
            </a:fld>
            <a:endParaRPr lang="zh-CN" altLang="en-US"/>
          </a:p>
        </p:txBody>
      </p:sp>
    </p:spTree>
    <p:extLst>
      <p:ext uri="{BB962C8B-B14F-4D97-AF65-F5344CB8AC3E}">
        <p14:creationId xmlns:p14="http://schemas.microsoft.com/office/powerpoint/2010/main" val="160961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2EA48A8-6135-4D04-A4FE-8504297EF632}" type="slidenum">
              <a:rPr lang="zh-CN" altLang="en-US" smtClean="0"/>
              <a:t>23</a:t>
            </a:fld>
            <a:endParaRPr lang="zh-CN" altLang="en-US"/>
          </a:p>
        </p:txBody>
      </p:sp>
    </p:spTree>
    <p:extLst>
      <p:ext uri="{BB962C8B-B14F-4D97-AF65-F5344CB8AC3E}">
        <p14:creationId xmlns:p14="http://schemas.microsoft.com/office/powerpoint/2010/main" val="106223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Models for dual-threaded rendering</a:t>
            </a:r>
          </a:p>
          <a:p>
            <a:r>
              <a:rPr kumimoji="1" lang="en" altLang="zh-CN" dirty="0"/>
              <a:t>One thread to render UI and one thread to service, the performance will be better</a:t>
            </a:r>
          </a:p>
          <a:p>
            <a:r>
              <a:rPr kumimoji="1" lang="en" altLang="zh-CN" dirty="0"/>
              <a:t>H5 package only uses one thread to load UI and Service at the same time</a:t>
            </a:r>
            <a:endParaRPr kumimoji="1" lang="zh-CN" altLang="en-US" dirty="0"/>
          </a:p>
        </p:txBody>
      </p:sp>
      <p:sp>
        <p:nvSpPr>
          <p:cNvPr id="4" name="灯片编号占位符 3"/>
          <p:cNvSpPr>
            <a:spLocks noGrp="1"/>
          </p:cNvSpPr>
          <p:nvPr>
            <p:ph type="sldNum" sz="quarter" idx="5"/>
          </p:nvPr>
        </p:nvSpPr>
        <p:spPr/>
        <p:txBody>
          <a:bodyPr/>
          <a:lstStyle/>
          <a:p>
            <a:fld id="{E2EA48A8-6135-4D04-A4FE-8504297EF632}" type="slidenum">
              <a:rPr lang="zh-CN" altLang="en-US" smtClean="0"/>
              <a:t>24</a:t>
            </a:fld>
            <a:endParaRPr lang="zh-CN" altLang="en-US"/>
          </a:p>
        </p:txBody>
      </p:sp>
    </p:spTree>
    <p:extLst>
      <p:ext uri="{BB962C8B-B14F-4D97-AF65-F5344CB8AC3E}">
        <p14:creationId xmlns:p14="http://schemas.microsoft.com/office/powerpoint/2010/main" val="301476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Models for dual-threaded rendering</a:t>
            </a:r>
          </a:p>
          <a:p>
            <a:r>
              <a:rPr kumimoji="1" lang="en" altLang="zh-CN" dirty="0"/>
              <a:t>One thread to render UI and one thread to service, the performance will be better</a:t>
            </a:r>
          </a:p>
          <a:p>
            <a:r>
              <a:rPr kumimoji="1" lang="en" altLang="zh-CN" dirty="0"/>
              <a:t>H5 package only uses one thread to load UI and Service at the same time</a:t>
            </a:r>
            <a:endParaRPr kumimoji="1" lang="zh-CN" altLang="en-US" dirty="0"/>
          </a:p>
        </p:txBody>
      </p:sp>
      <p:sp>
        <p:nvSpPr>
          <p:cNvPr id="4" name="灯片编号占位符 3"/>
          <p:cNvSpPr>
            <a:spLocks noGrp="1"/>
          </p:cNvSpPr>
          <p:nvPr>
            <p:ph type="sldNum" sz="quarter" idx="5"/>
          </p:nvPr>
        </p:nvSpPr>
        <p:spPr/>
        <p:txBody>
          <a:bodyPr/>
          <a:lstStyle/>
          <a:p>
            <a:fld id="{E2EA48A8-6135-4D04-A4FE-8504297EF632}" type="slidenum">
              <a:rPr lang="zh-CN" altLang="en-US" smtClean="0"/>
              <a:t>26</a:t>
            </a:fld>
            <a:endParaRPr lang="zh-CN" altLang="en-US"/>
          </a:p>
        </p:txBody>
      </p:sp>
    </p:spTree>
    <p:extLst>
      <p:ext uri="{BB962C8B-B14F-4D97-AF65-F5344CB8AC3E}">
        <p14:creationId xmlns:p14="http://schemas.microsoft.com/office/powerpoint/2010/main" val="39539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2EA48A8-6135-4D04-A4FE-8504297EF632}" type="slidenum">
              <a:rPr lang="zh-CN" altLang="en-US" smtClean="0"/>
              <a:t>29</a:t>
            </a:fld>
            <a:endParaRPr lang="zh-CN" altLang="en-US"/>
          </a:p>
        </p:txBody>
      </p:sp>
    </p:spTree>
    <p:extLst>
      <p:ext uri="{BB962C8B-B14F-4D97-AF65-F5344CB8AC3E}">
        <p14:creationId xmlns:p14="http://schemas.microsoft.com/office/powerpoint/2010/main" val="67916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可灵活扩展</a:t>
            </a:r>
          </a:p>
        </p:txBody>
      </p:sp>
      <p:sp>
        <p:nvSpPr>
          <p:cNvPr id="4" name="灯片编号占位符 3"/>
          <p:cNvSpPr>
            <a:spLocks noGrp="1"/>
          </p:cNvSpPr>
          <p:nvPr>
            <p:ph type="sldNum" sz="quarter" idx="5"/>
          </p:nvPr>
        </p:nvSpPr>
        <p:spPr/>
        <p:txBody>
          <a:bodyPr/>
          <a:lstStyle/>
          <a:p>
            <a:fld id="{E2EA48A8-6135-4D04-A4FE-8504297EF632}" type="slidenum">
              <a:rPr lang="zh-CN" altLang="en-US" smtClean="0"/>
              <a:t>30</a:t>
            </a:fld>
            <a:endParaRPr lang="zh-CN" altLang="en-US"/>
          </a:p>
        </p:txBody>
      </p:sp>
    </p:spTree>
    <p:extLst>
      <p:ext uri="{BB962C8B-B14F-4D97-AF65-F5344CB8AC3E}">
        <p14:creationId xmlns:p14="http://schemas.microsoft.com/office/powerpoint/2010/main" val="275836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可灵活扩展</a:t>
            </a:r>
          </a:p>
        </p:txBody>
      </p:sp>
      <p:sp>
        <p:nvSpPr>
          <p:cNvPr id="4" name="灯片编号占位符 3"/>
          <p:cNvSpPr>
            <a:spLocks noGrp="1"/>
          </p:cNvSpPr>
          <p:nvPr>
            <p:ph type="sldNum" sz="quarter" idx="5"/>
          </p:nvPr>
        </p:nvSpPr>
        <p:spPr/>
        <p:txBody>
          <a:bodyPr/>
          <a:lstStyle/>
          <a:p>
            <a:fld id="{E2EA48A8-6135-4D04-A4FE-8504297EF632}" type="slidenum">
              <a:rPr lang="zh-CN" altLang="en-US" smtClean="0"/>
              <a:t>31</a:t>
            </a:fld>
            <a:endParaRPr lang="zh-CN" altLang="en-US"/>
          </a:p>
        </p:txBody>
      </p:sp>
    </p:spTree>
    <p:extLst>
      <p:ext uri="{BB962C8B-B14F-4D97-AF65-F5344CB8AC3E}">
        <p14:creationId xmlns:p14="http://schemas.microsoft.com/office/powerpoint/2010/main" val="4018721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6.emf"/><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1.emf"/><Relationship Id="rId4" Type="http://schemas.openxmlformats.org/officeDocument/2006/relationships/image" Target="../media/image6.emf"/><Relationship Id="rId9"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E5A5E64-988F-48E3-BD5D-E3BB140DDA4C}"/>
              </a:ext>
            </a:extLst>
          </p:cNvPr>
          <p:cNvPicPr>
            <a:picLocks noChangeAspect="1"/>
          </p:cNvPicPr>
          <p:nvPr userDrawn="1"/>
        </p:nvPicPr>
        <p:blipFill>
          <a:blip r:embed="rId2"/>
          <a:stretch>
            <a:fillRect/>
          </a:stretch>
        </p:blipFill>
        <p:spPr>
          <a:xfrm>
            <a:off x="8733259" y="34229"/>
            <a:ext cx="3458743" cy="523323"/>
          </a:xfrm>
          <a:prstGeom prst="rect">
            <a:avLst/>
          </a:prstGeom>
        </p:spPr>
      </p:pic>
      <p:pic>
        <p:nvPicPr>
          <p:cNvPr id="6" name="图片 5" descr="图标&#10;&#10;描述已自动生成">
            <a:extLst>
              <a:ext uri="{FF2B5EF4-FFF2-40B4-BE49-F238E27FC236}">
                <a16:creationId xmlns:a16="http://schemas.microsoft.com/office/drawing/2014/main" id="{4901769C-A4FB-48D1-8585-B7DF7B88FD57}"/>
              </a:ext>
            </a:extLst>
          </p:cNvPr>
          <p:cNvPicPr>
            <a:picLocks noChangeAspect="1"/>
          </p:cNvPicPr>
          <p:nvPr userDrawn="1"/>
        </p:nvPicPr>
        <p:blipFill rotWithShape="1">
          <a:blip r:embed="rId3">
            <a:alphaModFix amt="10000"/>
          </a:blip>
          <a:srcRect r="27251" b="20881"/>
          <a:stretch/>
        </p:blipFill>
        <p:spPr>
          <a:xfrm>
            <a:off x="5277637" y="1091948"/>
            <a:ext cx="6914364" cy="5766053"/>
          </a:xfrm>
          <a:prstGeom prst="rect">
            <a:avLst/>
          </a:prstGeom>
        </p:spPr>
      </p:pic>
      <p:pic>
        <p:nvPicPr>
          <p:cNvPr id="7" name="图片 6">
            <a:extLst>
              <a:ext uri="{FF2B5EF4-FFF2-40B4-BE49-F238E27FC236}">
                <a16:creationId xmlns:a16="http://schemas.microsoft.com/office/drawing/2014/main" id="{83BA5F90-6E4E-4B43-8C0B-F5F1E04AC578}"/>
              </a:ext>
            </a:extLst>
          </p:cNvPr>
          <p:cNvPicPr>
            <a:picLocks noChangeAspect="1"/>
          </p:cNvPicPr>
          <p:nvPr userDrawn="1"/>
        </p:nvPicPr>
        <p:blipFill>
          <a:blip r:embed="rId4"/>
          <a:stretch>
            <a:fillRect/>
          </a:stretch>
        </p:blipFill>
        <p:spPr>
          <a:xfrm flipV="1">
            <a:off x="426243" y="672109"/>
            <a:ext cx="909197" cy="82654"/>
          </a:xfrm>
          <a:prstGeom prst="rect">
            <a:avLst/>
          </a:prstGeom>
        </p:spPr>
      </p:pic>
      <p:sp>
        <p:nvSpPr>
          <p:cNvPr id="8" name="矩形 7">
            <a:extLst>
              <a:ext uri="{FF2B5EF4-FFF2-40B4-BE49-F238E27FC236}">
                <a16:creationId xmlns:a16="http://schemas.microsoft.com/office/drawing/2014/main" id="{2F855525-4591-4E97-95B0-A7C4B7F20139}"/>
              </a:ext>
            </a:extLst>
          </p:cNvPr>
          <p:cNvSpPr/>
          <p:nvPr userDrawn="1"/>
        </p:nvSpPr>
        <p:spPr>
          <a:xfrm>
            <a:off x="345426" y="222515"/>
            <a:ext cx="1978427" cy="399789"/>
          </a:xfrm>
          <a:prstGeom prst="rect">
            <a:avLst/>
          </a:prstGeom>
        </p:spPr>
        <p:txBody>
          <a:bodyPr wrap="none">
            <a:spAutoFit/>
          </a:bodyPr>
          <a:lstStyle/>
          <a:p>
            <a:r>
              <a:rPr lang="zh-CN" altLang="en-US" sz="1998" b="1" dirty="0">
                <a:latin typeface="TencentSans W7" panose="020C04030202040F0204" pitchFamily="34" charset="-122"/>
                <a:ea typeface="TencentSans W7" panose="020C04030202040F0204" pitchFamily="34" charset="-122"/>
              </a:rPr>
              <a:t>标题腾讯体</a:t>
            </a:r>
            <a:r>
              <a:rPr lang="en-US" altLang="zh-CN" sz="1998" b="1" dirty="0">
                <a:latin typeface="TencentSans W7" panose="020C04030202040F0204" pitchFamily="34" charset="-122"/>
                <a:ea typeface="TencentSans W7" panose="020C04030202040F0204" pitchFamily="34" charset="-122"/>
              </a:rPr>
              <a:t>W7 </a:t>
            </a:r>
            <a:endParaRPr lang="zh-CN" altLang="en-US" sz="1998" b="1" dirty="0">
              <a:latin typeface="TencentSans W7" panose="020C04030202040F0204" pitchFamily="34" charset="-122"/>
              <a:ea typeface="TencentSans W7" panose="020C04030202040F0204" pitchFamily="34" charset="-122"/>
            </a:endParaRPr>
          </a:p>
        </p:txBody>
      </p:sp>
      <p:pic>
        <p:nvPicPr>
          <p:cNvPr id="9" name="图片 8">
            <a:extLst>
              <a:ext uri="{FF2B5EF4-FFF2-40B4-BE49-F238E27FC236}">
                <a16:creationId xmlns:a16="http://schemas.microsoft.com/office/drawing/2014/main" id="{DFE33497-4831-4953-979B-1D4A9EAFB792}"/>
              </a:ext>
            </a:extLst>
          </p:cNvPr>
          <p:cNvPicPr>
            <a:picLocks noChangeAspect="1"/>
          </p:cNvPicPr>
          <p:nvPr userDrawn="1"/>
        </p:nvPicPr>
        <p:blipFill>
          <a:blip r:embed="rId5"/>
          <a:stretch>
            <a:fillRect/>
          </a:stretch>
        </p:blipFill>
        <p:spPr>
          <a:xfrm>
            <a:off x="1486424" y="1892778"/>
            <a:ext cx="2456633" cy="2843070"/>
          </a:xfrm>
          <a:prstGeom prst="rect">
            <a:avLst/>
          </a:prstGeom>
        </p:spPr>
      </p:pic>
      <p:sp>
        <p:nvSpPr>
          <p:cNvPr id="10" name="矩形 9">
            <a:extLst>
              <a:ext uri="{FF2B5EF4-FFF2-40B4-BE49-F238E27FC236}">
                <a16:creationId xmlns:a16="http://schemas.microsoft.com/office/drawing/2014/main" id="{0E484FDB-DD17-4A6F-9CD8-B3486959E44B}"/>
              </a:ext>
            </a:extLst>
          </p:cNvPr>
          <p:cNvSpPr/>
          <p:nvPr userDrawn="1"/>
        </p:nvSpPr>
        <p:spPr>
          <a:xfrm>
            <a:off x="4878346" y="1776099"/>
            <a:ext cx="6660984" cy="7338932"/>
          </a:xfrm>
          <a:prstGeom prst="rect">
            <a:avLst/>
          </a:prstGeom>
        </p:spPr>
        <p:txBody>
          <a:bodyPr wrap="square">
            <a:spAutoFit/>
          </a:bodyPr>
          <a:lstStyle/>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endParaRPr lang="en-US" altLang="zh-CN" sz="1399" dirty="0">
              <a:latin typeface="FZLanTingHeiS-R-GB" panose="02000000000000000000" pitchFamily="2" charset="-122"/>
              <a:ea typeface="FZLanTingHeiS-R-GB" panose="02000000000000000000" pitchFamily="2" charset="-122"/>
            </a:endParaRPr>
          </a:p>
          <a:p>
            <a:pPr>
              <a:lnSpc>
                <a:spcPts val="2078"/>
              </a:lnSpc>
            </a:pPr>
            <a:endParaRPr lang="zh-CN" altLang="en" sz="1399" dirty="0">
              <a:latin typeface="FZLanTingHeiS-R-GB" panose="02000000000000000000" pitchFamily="2" charset="-122"/>
              <a:ea typeface="FZLanTingHeiS-R-GB" panose="02000000000000000000" pitchFamily="2" charset="-122"/>
            </a:endParaRPr>
          </a:p>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p:txBody>
      </p:sp>
    </p:spTree>
    <p:extLst>
      <p:ext uri="{BB962C8B-B14F-4D97-AF65-F5344CB8AC3E}">
        <p14:creationId xmlns:p14="http://schemas.microsoft.com/office/powerpoint/2010/main" val="2819823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C735E-3748-46E8-BF63-7D4E06B3517D}"/>
              </a:ext>
            </a:extLst>
          </p:cNvPr>
          <p:cNvSpPr>
            <a:spLocks noGrp="1"/>
          </p:cNvSpPr>
          <p:nvPr>
            <p:ph type="title"/>
          </p:nvPr>
        </p:nvSpPr>
        <p:spPr>
          <a:xfrm>
            <a:off x="345425" y="250567"/>
            <a:ext cx="10515600" cy="306984"/>
          </a:xfrm>
          <a:prstGeom prst="rect">
            <a:avLst/>
          </a:prstGeom>
        </p:spPr>
        <p:txBody>
          <a:bodyPr/>
          <a:lstStyle>
            <a:lvl1pPr>
              <a:defRPr sz="1998">
                <a:latin typeface="腾讯体 W7" panose="020C08030202040F0204" pitchFamily="34" charset="-122"/>
                <a:ea typeface="腾讯体 W7" panose="020C08030202040F0204" pitchFamily="34" charset="-122"/>
              </a:defRPr>
            </a:lvl1pPr>
          </a:lstStyle>
          <a:p>
            <a:r>
              <a:rPr lang="zh-CN" altLang="en-US"/>
              <a:t>单击此处编辑母版标题样式</a:t>
            </a:r>
          </a:p>
        </p:txBody>
      </p:sp>
      <p:pic>
        <p:nvPicPr>
          <p:cNvPr id="4" name="图片 3">
            <a:extLst>
              <a:ext uri="{FF2B5EF4-FFF2-40B4-BE49-F238E27FC236}">
                <a16:creationId xmlns:a16="http://schemas.microsoft.com/office/drawing/2014/main" id="{34BF6B7F-9777-4A11-B553-6AD071B228E1}"/>
              </a:ext>
            </a:extLst>
          </p:cNvPr>
          <p:cNvPicPr>
            <a:picLocks noChangeAspect="1"/>
          </p:cNvPicPr>
          <p:nvPr userDrawn="1"/>
        </p:nvPicPr>
        <p:blipFill>
          <a:blip r:embed="rId2"/>
          <a:stretch>
            <a:fillRect/>
          </a:stretch>
        </p:blipFill>
        <p:spPr>
          <a:xfrm>
            <a:off x="8733259" y="34229"/>
            <a:ext cx="3458743" cy="523323"/>
          </a:xfrm>
          <a:prstGeom prst="rect">
            <a:avLst/>
          </a:prstGeom>
        </p:spPr>
      </p:pic>
      <p:pic>
        <p:nvPicPr>
          <p:cNvPr id="5" name="图片 4">
            <a:extLst>
              <a:ext uri="{FF2B5EF4-FFF2-40B4-BE49-F238E27FC236}">
                <a16:creationId xmlns:a16="http://schemas.microsoft.com/office/drawing/2014/main" id="{857F2010-8ED4-456F-A714-294619EE06D5}"/>
              </a:ext>
            </a:extLst>
          </p:cNvPr>
          <p:cNvPicPr>
            <a:picLocks noChangeAspect="1"/>
          </p:cNvPicPr>
          <p:nvPr userDrawn="1"/>
        </p:nvPicPr>
        <p:blipFill>
          <a:blip r:embed="rId3"/>
          <a:stretch>
            <a:fillRect/>
          </a:stretch>
        </p:blipFill>
        <p:spPr>
          <a:xfrm flipV="1">
            <a:off x="426243" y="672109"/>
            <a:ext cx="909197" cy="82654"/>
          </a:xfrm>
          <a:prstGeom prst="rect">
            <a:avLst/>
          </a:prstGeom>
        </p:spPr>
      </p:pic>
    </p:spTree>
    <p:extLst>
      <p:ext uri="{BB962C8B-B14F-4D97-AF65-F5344CB8AC3E}">
        <p14:creationId xmlns:p14="http://schemas.microsoft.com/office/powerpoint/2010/main" val="225810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B96534-B50F-4561-B02E-B36C6ECFEC0E}"/>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3" name="矩形 2">
            <a:extLst>
              <a:ext uri="{FF2B5EF4-FFF2-40B4-BE49-F238E27FC236}">
                <a16:creationId xmlns:a16="http://schemas.microsoft.com/office/drawing/2014/main" id="{64D3A2B5-717C-4CAC-8D3C-63455C0C0AEB}"/>
              </a:ext>
            </a:extLst>
          </p:cNvPr>
          <p:cNvSpPr/>
          <p:nvPr userDrawn="1"/>
        </p:nvSpPr>
        <p:spPr>
          <a:xfrm>
            <a:off x="345426" y="222515"/>
            <a:ext cx="1978427" cy="399789"/>
          </a:xfrm>
          <a:prstGeom prst="rect">
            <a:avLst/>
          </a:prstGeom>
        </p:spPr>
        <p:txBody>
          <a:bodyPr wrap="none">
            <a:spAutoFit/>
          </a:bodyPr>
          <a:lstStyle/>
          <a:p>
            <a:r>
              <a:rPr lang="zh-CN" altLang="en-US" sz="1998" b="1" dirty="0">
                <a:latin typeface="TencentSans W7" panose="020C04030202040F0204" pitchFamily="34" charset="-122"/>
                <a:ea typeface="TencentSans W7" panose="020C04030202040F0204" pitchFamily="34" charset="-122"/>
              </a:rPr>
              <a:t>标题腾讯体</a:t>
            </a:r>
            <a:r>
              <a:rPr lang="en-US" altLang="zh-CN" sz="1998" b="1" dirty="0">
                <a:latin typeface="TencentSans W7" panose="020C04030202040F0204" pitchFamily="34" charset="-122"/>
                <a:ea typeface="TencentSans W7" panose="020C04030202040F0204" pitchFamily="34" charset="-122"/>
              </a:rPr>
              <a:t>W7 </a:t>
            </a:r>
            <a:endParaRPr lang="zh-CN" altLang="en-US" sz="1998" b="1" dirty="0">
              <a:latin typeface="TencentSans W7" panose="020C04030202040F0204" pitchFamily="34" charset="-122"/>
              <a:ea typeface="TencentSans W7" panose="020C04030202040F0204" pitchFamily="34" charset="-122"/>
            </a:endParaRPr>
          </a:p>
        </p:txBody>
      </p:sp>
      <p:sp>
        <p:nvSpPr>
          <p:cNvPr id="4" name="矩形 3">
            <a:extLst>
              <a:ext uri="{FF2B5EF4-FFF2-40B4-BE49-F238E27FC236}">
                <a16:creationId xmlns:a16="http://schemas.microsoft.com/office/drawing/2014/main" id="{BF7338B8-DBCD-4B96-A53E-9C001E27BEEA}"/>
              </a:ext>
            </a:extLst>
          </p:cNvPr>
          <p:cNvSpPr/>
          <p:nvPr userDrawn="1"/>
        </p:nvSpPr>
        <p:spPr>
          <a:xfrm>
            <a:off x="601349" y="1480650"/>
            <a:ext cx="5460785" cy="645690"/>
          </a:xfrm>
          <a:prstGeom prst="rect">
            <a:avLst/>
          </a:prstGeom>
        </p:spPr>
        <p:txBody>
          <a:bodyPr wrap="square">
            <a:spAutoFit/>
          </a:bodyPr>
          <a:lstStyle/>
          <a:p>
            <a:r>
              <a:rPr lang="zh-CN" altLang="en-US" sz="3596" dirty="0">
                <a:latin typeface="TencentSans W7" panose="020C04030202040F0204" pitchFamily="34" charset="-122"/>
                <a:ea typeface="TencentSans W7" panose="020C04030202040F0204" pitchFamily="34" charset="-122"/>
              </a:rPr>
              <a:t>标题腾讯体</a:t>
            </a:r>
            <a:r>
              <a:rPr lang="en-US" altLang="zh-CN" sz="3596" dirty="0">
                <a:latin typeface="TencentSans W7" panose="020C04030202040F0204" pitchFamily="34" charset="-122"/>
                <a:ea typeface="TencentSans W7" panose="020C04030202040F0204" pitchFamily="34" charset="-122"/>
              </a:rPr>
              <a:t>W7</a:t>
            </a:r>
            <a:endParaRPr lang="zh-CN" altLang="en-US" sz="3596" dirty="0">
              <a:latin typeface="TencentSans W7" panose="020C04030202040F0204" pitchFamily="34" charset="-122"/>
              <a:ea typeface="TencentSans W7" panose="020C04030202040F0204" pitchFamily="34" charset="-122"/>
            </a:endParaRPr>
          </a:p>
        </p:txBody>
      </p:sp>
      <p:pic>
        <p:nvPicPr>
          <p:cNvPr id="5" name="图片 4">
            <a:extLst>
              <a:ext uri="{FF2B5EF4-FFF2-40B4-BE49-F238E27FC236}">
                <a16:creationId xmlns:a16="http://schemas.microsoft.com/office/drawing/2014/main" id="{A91A6505-C18B-4F55-8E6D-ADDA087C2637}"/>
              </a:ext>
            </a:extLst>
          </p:cNvPr>
          <p:cNvPicPr>
            <a:picLocks noChangeAspect="1"/>
          </p:cNvPicPr>
          <p:nvPr userDrawn="1"/>
        </p:nvPicPr>
        <p:blipFill rotWithShape="1">
          <a:blip r:embed="rId3"/>
          <a:srcRect l="48495" t="21909" r="7709" b="22542"/>
          <a:stretch/>
        </p:blipFill>
        <p:spPr>
          <a:xfrm>
            <a:off x="6227529" y="0"/>
            <a:ext cx="5964473" cy="6858000"/>
          </a:xfrm>
          <a:prstGeom prst="rect">
            <a:avLst/>
          </a:prstGeom>
        </p:spPr>
      </p:pic>
      <p:sp>
        <p:nvSpPr>
          <p:cNvPr id="6" name="矩形 5">
            <a:extLst>
              <a:ext uri="{FF2B5EF4-FFF2-40B4-BE49-F238E27FC236}">
                <a16:creationId xmlns:a16="http://schemas.microsoft.com/office/drawing/2014/main" id="{46A0FA93-4925-468D-A0D2-68265BFA55CC}"/>
              </a:ext>
            </a:extLst>
          </p:cNvPr>
          <p:cNvSpPr/>
          <p:nvPr userDrawn="1"/>
        </p:nvSpPr>
        <p:spPr>
          <a:xfrm>
            <a:off x="876610" y="2422456"/>
            <a:ext cx="5215455" cy="3291157"/>
          </a:xfrm>
          <a:prstGeom prst="rect">
            <a:avLst/>
          </a:prstGeom>
        </p:spPr>
        <p:txBody>
          <a:bodyPr wrap="square">
            <a:spAutoFit/>
          </a:bodyPr>
          <a:lstStyle/>
          <a:p>
            <a:pPr algn="just"/>
            <a:r>
              <a:rPr lang="zh-CN" altLang="en-US" sz="1299" dirty="0">
                <a:latin typeface="FZLanTingHeiS-R-GB" panose="02000000000000000000" pitchFamily="2" charset="-122"/>
                <a:ea typeface="FZLanTingHeiS-R-GB" panose="02000000000000000000" pitchFamily="2" charset="-122"/>
              </a:rPr>
              <a:t>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a:t>
            </a:r>
            <a:endParaRPr lang="en-US" altLang="zh-CN" sz="1299" dirty="0">
              <a:latin typeface="FZLanTingHeiS-R-GB" panose="02000000000000000000" pitchFamily="2" charset="-122"/>
              <a:ea typeface="FZLanTingHeiS-R-GB" panose="02000000000000000000" pitchFamily="2" charset="-122"/>
            </a:endParaRPr>
          </a:p>
          <a:p>
            <a:pPr algn="just"/>
            <a:endParaRPr lang="zh-CN" altLang="en-US" sz="1299" dirty="0">
              <a:latin typeface="FZLanTingHeiS-R-GB" panose="02000000000000000000" pitchFamily="2" charset="-122"/>
              <a:ea typeface="FZLanTingHeiS-R-GB" panose="02000000000000000000" pitchFamily="2" charset="-122"/>
            </a:endParaRPr>
          </a:p>
          <a:p>
            <a:pPr algn="just"/>
            <a:endParaRPr lang="en-US" altLang="zh-CN" sz="1299" dirty="0">
              <a:latin typeface="FZLanTingHeiS-R-GB" panose="02000000000000000000" pitchFamily="2" charset="-122"/>
              <a:ea typeface="FZLanTingHeiS-R-GB" panose="02000000000000000000" pitchFamily="2" charset="-122"/>
            </a:endParaRPr>
          </a:p>
          <a:p>
            <a:pPr algn="just"/>
            <a:r>
              <a:rPr lang="zh-CN" altLang="en-US" sz="1299" dirty="0">
                <a:latin typeface="FZLanTingHeiS-R-GB" panose="02000000000000000000" pitchFamily="2" charset="-122"/>
                <a:ea typeface="FZLanTingHeiS-R-GB" panose="02000000000000000000" pitchFamily="2" charset="-122"/>
              </a:rPr>
              <a:t>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a:t>
            </a:r>
            <a:endParaRPr lang="en-US" altLang="zh-CN" sz="1299" dirty="0">
              <a:latin typeface="FZLanTingHeiS-R-GB" panose="02000000000000000000" pitchFamily="2" charset="-122"/>
              <a:ea typeface="FZLanTingHeiS-R-GB" panose="02000000000000000000" pitchFamily="2" charset="-122"/>
            </a:endParaRPr>
          </a:p>
          <a:p>
            <a:pPr algn="just"/>
            <a:endParaRPr lang="zh-CN" altLang="en-US" sz="1299" dirty="0">
              <a:latin typeface="FZLanTingHeiS-R-GB" panose="02000000000000000000" pitchFamily="2" charset="-122"/>
              <a:ea typeface="FZLanTingHeiS-R-GB" panose="02000000000000000000" pitchFamily="2" charset="-122"/>
            </a:endParaRPr>
          </a:p>
          <a:p>
            <a:pPr algn="just"/>
            <a:endParaRPr lang="en-US" altLang="zh-CN" sz="1299" dirty="0">
              <a:latin typeface="FZLanTingHeiS-R-GB" panose="02000000000000000000" pitchFamily="2" charset="-122"/>
              <a:ea typeface="FZLanTingHeiS-R-GB" panose="02000000000000000000" pitchFamily="2" charset="-122"/>
            </a:endParaRPr>
          </a:p>
          <a:p>
            <a:pPr algn="just"/>
            <a:r>
              <a:rPr lang="zh-CN" altLang="en-US" sz="1299" dirty="0">
                <a:latin typeface="FZLanTingHeiS-R-GB" panose="02000000000000000000" pitchFamily="2" charset="-122"/>
                <a:ea typeface="FZLanTingHeiS-R-GB" panose="02000000000000000000" pitchFamily="2" charset="-122"/>
              </a:rPr>
              <a:t>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方正兰亭黑体，正文字号</a:t>
            </a:r>
            <a:r>
              <a:rPr lang="en-US" altLang="zh-CN" sz="1299" dirty="0">
                <a:latin typeface="FZLanTingHeiS-R-GB" panose="02000000000000000000" pitchFamily="2" charset="-122"/>
                <a:ea typeface="FZLanTingHeiS-R-GB" panose="02000000000000000000" pitchFamily="2" charset="-122"/>
              </a:rPr>
              <a:t>13</a:t>
            </a:r>
            <a:r>
              <a:rPr lang="zh-CN" altLang="en-US" sz="1299" dirty="0">
                <a:latin typeface="FZLanTingHeiS-R-GB" panose="02000000000000000000" pitchFamily="2" charset="-122"/>
                <a:ea typeface="FZLanTingHeiS-R-GB" panose="02000000000000000000" pitchFamily="2" charset="-122"/>
              </a:rPr>
              <a:t>方正兰亭黑体。</a:t>
            </a:r>
            <a:endParaRPr lang="en-US" altLang="zh-CN" sz="1299" dirty="0">
              <a:latin typeface="FZLanTingHeiS-R-GB" panose="02000000000000000000" pitchFamily="2" charset="-122"/>
              <a:ea typeface="FZLanTingHeiS-R-GB" panose="02000000000000000000" pitchFamily="2" charset="-122"/>
            </a:endParaRPr>
          </a:p>
          <a:p>
            <a:pPr algn="just"/>
            <a:endParaRPr lang="zh-CN" altLang="en-US" sz="1299" dirty="0">
              <a:latin typeface="FZLanTingHeiS-R-GB" panose="02000000000000000000" pitchFamily="2" charset="-122"/>
              <a:ea typeface="FZLanTingHeiS-R-GB" panose="02000000000000000000" pitchFamily="2" charset="-122"/>
            </a:endParaRPr>
          </a:p>
          <a:p>
            <a:pPr algn="just"/>
            <a:endParaRPr lang="en-US" altLang="zh-CN" sz="1299" dirty="0">
              <a:latin typeface="FZLanTingHeiS-R-GB" panose="02000000000000000000" pitchFamily="2" charset="-122"/>
              <a:ea typeface="FZLanTingHeiS-R-GB" panose="02000000000000000000" pitchFamily="2" charset="-122"/>
            </a:endParaRPr>
          </a:p>
          <a:p>
            <a:pPr algn="just"/>
            <a:endParaRPr lang="zh-CN" altLang="en-US" sz="1299" dirty="0">
              <a:latin typeface="FZLanTingHeiS-R-GB" panose="02000000000000000000" pitchFamily="2" charset="-122"/>
              <a:ea typeface="FZLanTingHeiS-R-GB" panose="02000000000000000000" pitchFamily="2" charset="-122"/>
            </a:endParaRPr>
          </a:p>
        </p:txBody>
      </p:sp>
      <p:sp>
        <p:nvSpPr>
          <p:cNvPr id="7" name="椭圆 6">
            <a:extLst>
              <a:ext uri="{FF2B5EF4-FFF2-40B4-BE49-F238E27FC236}">
                <a16:creationId xmlns:a16="http://schemas.microsoft.com/office/drawing/2014/main" id="{B89BB11F-0829-4382-BCA7-265DB1C2935C}"/>
              </a:ext>
            </a:extLst>
          </p:cNvPr>
          <p:cNvSpPr/>
          <p:nvPr userDrawn="1"/>
        </p:nvSpPr>
        <p:spPr>
          <a:xfrm>
            <a:off x="685518" y="2475796"/>
            <a:ext cx="127591" cy="127591"/>
          </a:xfrm>
          <a:prstGeom prst="ellipse">
            <a:avLst/>
          </a:prstGeom>
          <a:solidFill>
            <a:srgbClr val="04C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8" name="椭圆 7">
            <a:extLst>
              <a:ext uri="{FF2B5EF4-FFF2-40B4-BE49-F238E27FC236}">
                <a16:creationId xmlns:a16="http://schemas.microsoft.com/office/drawing/2014/main" id="{2F25F13E-03F4-4AA4-8FEC-CC39E4C3A4F1}"/>
              </a:ext>
            </a:extLst>
          </p:cNvPr>
          <p:cNvSpPr/>
          <p:nvPr userDrawn="1"/>
        </p:nvSpPr>
        <p:spPr>
          <a:xfrm>
            <a:off x="685518" y="3493972"/>
            <a:ext cx="127591" cy="127591"/>
          </a:xfrm>
          <a:prstGeom prst="ellipse">
            <a:avLst/>
          </a:prstGeom>
          <a:solidFill>
            <a:srgbClr val="0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9" name="椭圆 8">
            <a:extLst>
              <a:ext uri="{FF2B5EF4-FFF2-40B4-BE49-F238E27FC236}">
                <a16:creationId xmlns:a16="http://schemas.microsoft.com/office/drawing/2014/main" id="{C7C4832C-4449-4563-B25A-3C242A037F97}"/>
              </a:ext>
            </a:extLst>
          </p:cNvPr>
          <p:cNvSpPr/>
          <p:nvPr userDrawn="1"/>
        </p:nvSpPr>
        <p:spPr>
          <a:xfrm>
            <a:off x="685518" y="4474530"/>
            <a:ext cx="127591" cy="127591"/>
          </a:xfrm>
          <a:prstGeom prst="ellipse">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pic>
        <p:nvPicPr>
          <p:cNvPr id="10" name="图片 9" descr="图标&#10;&#10;描述已自动生成">
            <a:extLst>
              <a:ext uri="{FF2B5EF4-FFF2-40B4-BE49-F238E27FC236}">
                <a16:creationId xmlns:a16="http://schemas.microsoft.com/office/drawing/2014/main" id="{8688911E-FDFF-4D56-992C-83E93FAAFAA2}"/>
              </a:ext>
            </a:extLst>
          </p:cNvPr>
          <p:cNvPicPr>
            <a:picLocks noChangeAspect="1"/>
          </p:cNvPicPr>
          <p:nvPr userDrawn="1"/>
        </p:nvPicPr>
        <p:blipFill rotWithShape="1">
          <a:blip r:embed="rId4">
            <a:alphaModFix amt="70000"/>
          </a:blip>
          <a:srcRect r="26922" b="20420"/>
          <a:stretch/>
        </p:blipFill>
        <p:spPr>
          <a:xfrm>
            <a:off x="8643940" y="3929276"/>
            <a:ext cx="3548062" cy="2962590"/>
          </a:xfrm>
          <a:prstGeom prst="rect">
            <a:avLst/>
          </a:prstGeom>
        </p:spPr>
      </p:pic>
      <p:pic>
        <p:nvPicPr>
          <p:cNvPr id="11" name="图片 10">
            <a:extLst>
              <a:ext uri="{FF2B5EF4-FFF2-40B4-BE49-F238E27FC236}">
                <a16:creationId xmlns:a16="http://schemas.microsoft.com/office/drawing/2014/main" id="{DEEC036B-D58A-49CC-B70A-C5BCCA0694CE}"/>
              </a:ext>
            </a:extLst>
          </p:cNvPr>
          <p:cNvPicPr>
            <a:picLocks noChangeAspect="1"/>
          </p:cNvPicPr>
          <p:nvPr userDrawn="1"/>
        </p:nvPicPr>
        <p:blipFill>
          <a:blip r:embed="rId5"/>
          <a:stretch>
            <a:fillRect/>
          </a:stretch>
        </p:blipFill>
        <p:spPr>
          <a:xfrm>
            <a:off x="8621715" y="0"/>
            <a:ext cx="3570287" cy="539262"/>
          </a:xfrm>
          <a:prstGeom prst="rect">
            <a:avLst/>
          </a:prstGeom>
        </p:spPr>
      </p:pic>
    </p:spTree>
    <p:extLst>
      <p:ext uri="{BB962C8B-B14F-4D97-AF65-F5344CB8AC3E}">
        <p14:creationId xmlns:p14="http://schemas.microsoft.com/office/powerpoint/2010/main" val="803121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圆角矩形 28">
            <a:extLst>
              <a:ext uri="{FF2B5EF4-FFF2-40B4-BE49-F238E27FC236}">
                <a16:creationId xmlns:a16="http://schemas.microsoft.com/office/drawing/2014/main" id="{9847CCA8-0715-4F7D-A125-E5EB858A9C7D}"/>
              </a:ext>
            </a:extLst>
          </p:cNvPr>
          <p:cNvSpPr/>
          <p:nvPr userDrawn="1"/>
        </p:nvSpPr>
        <p:spPr>
          <a:xfrm>
            <a:off x="5870448" y="1475957"/>
            <a:ext cx="5778900" cy="1317989"/>
          </a:xfrm>
          <a:prstGeom prst="round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pic>
        <p:nvPicPr>
          <p:cNvPr id="3" name="图片 2">
            <a:extLst>
              <a:ext uri="{FF2B5EF4-FFF2-40B4-BE49-F238E27FC236}">
                <a16:creationId xmlns:a16="http://schemas.microsoft.com/office/drawing/2014/main" id="{95E44748-7C67-4589-97D8-7FDB4E539750}"/>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4" name="矩形 3">
            <a:extLst>
              <a:ext uri="{FF2B5EF4-FFF2-40B4-BE49-F238E27FC236}">
                <a16:creationId xmlns:a16="http://schemas.microsoft.com/office/drawing/2014/main" id="{1EA4C0E3-4B77-40B2-BFE8-FD8AEF72BF68}"/>
              </a:ext>
            </a:extLst>
          </p:cNvPr>
          <p:cNvSpPr/>
          <p:nvPr userDrawn="1"/>
        </p:nvSpPr>
        <p:spPr>
          <a:xfrm>
            <a:off x="345426" y="222515"/>
            <a:ext cx="1978427" cy="399789"/>
          </a:xfrm>
          <a:prstGeom prst="rect">
            <a:avLst/>
          </a:prstGeom>
        </p:spPr>
        <p:txBody>
          <a:bodyPr wrap="none">
            <a:spAutoFit/>
          </a:bodyPr>
          <a:lstStyle/>
          <a:p>
            <a:r>
              <a:rPr lang="zh-CN" altLang="en-US" sz="1998" b="1" dirty="0">
                <a:latin typeface="TencentSans W7" panose="020C04030202040F0204" pitchFamily="34" charset="-122"/>
                <a:ea typeface="TencentSans W7" panose="020C04030202040F0204" pitchFamily="34" charset="-122"/>
              </a:rPr>
              <a:t>标题腾讯体</a:t>
            </a:r>
            <a:r>
              <a:rPr lang="en-US" altLang="zh-CN" sz="1998" b="1" dirty="0">
                <a:latin typeface="TencentSans W7" panose="020C04030202040F0204" pitchFamily="34" charset="-122"/>
                <a:ea typeface="TencentSans W7" panose="020C04030202040F0204" pitchFamily="34" charset="-122"/>
              </a:rPr>
              <a:t>W7 </a:t>
            </a:r>
            <a:endParaRPr lang="zh-CN" altLang="en-US" sz="1998" b="1" dirty="0">
              <a:latin typeface="TencentSans W7" panose="020C04030202040F0204" pitchFamily="34" charset="-122"/>
              <a:ea typeface="TencentSans W7" panose="020C04030202040F0204" pitchFamily="34" charset="-122"/>
            </a:endParaRPr>
          </a:p>
        </p:txBody>
      </p:sp>
      <p:sp>
        <p:nvSpPr>
          <p:cNvPr id="5" name="矩形 4">
            <a:extLst>
              <a:ext uri="{FF2B5EF4-FFF2-40B4-BE49-F238E27FC236}">
                <a16:creationId xmlns:a16="http://schemas.microsoft.com/office/drawing/2014/main" id="{EDEE0480-999D-4A5B-820A-D49B65CB8DB0}"/>
              </a:ext>
            </a:extLst>
          </p:cNvPr>
          <p:cNvSpPr/>
          <p:nvPr userDrawn="1"/>
        </p:nvSpPr>
        <p:spPr>
          <a:xfrm>
            <a:off x="550552" y="1226880"/>
            <a:ext cx="5460785" cy="522772"/>
          </a:xfrm>
          <a:prstGeom prst="rect">
            <a:avLst/>
          </a:prstGeom>
        </p:spPr>
        <p:txBody>
          <a:bodyPr wrap="square">
            <a:spAutoFit/>
          </a:bodyPr>
          <a:lstStyle/>
          <a:p>
            <a:r>
              <a:rPr lang="zh-CN" altLang="en-US" sz="2797" dirty="0">
                <a:latin typeface="TencentSans W7" panose="020C04030202040F0204" pitchFamily="34" charset="-122"/>
                <a:ea typeface="TencentSans W7" panose="020C04030202040F0204" pitchFamily="34" charset="-122"/>
              </a:rPr>
              <a:t>标题腾讯体</a:t>
            </a:r>
            <a:r>
              <a:rPr lang="en-US" altLang="zh-CN" sz="2797" dirty="0">
                <a:latin typeface="TencentSans W7" panose="020C04030202040F0204" pitchFamily="34" charset="-122"/>
                <a:ea typeface="TencentSans W7" panose="020C04030202040F0204" pitchFamily="34" charset="-122"/>
              </a:rPr>
              <a:t>W7</a:t>
            </a:r>
            <a:endParaRPr lang="zh-CN" altLang="en-US" sz="2797" dirty="0">
              <a:latin typeface="TencentSans W7" panose="020C04030202040F0204" pitchFamily="34" charset="-122"/>
              <a:ea typeface="TencentSans W7" panose="020C04030202040F0204" pitchFamily="34" charset="-122"/>
            </a:endParaRPr>
          </a:p>
        </p:txBody>
      </p:sp>
      <p:sp>
        <p:nvSpPr>
          <p:cNvPr id="6" name="矩形 5">
            <a:extLst>
              <a:ext uri="{FF2B5EF4-FFF2-40B4-BE49-F238E27FC236}">
                <a16:creationId xmlns:a16="http://schemas.microsoft.com/office/drawing/2014/main" id="{046693DB-BF8B-4FD0-ABAE-A48C950A8303}"/>
              </a:ext>
            </a:extLst>
          </p:cNvPr>
          <p:cNvSpPr/>
          <p:nvPr userDrawn="1"/>
        </p:nvSpPr>
        <p:spPr>
          <a:xfrm>
            <a:off x="550552" y="1911934"/>
            <a:ext cx="4768541" cy="3030060"/>
          </a:xfrm>
          <a:prstGeom prst="rect">
            <a:avLst/>
          </a:prstGeom>
        </p:spPr>
        <p:txBody>
          <a:bodyPr wrap="square">
            <a:spAutoFit/>
          </a:bodyPr>
          <a:lstStyle/>
          <a:p>
            <a:pPr algn="just">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endParaRPr lang="en-US" altLang="zh-CN" sz="1399" dirty="0">
              <a:latin typeface="FZLanTingHeiS-R-GB" panose="02000000000000000000" pitchFamily="2" charset="-122"/>
              <a:ea typeface="FZLanTingHeiS-R-GB" panose="02000000000000000000" pitchFamily="2" charset="-122"/>
            </a:endParaRPr>
          </a:p>
          <a:p>
            <a:pPr algn="just">
              <a:lnSpc>
                <a:spcPts val="2078"/>
              </a:lnSpc>
            </a:pPr>
            <a:endParaRPr lang="en-US" altLang="zh-CN" sz="1399" dirty="0">
              <a:latin typeface="FZLanTingHeiS-R-GB" panose="02000000000000000000" pitchFamily="2" charset="-122"/>
              <a:ea typeface="FZLanTingHeiS-R-GB" panose="02000000000000000000" pitchFamily="2" charset="-122"/>
            </a:endParaRPr>
          </a:p>
          <a:p>
            <a:pPr algn="just">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endParaRPr lang="en-US" altLang="zh-CN" sz="1399" dirty="0">
              <a:latin typeface="FZLanTingHeiS-R-GB" panose="02000000000000000000" pitchFamily="2" charset="-122"/>
              <a:ea typeface="FZLanTingHeiS-R-GB" panose="02000000000000000000" pitchFamily="2" charset="-122"/>
            </a:endParaRPr>
          </a:p>
        </p:txBody>
      </p:sp>
      <p:sp>
        <p:nvSpPr>
          <p:cNvPr id="7" name="圆角矩形 14">
            <a:extLst>
              <a:ext uri="{FF2B5EF4-FFF2-40B4-BE49-F238E27FC236}">
                <a16:creationId xmlns:a16="http://schemas.microsoft.com/office/drawing/2014/main" id="{DBE4EEBD-80E3-4EB1-909F-9828FB1314CF}"/>
              </a:ext>
            </a:extLst>
          </p:cNvPr>
          <p:cNvSpPr/>
          <p:nvPr userDrawn="1"/>
        </p:nvSpPr>
        <p:spPr>
          <a:xfrm>
            <a:off x="5870448" y="2955132"/>
            <a:ext cx="5778900" cy="1317989"/>
          </a:xfrm>
          <a:prstGeom prst="roundRect">
            <a:avLst/>
          </a:prstGeom>
          <a:solidFill>
            <a:srgbClr val="4DD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8" name="圆角矩形 15">
            <a:extLst>
              <a:ext uri="{FF2B5EF4-FFF2-40B4-BE49-F238E27FC236}">
                <a16:creationId xmlns:a16="http://schemas.microsoft.com/office/drawing/2014/main" id="{FEAA97BB-A3D3-4213-945C-C947383B092D}"/>
              </a:ext>
            </a:extLst>
          </p:cNvPr>
          <p:cNvSpPr/>
          <p:nvPr userDrawn="1"/>
        </p:nvSpPr>
        <p:spPr>
          <a:xfrm>
            <a:off x="5870448" y="4444567"/>
            <a:ext cx="5778900" cy="1317989"/>
          </a:xfrm>
          <a:prstGeom prst="roundRect">
            <a:avLst/>
          </a:prstGeom>
          <a:solidFill>
            <a:srgbClr val="660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9" name="矩形 8">
            <a:extLst>
              <a:ext uri="{FF2B5EF4-FFF2-40B4-BE49-F238E27FC236}">
                <a16:creationId xmlns:a16="http://schemas.microsoft.com/office/drawing/2014/main" id="{A501D376-E2B1-4E7F-A637-E73325F60CEA}"/>
              </a:ext>
            </a:extLst>
          </p:cNvPr>
          <p:cNvSpPr/>
          <p:nvPr userDrawn="1"/>
        </p:nvSpPr>
        <p:spPr>
          <a:xfrm>
            <a:off x="8187047" y="1601514"/>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sp>
        <p:nvSpPr>
          <p:cNvPr id="10" name="矩形 9">
            <a:extLst>
              <a:ext uri="{FF2B5EF4-FFF2-40B4-BE49-F238E27FC236}">
                <a16:creationId xmlns:a16="http://schemas.microsoft.com/office/drawing/2014/main" id="{E07FCD6B-F78F-4252-931B-BC374CBA5FCA}"/>
              </a:ext>
            </a:extLst>
          </p:cNvPr>
          <p:cNvSpPr/>
          <p:nvPr userDrawn="1"/>
        </p:nvSpPr>
        <p:spPr>
          <a:xfrm>
            <a:off x="8187047" y="3076745"/>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sp>
        <p:nvSpPr>
          <p:cNvPr id="11" name="矩形 10">
            <a:extLst>
              <a:ext uri="{FF2B5EF4-FFF2-40B4-BE49-F238E27FC236}">
                <a16:creationId xmlns:a16="http://schemas.microsoft.com/office/drawing/2014/main" id="{B99DBD04-B2E0-4F29-9C5F-24DCBBEEBD3B}"/>
              </a:ext>
            </a:extLst>
          </p:cNvPr>
          <p:cNvSpPr/>
          <p:nvPr userDrawn="1"/>
        </p:nvSpPr>
        <p:spPr>
          <a:xfrm>
            <a:off x="8187047" y="4588554"/>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pic>
        <p:nvPicPr>
          <p:cNvPr id="12" name="图片 11">
            <a:extLst>
              <a:ext uri="{FF2B5EF4-FFF2-40B4-BE49-F238E27FC236}">
                <a16:creationId xmlns:a16="http://schemas.microsoft.com/office/drawing/2014/main" id="{06A0F783-6C30-4A01-8DAB-A5C1007EC3A3}"/>
              </a:ext>
            </a:extLst>
          </p:cNvPr>
          <p:cNvPicPr>
            <a:picLocks noChangeAspect="1"/>
          </p:cNvPicPr>
          <p:nvPr userDrawn="1"/>
        </p:nvPicPr>
        <p:blipFill>
          <a:blip r:embed="rId3"/>
          <a:stretch>
            <a:fillRect/>
          </a:stretch>
        </p:blipFill>
        <p:spPr>
          <a:xfrm>
            <a:off x="8733259" y="34229"/>
            <a:ext cx="3458743" cy="523323"/>
          </a:xfrm>
          <a:prstGeom prst="rect">
            <a:avLst/>
          </a:prstGeom>
        </p:spPr>
      </p:pic>
      <p:pic>
        <p:nvPicPr>
          <p:cNvPr id="13" name="图片 12">
            <a:extLst>
              <a:ext uri="{FF2B5EF4-FFF2-40B4-BE49-F238E27FC236}">
                <a16:creationId xmlns:a16="http://schemas.microsoft.com/office/drawing/2014/main" id="{9B1D03EE-694D-44B5-B378-AE53AC508AC7}"/>
              </a:ext>
            </a:extLst>
          </p:cNvPr>
          <p:cNvPicPr>
            <a:picLocks noChangeAspect="1"/>
          </p:cNvPicPr>
          <p:nvPr userDrawn="1"/>
        </p:nvPicPr>
        <p:blipFill>
          <a:blip r:embed="rId4"/>
          <a:srcRect l="16422" t="27007" b="25764"/>
          <a:stretch>
            <a:fillRect/>
          </a:stretch>
        </p:blipFill>
        <p:spPr>
          <a:xfrm>
            <a:off x="5870449" y="2952531"/>
            <a:ext cx="2806053" cy="1317989"/>
          </a:xfrm>
          <a:custGeom>
            <a:avLst/>
            <a:gdLst>
              <a:gd name="connsiteX0" fmla="*/ 219669 w 2806053"/>
              <a:gd name="connsiteY0" fmla="*/ 0 h 1317989"/>
              <a:gd name="connsiteX1" fmla="*/ 2806053 w 2806053"/>
              <a:gd name="connsiteY1" fmla="*/ 0 h 1317989"/>
              <a:gd name="connsiteX2" fmla="*/ 2806053 w 2806053"/>
              <a:gd name="connsiteY2" fmla="*/ 1317989 h 1317989"/>
              <a:gd name="connsiteX3" fmla="*/ 219669 w 2806053"/>
              <a:gd name="connsiteY3" fmla="*/ 1317989 h 1317989"/>
              <a:gd name="connsiteX4" fmla="*/ 0 w 2806053"/>
              <a:gd name="connsiteY4" fmla="*/ 1098320 h 1317989"/>
              <a:gd name="connsiteX5" fmla="*/ 0 w 2806053"/>
              <a:gd name="connsiteY5" fmla="*/ 219669 h 1317989"/>
              <a:gd name="connsiteX6" fmla="*/ 219669 w 2806053"/>
              <a:gd name="connsiteY6" fmla="*/ 0 h 131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053" h="1317989">
                <a:moveTo>
                  <a:pt x="219669" y="0"/>
                </a:moveTo>
                <a:lnTo>
                  <a:pt x="2806053" y="0"/>
                </a:lnTo>
                <a:lnTo>
                  <a:pt x="2806053" y="1317989"/>
                </a:lnTo>
                <a:lnTo>
                  <a:pt x="219669" y="1317989"/>
                </a:lnTo>
                <a:cubicBezTo>
                  <a:pt x="98349" y="1317989"/>
                  <a:pt x="0" y="1219640"/>
                  <a:pt x="0" y="1098320"/>
                </a:cubicBezTo>
                <a:lnTo>
                  <a:pt x="0" y="219669"/>
                </a:lnTo>
                <a:cubicBezTo>
                  <a:pt x="0" y="98349"/>
                  <a:pt x="98349" y="0"/>
                  <a:pt x="219669" y="0"/>
                </a:cubicBezTo>
                <a:close/>
              </a:path>
            </a:pathLst>
          </a:custGeom>
        </p:spPr>
      </p:pic>
      <p:pic>
        <p:nvPicPr>
          <p:cNvPr id="14" name="图片 13">
            <a:extLst>
              <a:ext uri="{FF2B5EF4-FFF2-40B4-BE49-F238E27FC236}">
                <a16:creationId xmlns:a16="http://schemas.microsoft.com/office/drawing/2014/main" id="{98B2D0C8-714D-4B2C-AEC5-B60365A642D5}"/>
              </a:ext>
            </a:extLst>
          </p:cNvPr>
          <p:cNvPicPr>
            <a:picLocks noChangeAspect="1"/>
          </p:cNvPicPr>
          <p:nvPr userDrawn="1"/>
        </p:nvPicPr>
        <p:blipFill>
          <a:blip r:embed="rId5"/>
          <a:srcRect l="29331" t="7546" b="35314"/>
          <a:stretch>
            <a:fillRect/>
          </a:stretch>
        </p:blipFill>
        <p:spPr>
          <a:xfrm>
            <a:off x="5849151" y="4444567"/>
            <a:ext cx="2797359" cy="1317989"/>
          </a:xfrm>
          <a:custGeom>
            <a:avLst/>
            <a:gdLst>
              <a:gd name="connsiteX0" fmla="*/ 219669 w 2797359"/>
              <a:gd name="connsiteY0" fmla="*/ 0 h 1317989"/>
              <a:gd name="connsiteX1" fmla="*/ 2797359 w 2797359"/>
              <a:gd name="connsiteY1" fmla="*/ 0 h 1317989"/>
              <a:gd name="connsiteX2" fmla="*/ 2797359 w 2797359"/>
              <a:gd name="connsiteY2" fmla="*/ 1317989 h 1317989"/>
              <a:gd name="connsiteX3" fmla="*/ 219669 w 2797359"/>
              <a:gd name="connsiteY3" fmla="*/ 1317989 h 1317989"/>
              <a:gd name="connsiteX4" fmla="*/ 0 w 2797359"/>
              <a:gd name="connsiteY4" fmla="*/ 1098320 h 1317989"/>
              <a:gd name="connsiteX5" fmla="*/ 0 w 2797359"/>
              <a:gd name="connsiteY5" fmla="*/ 219669 h 1317989"/>
              <a:gd name="connsiteX6" fmla="*/ 219669 w 2797359"/>
              <a:gd name="connsiteY6" fmla="*/ 0 h 131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359" h="1317989">
                <a:moveTo>
                  <a:pt x="219669" y="0"/>
                </a:moveTo>
                <a:lnTo>
                  <a:pt x="2797359" y="0"/>
                </a:lnTo>
                <a:lnTo>
                  <a:pt x="2797359" y="1317989"/>
                </a:lnTo>
                <a:lnTo>
                  <a:pt x="219669" y="1317989"/>
                </a:lnTo>
                <a:cubicBezTo>
                  <a:pt x="98349" y="1317989"/>
                  <a:pt x="0" y="1219640"/>
                  <a:pt x="0" y="1098320"/>
                </a:cubicBezTo>
                <a:lnTo>
                  <a:pt x="0" y="219669"/>
                </a:lnTo>
                <a:cubicBezTo>
                  <a:pt x="0" y="98349"/>
                  <a:pt x="98349" y="0"/>
                  <a:pt x="219669" y="0"/>
                </a:cubicBezTo>
                <a:close/>
              </a:path>
            </a:pathLst>
          </a:custGeom>
        </p:spPr>
      </p:pic>
      <p:pic>
        <p:nvPicPr>
          <p:cNvPr id="15" name="图片 14" descr="游戏的截图&#10;&#10;低可信度描述已自动生成">
            <a:extLst>
              <a:ext uri="{FF2B5EF4-FFF2-40B4-BE49-F238E27FC236}">
                <a16:creationId xmlns:a16="http://schemas.microsoft.com/office/drawing/2014/main" id="{13EAFCD7-AF0F-4658-A788-8D11EB3E6B4F}"/>
              </a:ext>
            </a:extLst>
          </p:cNvPr>
          <p:cNvPicPr>
            <a:picLocks noChangeAspect="1"/>
          </p:cNvPicPr>
          <p:nvPr userDrawn="1"/>
        </p:nvPicPr>
        <p:blipFill rotWithShape="1">
          <a:blip r:embed="rId6"/>
          <a:srcRect t="9355" r="24148" b="18577"/>
          <a:stretch/>
        </p:blipFill>
        <p:spPr>
          <a:xfrm>
            <a:off x="5859090" y="1466723"/>
            <a:ext cx="2196353" cy="1317989"/>
          </a:xfrm>
          <a:custGeom>
            <a:avLst/>
            <a:gdLst>
              <a:gd name="connsiteX0" fmla="*/ 219669 w 2196353"/>
              <a:gd name="connsiteY0" fmla="*/ 0 h 1317989"/>
              <a:gd name="connsiteX1" fmla="*/ 2196353 w 2196353"/>
              <a:gd name="connsiteY1" fmla="*/ 0 h 1317989"/>
              <a:gd name="connsiteX2" fmla="*/ 2196353 w 2196353"/>
              <a:gd name="connsiteY2" fmla="*/ 1317989 h 1317989"/>
              <a:gd name="connsiteX3" fmla="*/ 219669 w 2196353"/>
              <a:gd name="connsiteY3" fmla="*/ 1317989 h 1317989"/>
              <a:gd name="connsiteX4" fmla="*/ 0 w 2196353"/>
              <a:gd name="connsiteY4" fmla="*/ 1098320 h 1317989"/>
              <a:gd name="connsiteX5" fmla="*/ 0 w 2196353"/>
              <a:gd name="connsiteY5" fmla="*/ 219669 h 1317989"/>
              <a:gd name="connsiteX6" fmla="*/ 219669 w 2196353"/>
              <a:gd name="connsiteY6" fmla="*/ 0 h 131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6353" h="1317989">
                <a:moveTo>
                  <a:pt x="219669" y="0"/>
                </a:moveTo>
                <a:lnTo>
                  <a:pt x="2196353" y="0"/>
                </a:lnTo>
                <a:lnTo>
                  <a:pt x="2196353" y="1317989"/>
                </a:lnTo>
                <a:lnTo>
                  <a:pt x="219669" y="1317989"/>
                </a:lnTo>
                <a:cubicBezTo>
                  <a:pt x="98349" y="1317989"/>
                  <a:pt x="0" y="1219640"/>
                  <a:pt x="0" y="1098320"/>
                </a:cubicBezTo>
                <a:lnTo>
                  <a:pt x="0" y="219669"/>
                </a:lnTo>
                <a:cubicBezTo>
                  <a:pt x="0" y="98349"/>
                  <a:pt x="98349" y="0"/>
                  <a:pt x="219669" y="0"/>
                </a:cubicBezTo>
                <a:close/>
              </a:path>
            </a:pathLst>
          </a:custGeom>
        </p:spPr>
      </p:pic>
      <p:sp>
        <p:nvSpPr>
          <p:cNvPr id="16" name="矩形 15">
            <a:extLst>
              <a:ext uri="{FF2B5EF4-FFF2-40B4-BE49-F238E27FC236}">
                <a16:creationId xmlns:a16="http://schemas.microsoft.com/office/drawing/2014/main" id="{821D2C20-C01B-47EC-82F2-FEEA317F5614}"/>
              </a:ext>
            </a:extLst>
          </p:cNvPr>
          <p:cNvSpPr/>
          <p:nvPr userDrawn="1"/>
        </p:nvSpPr>
        <p:spPr>
          <a:xfrm>
            <a:off x="8187045" y="1883899"/>
            <a:ext cx="3357144" cy="768928"/>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
        <p:nvSpPr>
          <p:cNvPr id="17" name="矩形 16">
            <a:extLst>
              <a:ext uri="{FF2B5EF4-FFF2-40B4-BE49-F238E27FC236}">
                <a16:creationId xmlns:a16="http://schemas.microsoft.com/office/drawing/2014/main" id="{2A7CDF38-2522-4C34-8B50-3501FAF53790}"/>
              </a:ext>
            </a:extLst>
          </p:cNvPr>
          <p:cNvSpPr/>
          <p:nvPr userDrawn="1"/>
        </p:nvSpPr>
        <p:spPr>
          <a:xfrm>
            <a:off x="8187045" y="3373656"/>
            <a:ext cx="3357144" cy="768928"/>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
        <p:nvSpPr>
          <p:cNvPr id="18" name="矩形 17">
            <a:extLst>
              <a:ext uri="{FF2B5EF4-FFF2-40B4-BE49-F238E27FC236}">
                <a16:creationId xmlns:a16="http://schemas.microsoft.com/office/drawing/2014/main" id="{54129548-EF59-4C50-8DB5-5C2718F2BC53}"/>
              </a:ext>
            </a:extLst>
          </p:cNvPr>
          <p:cNvSpPr/>
          <p:nvPr userDrawn="1"/>
        </p:nvSpPr>
        <p:spPr>
          <a:xfrm>
            <a:off x="8187045" y="4869695"/>
            <a:ext cx="3357144" cy="768928"/>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Tree>
    <p:extLst>
      <p:ext uri="{BB962C8B-B14F-4D97-AF65-F5344CB8AC3E}">
        <p14:creationId xmlns:p14="http://schemas.microsoft.com/office/powerpoint/2010/main" val="73972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99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C735E-3748-46E8-BF63-7D4E06B3517D}"/>
              </a:ext>
            </a:extLst>
          </p:cNvPr>
          <p:cNvSpPr>
            <a:spLocks noGrp="1"/>
          </p:cNvSpPr>
          <p:nvPr>
            <p:ph type="title"/>
          </p:nvPr>
        </p:nvSpPr>
        <p:spPr>
          <a:xfrm>
            <a:off x="345425" y="250567"/>
            <a:ext cx="10515600" cy="306984"/>
          </a:xfrm>
          <a:prstGeom prst="rect">
            <a:avLst/>
          </a:prstGeom>
        </p:spPr>
        <p:txBody>
          <a:bodyPr/>
          <a:lstStyle>
            <a:lvl1pPr>
              <a:defRPr sz="1998">
                <a:latin typeface="腾讯体 W7" panose="020C08030202040F0204" pitchFamily="34" charset="-122"/>
                <a:ea typeface="腾讯体 W7" panose="020C08030202040F0204" pitchFamily="34" charset="-122"/>
              </a:defRPr>
            </a:lvl1pPr>
          </a:lstStyle>
          <a:p>
            <a:r>
              <a:rPr lang="zh-CN" altLang="en-US"/>
              <a:t>单击此处编辑母版标题样式</a:t>
            </a:r>
          </a:p>
        </p:txBody>
      </p:sp>
      <p:pic>
        <p:nvPicPr>
          <p:cNvPr id="4" name="图片 3">
            <a:extLst>
              <a:ext uri="{FF2B5EF4-FFF2-40B4-BE49-F238E27FC236}">
                <a16:creationId xmlns:a16="http://schemas.microsoft.com/office/drawing/2014/main" id="{34BF6B7F-9777-4A11-B553-6AD071B228E1}"/>
              </a:ext>
            </a:extLst>
          </p:cNvPr>
          <p:cNvPicPr>
            <a:picLocks noChangeAspect="1"/>
          </p:cNvPicPr>
          <p:nvPr userDrawn="1"/>
        </p:nvPicPr>
        <p:blipFill>
          <a:blip r:embed="rId2"/>
          <a:stretch>
            <a:fillRect/>
          </a:stretch>
        </p:blipFill>
        <p:spPr>
          <a:xfrm>
            <a:off x="8733259" y="34229"/>
            <a:ext cx="3458743" cy="523323"/>
          </a:xfrm>
          <a:prstGeom prst="rect">
            <a:avLst/>
          </a:prstGeom>
        </p:spPr>
      </p:pic>
      <p:pic>
        <p:nvPicPr>
          <p:cNvPr id="5" name="图片 4">
            <a:extLst>
              <a:ext uri="{FF2B5EF4-FFF2-40B4-BE49-F238E27FC236}">
                <a16:creationId xmlns:a16="http://schemas.microsoft.com/office/drawing/2014/main" id="{857F2010-8ED4-456F-A714-294619EE06D5}"/>
              </a:ext>
            </a:extLst>
          </p:cNvPr>
          <p:cNvPicPr>
            <a:picLocks noChangeAspect="1"/>
          </p:cNvPicPr>
          <p:nvPr userDrawn="1"/>
        </p:nvPicPr>
        <p:blipFill>
          <a:blip r:embed="rId3"/>
          <a:stretch>
            <a:fillRect/>
          </a:stretch>
        </p:blipFill>
        <p:spPr>
          <a:xfrm flipV="1">
            <a:off x="426243" y="672109"/>
            <a:ext cx="909197" cy="82654"/>
          </a:xfrm>
          <a:prstGeom prst="rect">
            <a:avLst/>
          </a:prstGeom>
        </p:spPr>
      </p:pic>
    </p:spTree>
    <p:extLst>
      <p:ext uri="{BB962C8B-B14F-4D97-AF65-F5344CB8AC3E}">
        <p14:creationId xmlns:p14="http://schemas.microsoft.com/office/powerpoint/2010/main" val="2705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母版_空白样式">
    <p:spTree>
      <p:nvGrpSpPr>
        <p:cNvPr id="1" name=""/>
        <p:cNvGrpSpPr/>
        <p:nvPr/>
      </p:nvGrpSpPr>
      <p:grpSpPr>
        <a:xfrm>
          <a:off x="0" y="0"/>
          <a:ext cx="0" cy="0"/>
          <a:chOff x="0" y="0"/>
          <a:chExt cx="0" cy="0"/>
        </a:xfrm>
      </p:grpSpPr>
      <p:sp>
        <p:nvSpPr>
          <p:cNvPr id="20" name="文本占位符 19"/>
          <p:cNvSpPr>
            <a:spLocks noGrp="1"/>
          </p:cNvSpPr>
          <p:nvPr>
            <p:ph type="body" sz="quarter" idx="10" hasCustomPrompt="1"/>
          </p:nvPr>
        </p:nvSpPr>
        <p:spPr>
          <a:xfrm>
            <a:off x="977900" y="306997"/>
            <a:ext cx="10080000" cy="527300"/>
          </a:xfrm>
          <a:prstGeom prst="rect">
            <a:avLst/>
          </a:prstGeom>
        </p:spPr>
        <p:txBody>
          <a:bodyPr anchor="ctr" anchorCtr="0"/>
          <a:lstStyle>
            <a:lvl1pPr marL="0" indent="0">
              <a:buNone/>
              <a:defRPr kumimoji="0" lang="zh-CN" altLang="en-US" sz="2000" b="1" i="0" u="none" strike="noStrike" kern="1200" cap="none" spc="0" normalizeH="0" baseline="0" dirty="0" smtClean="0">
                <a:ln>
                  <a:noFill/>
                </a:ln>
                <a:solidFill>
                  <a:srgbClr val="0151D9"/>
                </a:solidFill>
                <a:effectLst/>
                <a:uFillTx/>
                <a:latin typeface="Microsoft YaHei" panose="020B0503020204020204" pitchFamily="34" charset="-122"/>
                <a:ea typeface="Microsoft YaHei" panose="020B0503020204020204" pitchFamily="34" charset="-122"/>
                <a:cs typeface="Helvetica"/>
              </a:defRPr>
            </a:lvl1pPr>
            <a:lvl3pPr marL="914309" indent="0">
              <a:buNone/>
              <a:defRPr/>
            </a:lvl3pPr>
            <a:lvl4pPr marL="1371463" indent="0">
              <a:buNone/>
              <a:defRPr/>
            </a:lvl4pPr>
          </a:lstStyle>
          <a:p>
            <a:pPr lvl="0"/>
            <a:r>
              <a:rPr kumimoji="1" lang="zh-CN" altLang="en-US" dirty="0"/>
              <a:t>标题</a:t>
            </a:r>
          </a:p>
        </p:txBody>
      </p:sp>
      <p:sp>
        <p:nvSpPr>
          <p:cNvPr id="22" name="文本占位符 21"/>
          <p:cNvSpPr>
            <a:spLocks noGrp="1"/>
          </p:cNvSpPr>
          <p:nvPr>
            <p:ph type="body" sz="quarter" idx="11" hasCustomPrompt="1"/>
          </p:nvPr>
        </p:nvSpPr>
        <p:spPr>
          <a:xfrm>
            <a:off x="977900" y="934970"/>
            <a:ext cx="10080000" cy="648000"/>
          </a:xfrm>
          <a:prstGeom prst="rect">
            <a:avLst/>
          </a:prstGeom>
        </p:spPr>
        <p:txBody>
          <a:bodyPr anchor="t" anchorCtr="0"/>
          <a:lstStyle>
            <a:lvl1pPr marL="0" indent="0">
              <a:buNone/>
              <a:defRPr kumimoji="0" lang="zh-CN" altLang="en-US" sz="1500" b="1" i="0" u="none" strike="noStrike" kern="1200" cap="none" spc="0" normalizeH="0" baseline="0" dirty="0" smtClean="0">
                <a:ln>
                  <a:noFill/>
                </a:ln>
                <a:solidFill>
                  <a:schemeClr val="bg2">
                    <a:lumMod val="25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defRPr>
            </a:lvl1pPr>
          </a:lstStyle>
          <a:p>
            <a:pPr marL="0" marR="0" lvl="0" indent="0" algn="l" defTabSz="412709" rtl="0" eaLnBrk="1" fontAlgn="auto" latinLnBrk="0" hangingPunct="0">
              <a:lnSpc>
                <a:spcPct val="100000"/>
              </a:lnSpc>
              <a:spcBef>
                <a:spcPts val="0"/>
              </a:spcBef>
              <a:spcAft>
                <a:spcPts val="0"/>
              </a:spcAft>
              <a:buClrTx/>
              <a:buSzTx/>
              <a:buFontTx/>
              <a:buNone/>
              <a:defRPr/>
            </a:pPr>
            <a:r>
              <a:rPr kumimoji="1" lang="zh-CN" altLang="en-US" dirty="0"/>
              <a:t>内容概述</a:t>
            </a:r>
          </a:p>
        </p:txBody>
      </p:sp>
      <p:sp>
        <p:nvSpPr>
          <p:cNvPr id="2" name="矩形 1"/>
          <p:cNvSpPr>
            <a:spLocks noChangeAspect="1"/>
          </p:cNvSpPr>
          <p:nvPr userDrawn="1"/>
        </p:nvSpPr>
        <p:spPr>
          <a:xfrm>
            <a:off x="588917" y="462647"/>
            <a:ext cx="216464" cy="216000"/>
          </a:xfrm>
          <a:prstGeom prst="rect">
            <a:avLst/>
          </a:prstGeom>
          <a:solidFill>
            <a:srgbClr val="015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00"/>
          </a:p>
        </p:txBody>
      </p:sp>
    </p:spTree>
    <p:extLst>
      <p:ext uri="{BB962C8B-B14F-4D97-AF65-F5344CB8AC3E}">
        <p14:creationId xmlns:p14="http://schemas.microsoft.com/office/powerpoint/2010/main" val="400454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61"/>
          <p:cNvSpPr txBox="1">
            <a:spLocks noGrp="1"/>
          </p:cNvSpPr>
          <p:nvPr>
            <p:ph type="ctrTitle"/>
          </p:nvPr>
        </p:nvSpPr>
        <p:spPr>
          <a:xfrm>
            <a:off x="720966" y="1286495"/>
            <a:ext cx="4504566" cy="1893934"/>
          </a:xfrm>
          <a:prstGeom prst="rect">
            <a:avLst/>
          </a:prstGeom>
          <a:noFill/>
          <a:ln>
            <a:noFill/>
          </a:ln>
        </p:spPr>
        <p:txBody>
          <a:bodyPr spcFirstLastPara="1" wrap="square" lIns="91425" tIns="91425" rIns="91425" bIns="91425" anchor="b" anchorCtr="0">
            <a:noAutofit/>
          </a:bodyPr>
          <a:lstStyle>
            <a:lvl1pPr lvl="0" algn="l">
              <a:lnSpc>
                <a:spcPct val="114000"/>
              </a:lnSpc>
              <a:spcBef>
                <a:spcPts val="0"/>
              </a:spcBef>
              <a:spcAft>
                <a:spcPts val="0"/>
              </a:spcAft>
              <a:buClr>
                <a:srgbClr val="FFFFFF"/>
              </a:buClr>
              <a:buSzPts val="3000"/>
              <a:buFont typeface="Helvetica Neue"/>
              <a:buNone/>
              <a:defRPr sz="3600">
                <a:solidFill>
                  <a:schemeClr val="lt1"/>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24" name="Google Shape;24;p61"/>
          <p:cNvSpPr txBox="1">
            <a:spLocks noGrp="1"/>
          </p:cNvSpPr>
          <p:nvPr>
            <p:ph type="subTitle" idx="1"/>
          </p:nvPr>
        </p:nvSpPr>
        <p:spPr>
          <a:xfrm>
            <a:off x="720966" y="3206087"/>
            <a:ext cx="4431344" cy="54794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200"/>
              <a:buNone/>
              <a:defRPr sz="1600">
                <a:solidFill>
                  <a:schemeClr val="lt1"/>
                </a:solidFill>
              </a:defRPr>
            </a:lvl1pPr>
            <a:lvl2pPr lvl="1" algn="ctr">
              <a:lnSpc>
                <a:spcPct val="100000"/>
              </a:lnSpc>
              <a:spcBef>
                <a:spcPts val="0"/>
              </a:spcBef>
              <a:spcAft>
                <a:spcPts val="0"/>
              </a:spcAft>
              <a:buClr>
                <a:srgbClr val="FFFFFF"/>
              </a:buClr>
              <a:buSzPts val="2800"/>
              <a:buNone/>
              <a:defRPr sz="2800">
                <a:solidFill>
                  <a:srgbClr val="FFFFFF"/>
                </a:solidFill>
              </a:defRPr>
            </a:lvl2pPr>
            <a:lvl3pPr lvl="2" algn="ctr">
              <a:lnSpc>
                <a:spcPct val="100000"/>
              </a:lnSpc>
              <a:spcBef>
                <a:spcPts val="0"/>
              </a:spcBef>
              <a:spcAft>
                <a:spcPts val="0"/>
              </a:spcAft>
              <a:buClr>
                <a:srgbClr val="FFFFFF"/>
              </a:buClr>
              <a:buSzPts val="2800"/>
              <a:buNone/>
              <a:defRPr sz="2800">
                <a:solidFill>
                  <a:srgbClr val="FFFFFF"/>
                </a:solidFill>
              </a:defRPr>
            </a:lvl3pPr>
            <a:lvl4pPr lvl="3" algn="ctr">
              <a:lnSpc>
                <a:spcPct val="100000"/>
              </a:lnSpc>
              <a:spcBef>
                <a:spcPts val="0"/>
              </a:spcBef>
              <a:spcAft>
                <a:spcPts val="0"/>
              </a:spcAft>
              <a:buClr>
                <a:srgbClr val="FFFFFF"/>
              </a:buClr>
              <a:buSzPts val="2800"/>
              <a:buNone/>
              <a:defRPr sz="2800">
                <a:solidFill>
                  <a:srgbClr val="FFFFFF"/>
                </a:solidFill>
              </a:defRPr>
            </a:lvl4pPr>
            <a:lvl5pPr lvl="4" algn="ctr">
              <a:lnSpc>
                <a:spcPct val="100000"/>
              </a:lnSpc>
              <a:spcBef>
                <a:spcPts val="0"/>
              </a:spcBef>
              <a:spcAft>
                <a:spcPts val="0"/>
              </a:spcAft>
              <a:buClr>
                <a:srgbClr val="FFFFFF"/>
              </a:buClr>
              <a:buSzPts val="2800"/>
              <a:buNone/>
              <a:defRPr sz="2800">
                <a:solidFill>
                  <a:srgbClr val="FFFFFF"/>
                </a:solidFill>
              </a:defRPr>
            </a:lvl5pPr>
            <a:lvl6pPr lvl="5" algn="ctr">
              <a:lnSpc>
                <a:spcPct val="100000"/>
              </a:lnSpc>
              <a:spcBef>
                <a:spcPts val="0"/>
              </a:spcBef>
              <a:spcAft>
                <a:spcPts val="0"/>
              </a:spcAft>
              <a:buClr>
                <a:srgbClr val="FFFFFF"/>
              </a:buClr>
              <a:buSzPts val="2800"/>
              <a:buNone/>
              <a:defRPr sz="2800">
                <a:solidFill>
                  <a:srgbClr val="FFFFFF"/>
                </a:solidFill>
              </a:defRPr>
            </a:lvl6pPr>
            <a:lvl7pPr lvl="6" algn="ctr">
              <a:lnSpc>
                <a:spcPct val="100000"/>
              </a:lnSpc>
              <a:spcBef>
                <a:spcPts val="0"/>
              </a:spcBef>
              <a:spcAft>
                <a:spcPts val="0"/>
              </a:spcAft>
              <a:buClr>
                <a:srgbClr val="FFFFFF"/>
              </a:buClr>
              <a:buSzPts val="2800"/>
              <a:buNone/>
              <a:defRPr sz="2800">
                <a:solidFill>
                  <a:srgbClr val="FFFFFF"/>
                </a:solidFill>
              </a:defRPr>
            </a:lvl7pPr>
            <a:lvl8pPr lvl="7" algn="ctr">
              <a:lnSpc>
                <a:spcPct val="100000"/>
              </a:lnSpc>
              <a:spcBef>
                <a:spcPts val="0"/>
              </a:spcBef>
              <a:spcAft>
                <a:spcPts val="0"/>
              </a:spcAft>
              <a:buClr>
                <a:srgbClr val="FFFFFF"/>
              </a:buClr>
              <a:buSzPts val="2800"/>
              <a:buNone/>
              <a:defRPr sz="2800">
                <a:solidFill>
                  <a:srgbClr val="FFFFFF"/>
                </a:solidFill>
              </a:defRPr>
            </a:lvl8pPr>
            <a:lvl9pPr lvl="8" algn="ctr">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25" name="Google Shape;25;p61"/>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47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
        <p:cNvGrpSpPr/>
        <p:nvPr/>
      </p:nvGrpSpPr>
      <p:grpSpPr>
        <a:xfrm>
          <a:off x="0" y="0"/>
          <a:ext cx="0" cy="0"/>
          <a:chOff x="0" y="0"/>
          <a:chExt cx="0" cy="0"/>
        </a:xfrm>
      </p:grpSpPr>
      <p:sp>
        <p:nvSpPr>
          <p:cNvPr id="27" name="Google Shape;27;p62"/>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2"/>
          <p:cNvSpPr txBox="1">
            <a:spLocks noGrp="1"/>
          </p:cNvSpPr>
          <p:nvPr>
            <p:ph type="body" idx="1"/>
          </p:nvPr>
        </p:nvSpPr>
        <p:spPr>
          <a:xfrm>
            <a:off x="500063" y="1445418"/>
            <a:ext cx="5133975" cy="39671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sz="1800"/>
            </a:lvl1pPr>
            <a:lvl2pPr marL="914400" lvl="1" indent="-342900" algn="l">
              <a:lnSpc>
                <a:spcPct val="100000"/>
              </a:lnSpc>
              <a:spcBef>
                <a:spcPts val="500"/>
              </a:spcBef>
              <a:spcAft>
                <a:spcPts val="0"/>
              </a:spcAft>
              <a:buClr>
                <a:schemeClr val="dk1"/>
              </a:buClr>
              <a:buSzPts val="1800"/>
              <a:buChar char="•"/>
              <a:defRPr sz="1800"/>
            </a:lvl2pPr>
            <a:lvl3pPr marL="1371600" lvl="2" indent="-342900" algn="l">
              <a:lnSpc>
                <a:spcPct val="100000"/>
              </a:lnSpc>
              <a:spcBef>
                <a:spcPts val="500"/>
              </a:spcBef>
              <a:spcAft>
                <a:spcPts val="0"/>
              </a:spcAft>
              <a:buClr>
                <a:schemeClr val="dk1"/>
              </a:buClr>
              <a:buSzPts val="1800"/>
              <a:buChar char="•"/>
              <a:defRPr sz="18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2"/>
          <p:cNvSpPr txBox="1">
            <a:spLocks noGrp="1"/>
          </p:cNvSpPr>
          <p:nvPr>
            <p:ph type="body" idx="2"/>
          </p:nvPr>
        </p:nvSpPr>
        <p:spPr>
          <a:xfrm>
            <a:off x="6100763" y="1445418"/>
            <a:ext cx="5591173" cy="3967162"/>
          </a:xfrm>
          <a:prstGeom prst="rect">
            <a:avLst/>
          </a:prstGeom>
          <a:noFill/>
          <a:ln>
            <a:noFill/>
          </a:ln>
        </p:spPr>
        <p:txBody>
          <a:bodyPr spcFirstLastPara="1" wrap="square" lIns="91425" tIns="45700" rIns="91425" bIns="45700" anchor="t" anchorCtr="0">
            <a:noAutofit/>
          </a:bodyPr>
          <a:lstStyle>
            <a:lvl1pPr marL="457200" lvl="0" indent="-342900" algn="l">
              <a:lnSpc>
                <a:spcPct val="114000"/>
              </a:lnSpc>
              <a:spcBef>
                <a:spcPts val="1000"/>
              </a:spcBef>
              <a:spcAft>
                <a:spcPts val="0"/>
              </a:spcAft>
              <a:buClr>
                <a:schemeClr val="dk1"/>
              </a:buClr>
              <a:buSzPts val="1800"/>
              <a:buChar char="•"/>
              <a:defRPr sz="1800"/>
            </a:lvl1pPr>
            <a:lvl2pPr marL="914400" lvl="1" indent="-330200" algn="l">
              <a:lnSpc>
                <a:spcPct val="114000"/>
              </a:lnSpc>
              <a:spcBef>
                <a:spcPts val="500"/>
              </a:spcBef>
              <a:spcAft>
                <a:spcPts val="0"/>
              </a:spcAft>
              <a:buClr>
                <a:schemeClr val="dk1"/>
              </a:buClr>
              <a:buSzPts val="1600"/>
              <a:buChar char="•"/>
              <a:defRPr sz="1600"/>
            </a:lvl2pPr>
            <a:lvl3pPr marL="1371600" lvl="2" indent="-317500" algn="l">
              <a:lnSpc>
                <a:spcPct val="114000"/>
              </a:lnSpc>
              <a:spcBef>
                <a:spcPts val="500"/>
              </a:spcBef>
              <a:spcAft>
                <a:spcPts val="0"/>
              </a:spcAft>
              <a:buClr>
                <a:schemeClr val="dk1"/>
              </a:buClr>
              <a:buSzPts val="1400"/>
              <a:buChar char="•"/>
              <a:defRPr sz="1400"/>
            </a:lvl3pPr>
            <a:lvl4pPr marL="1828800" lvl="3" indent="-304800" algn="l">
              <a:lnSpc>
                <a:spcPct val="114000"/>
              </a:lnSpc>
              <a:spcBef>
                <a:spcPts val="500"/>
              </a:spcBef>
              <a:spcAft>
                <a:spcPts val="0"/>
              </a:spcAft>
              <a:buClr>
                <a:schemeClr val="dk1"/>
              </a:buClr>
              <a:buSzPts val="1200"/>
              <a:buChar char="•"/>
              <a:defRPr sz="1200"/>
            </a:lvl4pPr>
            <a:lvl5pPr marL="2286000" lvl="4" indent="-304800" algn="l">
              <a:lnSpc>
                <a:spcPct val="114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2"/>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5643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58"/>
        <p:cNvGrpSpPr/>
        <p:nvPr/>
      </p:nvGrpSpPr>
      <p:grpSpPr>
        <a:xfrm>
          <a:off x="0" y="0"/>
          <a:ext cx="0" cy="0"/>
          <a:chOff x="0" y="0"/>
          <a:chExt cx="0" cy="0"/>
        </a:xfrm>
      </p:grpSpPr>
      <p:sp>
        <p:nvSpPr>
          <p:cNvPr id="59" name="Google Shape;59;p6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7"/>
          <p:cNvSpPr txBox="1">
            <a:spLocks noGrp="1"/>
          </p:cNvSpPr>
          <p:nvPr>
            <p:ph type="sldNum" idx="12"/>
          </p:nvPr>
        </p:nvSpPr>
        <p:spPr>
          <a:xfrm>
            <a:off x="9083607" y="177397"/>
            <a:ext cx="2743200" cy="3652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SzPts val="1200"/>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67"/>
          <p:cNvSpPr txBox="1">
            <a:spLocks noGrp="1"/>
          </p:cNvSpPr>
          <p:nvPr>
            <p:ph type="title"/>
          </p:nvPr>
        </p:nvSpPr>
        <p:spPr>
          <a:xfrm>
            <a:off x="2771775" y="1041637"/>
            <a:ext cx="6648800" cy="758800"/>
          </a:xfrm>
          <a:prstGeom prst="rect">
            <a:avLst/>
          </a:prstGeom>
          <a:noFill/>
          <a:ln>
            <a:noFill/>
          </a:ln>
        </p:spPr>
        <p:txBody>
          <a:bodyPr spcFirstLastPara="1" wrap="square" lIns="68575" tIns="0" rIns="0" bIns="0" anchor="t" anchorCtr="0">
            <a:noAutofit/>
          </a:bodyPr>
          <a:lstStyle>
            <a:lvl1pPr lvl="0" algn="l">
              <a:lnSpc>
                <a:spcPct val="114000"/>
              </a:lnSpc>
              <a:spcBef>
                <a:spcPts val="0"/>
              </a:spcBef>
              <a:spcAft>
                <a:spcPts val="0"/>
              </a:spcAft>
              <a:buClr>
                <a:srgbClr val="3F3F3F"/>
              </a:buClr>
              <a:buSzPts val="2700"/>
              <a:buFont typeface="Helvetica Neue"/>
              <a:buNone/>
              <a:defRPr sz="3600">
                <a:solidFill>
                  <a:srgbClr val="3F3F3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67"/>
          <p:cNvSpPr txBox="1">
            <a:spLocks noGrp="1"/>
          </p:cNvSpPr>
          <p:nvPr>
            <p:ph type="body" idx="1"/>
          </p:nvPr>
        </p:nvSpPr>
        <p:spPr>
          <a:xfrm>
            <a:off x="2771775" y="2000251"/>
            <a:ext cx="6648800" cy="4058000"/>
          </a:xfrm>
          <a:prstGeom prst="rect">
            <a:avLst/>
          </a:prstGeom>
          <a:noFill/>
          <a:ln>
            <a:noFill/>
          </a:ln>
        </p:spPr>
        <p:txBody>
          <a:bodyPr spcFirstLastPara="1" wrap="square" lIns="68575" tIns="34275" rIns="68575" bIns="34275" anchor="t" anchorCtr="0">
            <a:noAutofit/>
          </a:bodyPr>
          <a:lstStyle>
            <a:lvl1pPr marL="457200" lvl="0" indent="-323850" algn="l">
              <a:lnSpc>
                <a:spcPct val="114000"/>
              </a:lnSpc>
              <a:spcBef>
                <a:spcPts val="1067"/>
              </a:spcBef>
              <a:spcAft>
                <a:spcPts val="0"/>
              </a:spcAft>
              <a:buClr>
                <a:schemeClr val="dk1"/>
              </a:buClr>
              <a:buSzPts val="1500"/>
              <a:buChar char="•"/>
              <a:defRPr sz="2000"/>
            </a:lvl1pPr>
            <a:lvl2pPr marL="914400" lvl="1" indent="-317500" algn="l">
              <a:lnSpc>
                <a:spcPct val="114000"/>
              </a:lnSpc>
              <a:spcBef>
                <a:spcPts val="533"/>
              </a:spcBef>
              <a:spcAft>
                <a:spcPts val="0"/>
              </a:spcAft>
              <a:buClr>
                <a:schemeClr val="dk1"/>
              </a:buClr>
              <a:buSzPts val="1400"/>
              <a:buChar char="•"/>
              <a:defRPr sz="1867"/>
            </a:lvl2pPr>
            <a:lvl3pPr marL="1371600" lvl="2" indent="-304800" algn="l">
              <a:lnSpc>
                <a:spcPct val="114000"/>
              </a:lnSpc>
              <a:spcBef>
                <a:spcPts val="533"/>
              </a:spcBef>
              <a:spcAft>
                <a:spcPts val="0"/>
              </a:spcAft>
              <a:buClr>
                <a:schemeClr val="dk1"/>
              </a:buClr>
              <a:buSzPts val="1200"/>
              <a:buChar char="•"/>
              <a:defRPr sz="1600"/>
            </a:lvl3pPr>
            <a:lvl4pPr marL="1828800" lvl="3" indent="-298450" algn="l">
              <a:lnSpc>
                <a:spcPct val="114000"/>
              </a:lnSpc>
              <a:spcBef>
                <a:spcPts val="533"/>
              </a:spcBef>
              <a:spcAft>
                <a:spcPts val="0"/>
              </a:spcAft>
              <a:buClr>
                <a:schemeClr val="dk1"/>
              </a:buClr>
              <a:buSzPts val="1100"/>
              <a:buChar char="•"/>
              <a:defRPr sz="1467"/>
            </a:lvl4pPr>
            <a:lvl5pPr marL="2286000" lvl="4" indent="-298450" algn="l">
              <a:lnSpc>
                <a:spcPct val="114000"/>
              </a:lnSpc>
              <a:spcBef>
                <a:spcPts val="533"/>
              </a:spcBef>
              <a:spcAft>
                <a:spcPts val="0"/>
              </a:spcAft>
              <a:buClr>
                <a:schemeClr val="dk1"/>
              </a:buClr>
              <a:buSzPts val="1100"/>
              <a:buChar char="•"/>
              <a:defRPr sz="1467"/>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73009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3"/>
        <p:cNvGrpSpPr/>
        <p:nvPr/>
      </p:nvGrpSpPr>
      <p:grpSpPr>
        <a:xfrm>
          <a:off x="0" y="0"/>
          <a:ext cx="0" cy="0"/>
          <a:chOff x="0" y="0"/>
          <a:chExt cx="0" cy="0"/>
        </a:xfrm>
      </p:grpSpPr>
      <p:sp>
        <p:nvSpPr>
          <p:cNvPr id="64" name="Google Shape;64;p68"/>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8"/>
          <p:cNvSpPr txBox="1">
            <a:spLocks noGrp="1"/>
          </p:cNvSpPr>
          <p:nvPr>
            <p:ph type="body" idx="1"/>
          </p:nvPr>
        </p:nvSpPr>
        <p:spPr>
          <a:xfrm>
            <a:off x="7943850" y="1445418"/>
            <a:ext cx="3071406" cy="39671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sz="1800"/>
            </a:lvl1pPr>
            <a:lvl2pPr marL="914400" lvl="1" indent="-342900" algn="l">
              <a:lnSpc>
                <a:spcPct val="100000"/>
              </a:lnSpc>
              <a:spcBef>
                <a:spcPts val="500"/>
              </a:spcBef>
              <a:spcAft>
                <a:spcPts val="0"/>
              </a:spcAft>
              <a:buClr>
                <a:schemeClr val="dk1"/>
              </a:buClr>
              <a:buSzPts val="1800"/>
              <a:buChar char="•"/>
              <a:defRPr sz="1800"/>
            </a:lvl2pPr>
            <a:lvl3pPr marL="1371600" lvl="2" indent="-342900" algn="l">
              <a:lnSpc>
                <a:spcPct val="100000"/>
              </a:lnSpc>
              <a:spcBef>
                <a:spcPts val="500"/>
              </a:spcBef>
              <a:spcAft>
                <a:spcPts val="0"/>
              </a:spcAft>
              <a:buClr>
                <a:schemeClr val="dk1"/>
              </a:buClr>
              <a:buSzPts val="1800"/>
              <a:buChar char="•"/>
              <a:defRPr sz="18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68"/>
          <p:cNvSpPr txBox="1">
            <a:spLocks noGrp="1"/>
          </p:cNvSpPr>
          <p:nvPr>
            <p:ph type="body" idx="2"/>
          </p:nvPr>
        </p:nvSpPr>
        <p:spPr>
          <a:xfrm>
            <a:off x="499656" y="1445418"/>
            <a:ext cx="5843994" cy="3967162"/>
          </a:xfrm>
          <a:prstGeom prst="rect">
            <a:avLst/>
          </a:prstGeom>
          <a:noFill/>
          <a:ln>
            <a:noFill/>
          </a:ln>
        </p:spPr>
        <p:txBody>
          <a:bodyPr spcFirstLastPara="1" wrap="square" lIns="91425" tIns="45700" rIns="91425" bIns="45700" anchor="t" anchorCtr="0">
            <a:noAutofit/>
          </a:bodyPr>
          <a:lstStyle>
            <a:lvl1pPr marL="457200" lvl="0" indent="-342900" algn="l">
              <a:lnSpc>
                <a:spcPct val="114000"/>
              </a:lnSpc>
              <a:spcBef>
                <a:spcPts val="1000"/>
              </a:spcBef>
              <a:spcAft>
                <a:spcPts val="0"/>
              </a:spcAft>
              <a:buClr>
                <a:schemeClr val="dk1"/>
              </a:buClr>
              <a:buSzPts val="1800"/>
              <a:buChar char="•"/>
              <a:defRPr sz="1800"/>
            </a:lvl1pPr>
            <a:lvl2pPr marL="914400" lvl="1" indent="-330200" algn="l">
              <a:lnSpc>
                <a:spcPct val="114000"/>
              </a:lnSpc>
              <a:spcBef>
                <a:spcPts val="500"/>
              </a:spcBef>
              <a:spcAft>
                <a:spcPts val="0"/>
              </a:spcAft>
              <a:buClr>
                <a:schemeClr val="dk1"/>
              </a:buClr>
              <a:buSzPts val="1600"/>
              <a:buChar char="•"/>
              <a:defRPr sz="1600"/>
            </a:lvl2pPr>
            <a:lvl3pPr marL="1371600" lvl="2" indent="-317500" algn="l">
              <a:lnSpc>
                <a:spcPct val="114000"/>
              </a:lnSpc>
              <a:spcBef>
                <a:spcPts val="500"/>
              </a:spcBef>
              <a:spcAft>
                <a:spcPts val="0"/>
              </a:spcAft>
              <a:buClr>
                <a:schemeClr val="dk1"/>
              </a:buClr>
              <a:buSzPts val="1400"/>
              <a:buChar char="•"/>
              <a:defRPr sz="1400"/>
            </a:lvl3pPr>
            <a:lvl4pPr marL="1828800" lvl="3" indent="-304800" algn="l">
              <a:lnSpc>
                <a:spcPct val="114000"/>
              </a:lnSpc>
              <a:spcBef>
                <a:spcPts val="500"/>
              </a:spcBef>
              <a:spcAft>
                <a:spcPts val="0"/>
              </a:spcAft>
              <a:buClr>
                <a:schemeClr val="dk1"/>
              </a:buClr>
              <a:buSzPts val="1200"/>
              <a:buChar char="•"/>
              <a:defRPr sz="1200"/>
            </a:lvl4pPr>
            <a:lvl5pPr marL="2286000" lvl="4" indent="-304800" algn="l">
              <a:lnSpc>
                <a:spcPct val="114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8"/>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111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06FCBB-8C97-4216-B176-BEEECCF0F339}"/>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3" name="矩形 2">
            <a:extLst>
              <a:ext uri="{FF2B5EF4-FFF2-40B4-BE49-F238E27FC236}">
                <a16:creationId xmlns:a16="http://schemas.microsoft.com/office/drawing/2014/main" id="{6EABD993-F58A-4E33-A7FC-C1A28B0348F2}"/>
              </a:ext>
            </a:extLst>
          </p:cNvPr>
          <p:cNvSpPr/>
          <p:nvPr userDrawn="1"/>
        </p:nvSpPr>
        <p:spPr>
          <a:xfrm>
            <a:off x="345426" y="222515"/>
            <a:ext cx="1954381" cy="399789"/>
          </a:xfrm>
          <a:prstGeom prst="rect">
            <a:avLst/>
          </a:prstGeom>
        </p:spPr>
        <p:txBody>
          <a:bodyPr wrap="none">
            <a:spAutoFit/>
          </a:bodyPr>
          <a:lstStyle/>
          <a:p>
            <a:r>
              <a:rPr lang="zh-CN" altLang="en-US" sz="1998" dirty="0">
                <a:latin typeface="TencentSans W7" panose="020C04030202040F0204" pitchFamily="34" charset="-122"/>
                <a:ea typeface="TencentSans W7" panose="020C04030202040F0204" pitchFamily="34" charset="-122"/>
              </a:rPr>
              <a:t>标题腾讯体</a:t>
            </a:r>
            <a:r>
              <a:rPr lang="en-US" altLang="zh-CN" sz="1998" dirty="0">
                <a:latin typeface="TencentSans W7" panose="020C04030202040F0204" pitchFamily="34" charset="-122"/>
                <a:ea typeface="TencentSans W7" panose="020C04030202040F0204" pitchFamily="34" charset="-122"/>
              </a:rPr>
              <a:t>W7 </a:t>
            </a:r>
            <a:endParaRPr lang="zh-CN" altLang="en-US" sz="1998" dirty="0">
              <a:latin typeface="TencentSans W7" panose="020C04030202040F0204" pitchFamily="34" charset="-122"/>
              <a:ea typeface="TencentSans W7" panose="020C04030202040F0204" pitchFamily="34" charset="-122"/>
            </a:endParaRPr>
          </a:p>
        </p:txBody>
      </p:sp>
      <p:sp>
        <p:nvSpPr>
          <p:cNvPr id="4" name="矩形 3">
            <a:extLst>
              <a:ext uri="{FF2B5EF4-FFF2-40B4-BE49-F238E27FC236}">
                <a16:creationId xmlns:a16="http://schemas.microsoft.com/office/drawing/2014/main" id="{1084B922-6A8A-44B8-9FFD-42BA6C28EDBC}"/>
              </a:ext>
            </a:extLst>
          </p:cNvPr>
          <p:cNvSpPr/>
          <p:nvPr userDrawn="1"/>
        </p:nvSpPr>
        <p:spPr>
          <a:xfrm>
            <a:off x="975877" y="2347031"/>
            <a:ext cx="4505472" cy="5723105"/>
          </a:xfrm>
          <a:prstGeom prst="rect">
            <a:avLst/>
          </a:prstGeom>
        </p:spPr>
        <p:txBody>
          <a:bodyPr wrap="square">
            <a:spAutoFit/>
          </a:bodyPr>
          <a:lstStyle/>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endParaRPr lang="en-US" altLang="zh-CN" sz="1399" dirty="0">
              <a:latin typeface="FZLanTingHeiS-R-GB" panose="02000000000000000000" pitchFamily="2" charset="-122"/>
              <a:ea typeface="FZLanTingHeiS-R-GB" panose="02000000000000000000" pitchFamily="2" charset="-122"/>
            </a:endParaRPr>
          </a:p>
          <a:p>
            <a:pPr>
              <a:lnSpc>
                <a:spcPts val="2078"/>
              </a:lnSpc>
            </a:pPr>
            <a:endParaRPr lang="en-US" altLang="zh-CN" sz="1399" dirty="0">
              <a:latin typeface="FZLanTingHeiS-R-GB" panose="02000000000000000000" pitchFamily="2" charset="-122"/>
              <a:ea typeface="FZLanTingHeiS-R-GB" panose="02000000000000000000" pitchFamily="2" charset="-122"/>
            </a:endParaRPr>
          </a:p>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p:txBody>
      </p:sp>
      <p:sp>
        <p:nvSpPr>
          <p:cNvPr id="5" name="矩形 4">
            <a:extLst>
              <a:ext uri="{FF2B5EF4-FFF2-40B4-BE49-F238E27FC236}">
                <a16:creationId xmlns:a16="http://schemas.microsoft.com/office/drawing/2014/main" id="{F2E5BE2B-EFAF-403B-AE90-BA7337B96434}"/>
              </a:ext>
            </a:extLst>
          </p:cNvPr>
          <p:cNvSpPr/>
          <p:nvPr userDrawn="1"/>
        </p:nvSpPr>
        <p:spPr>
          <a:xfrm>
            <a:off x="975877" y="1507005"/>
            <a:ext cx="5460785" cy="707245"/>
          </a:xfrm>
          <a:prstGeom prst="rect">
            <a:avLst/>
          </a:prstGeom>
        </p:spPr>
        <p:txBody>
          <a:bodyPr wrap="square">
            <a:spAutoFit/>
          </a:bodyPr>
          <a:lstStyle/>
          <a:p>
            <a:r>
              <a:rPr lang="zh-CN" altLang="en-US" sz="3996" dirty="0">
                <a:latin typeface="TencentSans W7" panose="020C04030202040F0204" pitchFamily="34" charset="-122"/>
                <a:ea typeface="TencentSans W7" panose="020C04030202040F0204" pitchFamily="34" charset="-122"/>
              </a:rPr>
              <a:t>标题腾讯体</a:t>
            </a:r>
            <a:r>
              <a:rPr lang="en-US" altLang="zh-CN" sz="3996" dirty="0">
                <a:latin typeface="TencentSans W7" panose="020C04030202040F0204" pitchFamily="34" charset="-122"/>
                <a:ea typeface="TencentSans W7" panose="020C04030202040F0204" pitchFamily="34" charset="-122"/>
              </a:rPr>
              <a:t>W7</a:t>
            </a:r>
            <a:endParaRPr lang="zh-CN" altLang="en-US" sz="3996" dirty="0">
              <a:latin typeface="TencentSans W7" panose="020C04030202040F0204" pitchFamily="34" charset="-122"/>
              <a:ea typeface="TencentSans W7" panose="020C04030202040F0204" pitchFamily="34" charset="-122"/>
            </a:endParaRPr>
          </a:p>
        </p:txBody>
      </p:sp>
      <p:graphicFrame>
        <p:nvGraphicFramePr>
          <p:cNvPr id="6" name="图表 5">
            <a:extLst>
              <a:ext uri="{FF2B5EF4-FFF2-40B4-BE49-F238E27FC236}">
                <a16:creationId xmlns:a16="http://schemas.microsoft.com/office/drawing/2014/main" id="{E1F7E735-06B4-4837-A1CF-D9B40A28B757}"/>
              </a:ext>
            </a:extLst>
          </p:cNvPr>
          <p:cNvGraphicFramePr/>
          <p:nvPr userDrawn="1">
            <p:extLst>
              <p:ext uri="{D42A27DB-BD31-4B8C-83A1-F6EECF244321}">
                <p14:modId xmlns:p14="http://schemas.microsoft.com/office/powerpoint/2010/main" val="970034265"/>
              </p:ext>
            </p:extLst>
          </p:nvPr>
        </p:nvGraphicFramePr>
        <p:xfrm>
          <a:off x="4690820" y="992783"/>
          <a:ext cx="8264324" cy="4656732"/>
        </p:xfrm>
        <a:graphic>
          <a:graphicData uri="http://schemas.openxmlformats.org/drawingml/2006/chart">
            <c:chart xmlns:c="http://schemas.openxmlformats.org/drawingml/2006/chart" xmlns:r="http://schemas.openxmlformats.org/officeDocument/2006/relationships" r:id="rId3"/>
          </a:graphicData>
        </a:graphic>
      </p:graphicFrame>
      <p:sp>
        <p:nvSpPr>
          <p:cNvPr id="7" name="圆角矩形 16">
            <a:extLst>
              <a:ext uri="{FF2B5EF4-FFF2-40B4-BE49-F238E27FC236}">
                <a16:creationId xmlns:a16="http://schemas.microsoft.com/office/drawing/2014/main" id="{7C92A5BC-991C-4E99-9A3D-D7ADB1F28031}"/>
              </a:ext>
            </a:extLst>
          </p:cNvPr>
          <p:cNvSpPr/>
          <p:nvPr userDrawn="1"/>
        </p:nvSpPr>
        <p:spPr>
          <a:xfrm rot="10800000">
            <a:off x="6437088" y="5875729"/>
            <a:ext cx="788913" cy="232845"/>
          </a:xfrm>
          <a:prstGeom prst="roundRect">
            <a:avLst>
              <a:gd name="adj" fmla="val 50000"/>
            </a:avLst>
          </a:prstGeom>
          <a:gradFill>
            <a:gsLst>
              <a:gs pos="0">
                <a:srgbClr val="00A3FF"/>
              </a:gs>
              <a:gs pos="100000">
                <a:srgbClr val="00A3FF">
                  <a:alpha val="52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8" name="椭圆 7">
            <a:extLst>
              <a:ext uri="{FF2B5EF4-FFF2-40B4-BE49-F238E27FC236}">
                <a16:creationId xmlns:a16="http://schemas.microsoft.com/office/drawing/2014/main" id="{C382A404-006B-45C5-8007-C4EEB445773B}"/>
              </a:ext>
            </a:extLst>
          </p:cNvPr>
          <p:cNvSpPr/>
          <p:nvPr userDrawn="1"/>
        </p:nvSpPr>
        <p:spPr>
          <a:xfrm rot="10800000">
            <a:off x="6436661" y="5875729"/>
            <a:ext cx="232844" cy="232844"/>
          </a:xfrm>
          <a:prstGeom prst="ellipse">
            <a:avLst/>
          </a:prstGeom>
          <a:gradFill>
            <a:gsLst>
              <a:gs pos="8000">
                <a:srgbClr val="02A4FF"/>
              </a:gs>
              <a:gs pos="100000">
                <a:srgbClr val="02A4FF">
                  <a:alpha val="9521"/>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9" name="圆角矩形 17">
            <a:extLst>
              <a:ext uri="{FF2B5EF4-FFF2-40B4-BE49-F238E27FC236}">
                <a16:creationId xmlns:a16="http://schemas.microsoft.com/office/drawing/2014/main" id="{D132F123-834F-44EB-A84B-8333B01EB17A}"/>
              </a:ext>
            </a:extLst>
          </p:cNvPr>
          <p:cNvSpPr/>
          <p:nvPr userDrawn="1"/>
        </p:nvSpPr>
        <p:spPr>
          <a:xfrm rot="10800000">
            <a:off x="9411423" y="5874592"/>
            <a:ext cx="788913" cy="232845"/>
          </a:xfrm>
          <a:prstGeom prst="roundRect">
            <a:avLst>
              <a:gd name="adj" fmla="val 50000"/>
            </a:avLst>
          </a:prstGeom>
          <a:gradFill>
            <a:gsLst>
              <a:gs pos="0">
                <a:srgbClr val="6400F9"/>
              </a:gs>
              <a:gs pos="100000">
                <a:srgbClr val="6400F9">
                  <a:alpha val="5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0" name="椭圆 9">
            <a:extLst>
              <a:ext uri="{FF2B5EF4-FFF2-40B4-BE49-F238E27FC236}">
                <a16:creationId xmlns:a16="http://schemas.microsoft.com/office/drawing/2014/main" id="{C0B68EEB-2747-45A5-B128-B6E69EDA2D27}"/>
              </a:ext>
            </a:extLst>
          </p:cNvPr>
          <p:cNvSpPr/>
          <p:nvPr userDrawn="1"/>
        </p:nvSpPr>
        <p:spPr>
          <a:xfrm rot="21272980">
            <a:off x="9410996" y="5874592"/>
            <a:ext cx="232844" cy="232844"/>
          </a:xfrm>
          <a:prstGeom prst="ellipse">
            <a:avLst/>
          </a:prstGeom>
          <a:gradFill>
            <a:gsLst>
              <a:gs pos="8000">
                <a:srgbClr val="9255FF"/>
              </a:gs>
              <a:gs pos="100000">
                <a:srgbClr val="6400F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1" name="圆角矩形 19">
            <a:extLst>
              <a:ext uri="{FF2B5EF4-FFF2-40B4-BE49-F238E27FC236}">
                <a16:creationId xmlns:a16="http://schemas.microsoft.com/office/drawing/2014/main" id="{0AAD2088-A067-4CAF-824C-0729033E905B}"/>
              </a:ext>
            </a:extLst>
          </p:cNvPr>
          <p:cNvSpPr/>
          <p:nvPr userDrawn="1"/>
        </p:nvSpPr>
        <p:spPr>
          <a:xfrm rot="10800000">
            <a:off x="8419730" y="5875729"/>
            <a:ext cx="788913" cy="232845"/>
          </a:xfrm>
          <a:prstGeom prst="roundRect">
            <a:avLst>
              <a:gd name="adj" fmla="val 50000"/>
            </a:avLst>
          </a:prstGeom>
          <a:gradFill>
            <a:gsLst>
              <a:gs pos="0">
                <a:srgbClr val="9B00FF"/>
              </a:gs>
              <a:gs pos="100000">
                <a:srgbClr val="9B00FF">
                  <a:alpha val="66212"/>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2" name="椭圆 11">
            <a:extLst>
              <a:ext uri="{FF2B5EF4-FFF2-40B4-BE49-F238E27FC236}">
                <a16:creationId xmlns:a16="http://schemas.microsoft.com/office/drawing/2014/main" id="{D86CFAE3-19DB-4C2C-BF31-96779D6B0F40}"/>
              </a:ext>
            </a:extLst>
          </p:cNvPr>
          <p:cNvSpPr/>
          <p:nvPr userDrawn="1"/>
        </p:nvSpPr>
        <p:spPr>
          <a:xfrm rot="10800000">
            <a:off x="8419303" y="5875729"/>
            <a:ext cx="232844" cy="232844"/>
          </a:xfrm>
          <a:prstGeom prst="ellipse">
            <a:avLst/>
          </a:prstGeom>
          <a:gradFill>
            <a:gsLst>
              <a:gs pos="8000">
                <a:srgbClr val="9B00FF"/>
              </a:gs>
              <a:gs pos="100000">
                <a:srgbClr val="9B00FF">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3" name="圆角矩形 21">
            <a:extLst>
              <a:ext uri="{FF2B5EF4-FFF2-40B4-BE49-F238E27FC236}">
                <a16:creationId xmlns:a16="http://schemas.microsoft.com/office/drawing/2014/main" id="{C85C7EB1-6D4B-46A0-A412-ACA6B3083976}"/>
              </a:ext>
            </a:extLst>
          </p:cNvPr>
          <p:cNvSpPr/>
          <p:nvPr userDrawn="1"/>
        </p:nvSpPr>
        <p:spPr>
          <a:xfrm rot="10800000">
            <a:off x="7427345" y="5875730"/>
            <a:ext cx="788913" cy="232845"/>
          </a:xfrm>
          <a:prstGeom prst="roundRect">
            <a:avLst>
              <a:gd name="adj" fmla="val 50000"/>
            </a:avLst>
          </a:prstGeom>
          <a:gradFill>
            <a:gsLst>
              <a:gs pos="0">
                <a:srgbClr val="04C8DC"/>
              </a:gs>
              <a:gs pos="100000">
                <a:srgbClr val="04C8DC">
                  <a:alpha val="43321"/>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4" name="椭圆 13">
            <a:extLst>
              <a:ext uri="{FF2B5EF4-FFF2-40B4-BE49-F238E27FC236}">
                <a16:creationId xmlns:a16="http://schemas.microsoft.com/office/drawing/2014/main" id="{A077C4B5-E38D-4825-8C06-53AFDC803AFF}"/>
              </a:ext>
            </a:extLst>
          </p:cNvPr>
          <p:cNvSpPr/>
          <p:nvPr userDrawn="1"/>
        </p:nvSpPr>
        <p:spPr>
          <a:xfrm>
            <a:off x="7426919" y="5875730"/>
            <a:ext cx="232844" cy="232844"/>
          </a:xfrm>
          <a:prstGeom prst="ellipse">
            <a:avLst/>
          </a:prstGeom>
          <a:gradFill>
            <a:gsLst>
              <a:gs pos="1000">
                <a:srgbClr val="04C8DC">
                  <a:alpha val="15000"/>
                </a:srgbClr>
              </a:gs>
              <a:gs pos="100000">
                <a:srgbClr val="04C8D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5" name="圆角矩形 23">
            <a:extLst>
              <a:ext uri="{FF2B5EF4-FFF2-40B4-BE49-F238E27FC236}">
                <a16:creationId xmlns:a16="http://schemas.microsoft.com/office/drawing/2014/main" id="{B55429DB-F4BE-460E-9836-F7D803E17BA1}"/>
              </a:ext>
            </a:extLst>
          </p:cNvPr>
          <p:cNvSpPr/>
          <p:nvPr userDrawn="1"/>
        </p:nvSpPr>
        <p:spPr>
          <a:xfrm rot="10800000">
            <a:off x="10401096" y="5875729"/>
            <a:ext cx="788913" cy="232845"/>
          </a:xfrm>
          <a:prstGeom prst="roundRect">
            <a:avLst>
              <a:gd name="adj" fmla="val 50000"/>
            </a:avLst>
          </a:prstGeom>
          <a:gradFill>
            <a:gsLst>
              <a:gs pos="0">
                <a:srgbClr val="006EFF"/>
              </a:gs>
              <a:gs pos="100000">
                <a:srgbClr val="006EFF">
                  <a:alpha val="69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6" name="椭圆 15">
            <a:extLst>
              <a:ext uri="{FF2B5EF4-FFF2-40B4-BE49-F238E27FC236}">
                <a16:creationId xmlns:a16="http://schemas.microsoft.com/office/drawing/2014/main" id="{B0526569-F0D3-4CC5-B735-F630D4ED747B}"/>
              </a:ext>
            </a:extLst>
          </p:cNvPr>
          <p:cNvSpPr/>
          <p:nvPr userDrawn="1"/>
        </p:nvSpPr>
        <p:spPr>
          <a:xfrm rot="10800000">
            <a:off x="10400669" y="5875729"/>
            <a:ext cx="232844" cy="232844"/>
          </a:xfrm>
          <a:prstGeom prst="ellipse">
            <a:avLst/>
          </a:prstGeom>
          <a:gradFill>
            <a:gsLst>
              <a:gs pos="7000">
                <a:srgbClr val="006EFF"/>
              </a:gs>
              <a:gs pos="100000">
                <a:srgbClr val="006EFF">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7" name="矩形 16">
            <a:extLst>
              <a:ext uri="{FF2B5EF4-FFF2-40B4-BE49-F238E27FC236}">
                <a16:creationId xmlns:a16="http://schemas.microsoft.com/office/drawing/2014/main" id="{42C432D7-A7C0-472F-B37D-544D92B6A787}"/>
              </a:ext>
            </a:extLst>
          </p:cNvPr>
          <p:cNvSpPr/>
          <p:nvPr userDrawn="1"/>
        </p:nvSpPr>
        <p:spPr>
          <a:xfrm>
            <a:off x="6630353" y="5850715"/>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数据1</a:t>
            </a:r>
          </a:p>
        </p:txBody>
      </p:sp>
      <p:sp>
        <p:nvSpPr>
          <p:cNvPr id="18" name="矩形 17">
            <a:extLst>
              <a:ext uri="{FF2B5EF4-FFF2-40B4-BE49-F238E27FC236}">
                <a16:creationId xmlns:a16="http://schemas.microsoft.com/office/drawing/2014/main" id="{0F47BF9F-6F2B-4D4D-AF82-DF1939B105FD}"/>
              </a:ext>
            </a:extLst>
          </p:cNvPr>
          <p:cNvSpPr/>
          <p:nvPr userDrawn="1"/>
        </p:nvSpPr>
        <p:spPr>
          <a:xfrm>
            <a:off x="7618131" y="5850715"/>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2</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sp>
        <p:nvSpPr>
          <p:cNvPr id="19" name="矩形 18">
            <a:extLst>
              <a:ext uri="{FF2B5EF4-FFF2-40B4-BE49-F238E27FC236}">
                <a16:creationId xmlns:a16="http://schemas.microsoft.com/office/drawing/2014/main" id="{941AD175-4FC7-47B8-A7A9-EE6B786B0EC2}"/>
              </a:ext>
            </a:extLst>
          </p:cNvPr>
          <p:cNvSpPr/>
          <p:nvPr userDrawn="1"/>
        </p:nvSpPr>
        <p:spPr>
          <a:xfrm>
            <a:off x="8611553" y="5850715"/>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3</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sp>
        <p:nvSpPr>
          <p:cNvPr id="20" name="矩形 19">
            <a:extLst>
              <a:ext uri="{FF2B5EF4-FFF2-40B4-BE49-F238E27FC236}">
                <a16:creationId xmlns:a16="http://schemas.microsoft.com/office/drawing/2014/main" id="{A012CC6C-6F1E-476C-ABC9-641FF0350A6E}"/>
              </a:ext>
            </a:extLst>
          </p:cNvPr>
          <p:cNvSpPr/>
          <p:nvPr userDrawn="1"/>
        </p:nvSpPr>
        <p:spPr>
          <a:xfrm>
            <a:off x="9604975" y="5856359"/>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4</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sp>
        <p:nvSpPr>
          <p:cNvPr id="21" name="矩形 20">
            <a:extLst>
              <a:ext uri="{FF2B5EF4-FFF2-40B4-BE49-F238E27FC236}">
                <a16:creationId xmlns:a16="http://schemas.microsoft.com/office/drawing/2014/main" id="{FF6C7278-C41B-4DD3-A97C-CC203A974872}"/>
              </a:ext>
            </a:extLst>
          </p:cNvPr>
          <p:cNvSpPr/>
          <p:nvPr userDrawn="1"/>
        </p:nvSpPr>
        <p:spPr>
          <a:xfrm>
            <a:off x="10609686" y="5850715"/>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5</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pic>
        <p:nvPicPr>
          <p:cNvPr id="22" name="图片 21">
            <a:extLst>
              <a:ext uri="{FF2B5EF4-FFF2-40B4-BE49-F238E27FC236}">
                <a16:creationId xmlns:a16="http://schemas.microsoft.com/office/drawing/2014/main" id="{4AA2C66B-4AFB-4471-BC63-D17F157F8BF1}"/>
              </a:ext>
            </a:extLst>
          </p:cNvPr>
          <p:cNvPicPr>
            <a:picLocks noChangeAspect="1"/>
          </p:cNvPicPr>
          <p:nvPr userDrawn="1"/>
        </p:nvPicPr>
        <p:blipFill>
          <a:blip r:embed="rId4"/>
          <a:stretch>
            <a:fillRect/>
          </a:stretch>
        </p:blipFill>
        <p:spPr>
          <a:xfrm>
            <a:off x="8733259" y="34229"/>
            <a:ext cx="3458743" cy="523323"/>
          </a:xfrm>
          <a:prstGeom prst="rect">
            <a:avLst/>
          </a:prstGeom>
        </p:spPr>
      </p:pic>
    </p:spTree>
    <p:extLst>
      <p:ext uri="{BB962C8B-B14F-4D97-AF65-F5344CB8AC3E}">
        <p14:creationId xmlns:p14="http://schemas.microsoft.com/office/powerpoint/2010/main" val="313713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68"/>
        <p:cNvGrpSpPr/>
        <p:nvPr/>
      </p:nvGrpSpPr>
      <p:grpSpPr>
        <a:xfrm>
          <a:off x="0" y="0"/>
          <a:ext cx="0" cy="0"/>
          <a:chOff x="0" y="0"/>
          <a:chExt cx="0" cy="0"/>
        </a:xfrm>
      </p:grpSpPr>
      <p:sp>
        <p:nvSpPr>
          <p:cNvPr id="69" name="Google Shape;69;p69"/>
          <p:cNvSpPr txBox="1">
            <a:spLocks noGrp="1"/>
          </p:cNvSpPr>
          <p:nvPr>
            <p:ph type="sldNum" idx="12"/>
          </p:nvPr>
        </p:nvSpPr>
        <p:spPr>
          <a:xfrm>
            <a:off x="9120963" y="26104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69"/>
          <p:cNvSpPr txBox="1">
            <a:spLocks noGrp="1"/>
          </p:cNvSpPr>
          <p:nvPr>
            <p:ph type="title"/>
          </p:nvPr>
        </p:nvSpPr>
        <p:spPr>
          <a:xfrm>
            <a:off x="1253857" y="187473"/>
            <a:ext cx="7540738" cy="740840"/>
          </a:xfrm>
          <a:prstGeom prst="rect">
            <a:avLst/>
          </a:prstGeom>
          <a:noFill/>
          <a:ln>
            <a:noFill/>
          </a:ln>
        </p:spPr>
        <p:txBody>
          <a:bodyPr spcFirstLastPara="1" wrap="square" lIns="91425" tIns="0" rIns="0" bIns="0" anchor="t" anchorCtr="0">
            <a:noAutofit/>
          </a:bodyPr>
          <a:lstStyle>
            <a:lvl1pPr lvl="0" algn="l">
              <a:lnSpc>
                <a:spcPct val="100000"/>
              </a:lnSpc>
              <a:spcBef>
                <a:spcPts val="0"/>
              </a:spcBef>
              <a:spcAft>
                <a:spcPts val="0"/>
              </a:spcAft>
              <a:buClr>
                <a:srgbClr val="00A4FF"/>
              </a:buClr>
              <a:buSzPts val="3200"/>
              <a:buFont typeface="Helvetica Neue"/>
              <a:buNone/>
              <a:defRPr sz="3200">
                <a:solidFill>
                  <a:srgbClr val="00A4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69"/>
          <p:cNvPicPr preferRelativeResize="0"/>
          <p:nvPr/>
        </p:nvPicPr>
        <p:blipFill rotWithShape="1">
          <a:blip r:embed="rId2">
            <a:alphaModFix/>
          </a:blip>
          <a:srcRect/>
          <a:stretch/>
        </p:blipFill>
        <p:spPr>
          <a:xfrm>
            <a:off x="265239" y="286034"/>
            <a:ext cx="472224" cy="340134"/>
          </a:xfrm>
          <a:prstGeom prst="rect">
            <a:avLst/>
          </a:prstGeom>
          <a:noFill/>
          <a:ln>
            <a:noFill/>
          </a:ln>
        </p:spPr>
      </p:pic>
      <p:cxnSp>
        <p:nvCxnSpPr>
          <p:cNvPr id="72" name="Google Shape;72;p69"/>
          <p:cNvCxnSpPr/>
          <p:nvPr/>
        </p:nvCxnSpPr>
        <p:spPr>
          <a:xfrm rot="10800000">
            <a:off x="516706" y="4653023"/>
            <a:ext cx="0" cy="833378"/>
          </a:xfrm>
          <a:prstGeom prst="straightConnector1">
            <a:avLst/>
          </a:prstGeom>
          <a:noFill/>
          <a:ln w="9525" cap="flat" cmpd="sng">
            <a:solidFill>
              <a:srgbClr val="A5A5A5"/>
            </a:solidFill>
            <a:prstDash val="solid"/>
            <a:miter lim="800000"/>
            <a:headEnd type="none" w="sm" len="sm"/>
            <a:tailEnd type="none" w="sm" len="sm"/>
          </a:ln>
        </p:spPr>
      </p:cxnSp>
      <p:sp>
        <p:nvSpPr>
          <p:cNvPr id="73" name="Google Shape;73;p69"/>
          <p:cNvSpPr txBox="1"/>
          <p:nvPr/>
        </p:nvSpPr>
        <p:spPr>
          <a:xfrm rot="-5400000">
            <a:off x="-24157" y="5803120"/>
            <a:ext cx="107692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900"/>
              <a:buFont typeface="Helvetica Neue"/>
              <a:buNone/>
            </a:pPr>
            <a:r>
              <a:rPr lang="en-US" sz="900" b="0" i="0" u="none" strike="noStrike" cap="none">
                <a:solidFill>
                  <a:srgbClr val="7F7F7F"/>
                </a:solidFill>
                <a:latin typeface="Helvetica Neue"/>
                <a:ea typeface="Helvetica Neue"/>
                <a:cs typeface="Helvetica Neue"/>
                <a:sym typeface="Helvetica Neue"/>
              </a:rPr>
              <a:t>Tencent Cloud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1160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4"/>
        <p:cNvGrpSpPr/>
        <p:nvPr/>
      </p:nvGrpSpPr>
      <p:grpSpPr>
        <a:xfrm>
          <a:off x="0" y="0"/>
          <a:ext cx="0" cy="0"/>
          <a:chOff x="0" y="0"/>
          <a:chExt cx="0" cy="0"/>
        </a:xfrm>
      </p:grpSpPr>
      <p:sp>
        <p:nvSpPr>
          <p:cNvPr id="75" name="Google Shape;75;p70"/>
          <p:cNvSpPr txBox="1">
            <a:spLocks noGrp="1"/>
          </p:cNvSpPr>
          <p:nvPr>
            <p:ph type="body" idx="1"/>
          </p:nvPr>
        </p:nvSpPr>
        <p:spPr>
          <a:xfrm>
            <a:off x="1416944" y="1481292"/>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70"/>
          <p:cNvSpPr txBox="1">
            <a:spLocks noGrp="1"/>
          </p:cNvSpPr>
          <p:nvPr>
            <p:ph type="body" idx="2"/>
          </p:nvPr>
        </p:nvSpPr>
        <p:spPr>
          <a:xfrm>
            <a:off x="6598081" y="1481292"/>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0"/>
          <p:cNvSpPr txBox="1">
            <a:spLocks noGrp="1"/>
          </p:cNvSpPr>
          <p:nvPr>
            <p:ph type="body" idx="3"/>
          </p:nvPr>
        </p:nvSpPr>
        <p:spPr>
          <a:xfrm>
            <a:off x="1416944" y="2891675"/>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70"/>
          <p:cNvSpPr txBox="1">
            <a:spLocks noGrp="1"/>
          </p:cNvSpPr>
          <p:nvPr>
            <p:ph type="body" idx="4"/>
          </p:nvPr>
        </p:nvSpPr>
        <p:spPr>
          <a:xfrm>
            <a:off x="6598081" y="2891675"/>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70"/>
          <p:cNvSpPr txBox="1">
            <a:spLocks noGrp="1"/>
          </p:cNvSpPr>
          <p:nvPr>
            <p:ph type="body" idx="5"/>
          </p:nvPr>
        </p:nvSpPr>
        <p:spPr>
          <a:xfrm>
            <a:off x="1416944" y="4343958"/>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70"/>
          <p:cNvSpPr txBox="1">
            <a:spLocks noGrp="1"/>
          </p:cNvSpPr>
          <p:nvPr>
            <p:ph type="body" idx="6"/>
          </p:nvPr>
        </p:nvSpPr>
        <p:spPr>
          <a:xfrm>
            <a:off x="6598081" y="4343958"/>
            <a:ext cx="4176685" cy="472928"/>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chemeClr val="dk1"/>
              </a:buClr>
              <a:buSzPts val="1400"/>
              <a:buNone/>
              <a:defRPr sz="1400"/>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0"/>
          <p:cNvSpPr txBox="1">
            <a:spLocks noGrp="1"/>
          </p:cNvSpPr>
          <p:nvPr>
            <p:ph type="body" idx="7"/>
          </p:nvPr>
        </p:nvSpPr>
        <p:spPr>
          <a:xfrm>
            <a:off x="1416944" y="1054163"/>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0"/>
          <p:cNvSpPr txBox="1">
            <a:spLocks noGrp="1"/>
          </p:cNvSpPr>
          <p:nvPr>
            <p:ph type="body" idx="8"/>
          </p:nvPr>
        </p:nvSpPr>
        <p:spPr>
          <a:xfrm>
            <a:off x="6580615" y="1054163"/>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0"/>
          <p:cNvSpPr txBox="1">
            <a:spLocks noGrp="1"/>
          </p:cNvSpPr>
          <p:nvPr>
            <p:ph type="body" idx="9"/>
          </p:nvPr>
        </p:nvSpPr>
        <p:spPr>
          <a:xfrm>
            <a:off x="1416944" y="2466105"/>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70"/>
          <p:cNvSpPr txBox="1">
            <a:spLocks noGrp="1"/>
          </p:cNvSpPr>
          <p:nvPr>
            <p:ph type="body" idx="13"/>
          </p:nvPr>
        </p:nvSpPr>
        <p:spPr>
          <a:xfrm>
            <a:off x="6580615" y="2466105"/>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70"/>
          <p:cNvSpPr txBox="1">
            <a:spLocks noGrp="1"/>
          </p:cNvSpPr>
          <p:nvPr>
            <p:ph type="body" idx="14"/>
          </p:nvPr>
        </p:nvSpPr>
        <p:spPr>
          <a:xfrm>
            <a:off x="1416944" y="3918387"/>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0"/>
          <p:cNvSpPr txBox="1">
            <a:spLocks noGrp="1"/>
          </p:cNvSpPr>
          <p:nvPr>
            <p:ph type="body" idx="15"/>
          </p:nvPr>
        </p:nvSpPr>
        <p:spPr>
          <a:xfrm>
            <a:off x="6580615" y="3918387"/>
            <a:ext cx="4176684" cy="393282"/>
          </a:xfrm>
          <a:prstGeom prst="rect">
            <a:avLst/>
          </a:prstGeom>
          <a:noFill/>
          <a:ln>
            <a:noFill/>
          </a:ln>
        </p:spPr>
        <p:txBody>
          <a:bodyPr spcFirstLastPara="1" wrap="square" lIns="91425" tIns="45700" rIns="91425" bIns="45700" anchor="t" anchorCtr="0">
            <a:noAutofit/>
          </a:bodyPr>
          <a:lstStyle>
            <a:lvl1pPr marL="457200" lvl="0" indent="-228600" algn="ctr">
              <a:lnSpc>
                <a:spcPct val="114000"/>
              </a:lnSpc>
              <a:spcBef>
                <a:spcPts val="1000"/>
              </a:spcBef>
              <a:spcAft>
                <a:spcPts val="0"/>
              </a:spcAft>
              <a:buClr>
                <a:srgbClr val="99D8F8"/>
              </a:buClr>
              <a:buSzPts val="2800"/>
              <a:buNone/>
              <a:defRPr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70"/>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3321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ption 4">
  <p:cSld name="Title option 4">
    <p:spTree>
      <p:nvGrpSpPr>
        <p:cNvPr id="1" name="Shape 88"/>
        <p:cNvGrpSpPr/>
        <p:nvPr/>
      </p:nvGrpSpPr>
      <p:grpSpPr>
        <a:xfrm>
          <a:off x="0" y="0"/>
          <a:ext cx="0" cy="0"/>
          <a:chOff x="0" y="0"/>
          <a:chExt cx="0" cy="0"/>
        </a:xfrm>
      </p:grpSpPr>
      <p:pic>
        <p:nvPicPr>
          <p:cNvPr id="89" name="Google Shape;89;p7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0" name="Google Shape;90;p71"/>
          <p:cNvPicPr preferRelativeResize="0"/>
          <p:nvPr/>
        </p:nvPicPr>
        <p:blipFill rotWithShape="1">
          <a:blip r:embed="rId3">
            <a:alphaModFix amt="80000"/>
          </a:blip>
          <a:srcRect l="504" t="257" r="502" b="247"/>
          <a:stretch/>
        </p:blipFill>
        <p:spPr>
          <a:xfrm>
            <a:off x="0" y="0"/>
            <a:ext cx="12192000" cy="6858002"/>
          </a:xfrm>
          <a:prstGeom prst="rect">
            <a:avLst/>
          </a:prstGeom>
          <a:noFill/>
          <a:ln>
            <a:noFill/>
          </a:ln>
        </p:spPr>
      </p:pic>
      <p:sp>
        <p:nvSpPr>
          <p:cNvPr id="91" name="Google Shape;91;p71"/>
          <p:cNvSpPr txBox="1">
            <a:spLocks noGrp="1"/>
          </p:cNvSpPr>
          <p:nvPr>
            <p:ph type="subTitle" idx="1"/>
          </p:nvPr>
        </p:nvSpPr>
        <p:spPr>
          <a:xfrm>
            <a:off x="918885" y="3139734"/>
            <a:ext cx="6292818" cy="469800"/>
          </a:xfrm>
          <a:prstGeom prst="rect">
            <a:avLst/>
          </a:prstGeom>
          <a:noFill/>
          <a:ln>
            <a:noFill/>
          </a:ln>
        </p:spPr>
        <p:txBody>
          <a:bodyPr spcFirstLastPara="1" wrap="square" lIns="91425" tIns="91425" rIns="91425" bIns="91425" anchor="t" anchorCtr="0">
            <a:noAutofit/>
          </a:bodyPr>
          <a:lstStyle>
            <a:lvl1pPr lvl="0" algn="l">
              <a:lnSpc>
                <a:spcPct val="114000"/>
              </a:lnSpc>
              <a:spcBef>
                <a:spcPts val="0"/>
              </a:spcBef>
              <a:spcAft>
                <a:spcPts val="0"/>
              </a:spcAft>
              <a:buClr>
                <a:schemeClr val="dk1"/>
              </a:buClr>
              <a:buSzPts val="1600"/>
              <a:buNone/>
              <a:defRPr sz="1600" b="1"/>
            </a:lvl1pPr>
            <a:lvl2pPr lvl="1" algn="l">
              <a:lnSpc>
                <a:spcPct val="114000"/>
              </a:lnSpc>
              <a:spcBef>
                <a:spcPts val="1600"/>
              </a:spcBef>
              <a:spcAft>
                <a:spcPts val="0"/>
              </a:spcAft>
              <a:buClr>
                <a:schemeClr val="dk1"/>
              </a:buClr>
              <a:buSzPts val="900"/>
              <a:buNone/>
              <a:defRPr sz="900"/>
            </a:lvl2pPr>
            <a:lvl3pPr lvl="2" algn="l">
              <a:lnSpc>
                <a:spcPct val="114000"/>
              </a:lnSpc>
              <a:spcBef>
                <a:spcPts val="1600"/>
              </a:spcBef>
              <a:spcAft>
                <a:spcPts val="0"/>
              </a:spcAft>
              <a:buClr>
                <a:schemeClr val="dk1"/>
              </a:buClr>
              <a:buSzPts val="900"/>
              <a:buNone/>
              <a:defRPr sz="900"/>
            </a:lvl3pPr>
            <a:lvl4pPr lvl="3" algn="l">
              <a:lnSpc>
                <a:spcPct val="114000"/>
              </a:lnSpc>
              <a:spcBef>
                <a:spcPts val="1600"/>
              </a:spcBef>
              <a:spcAft>
                <a:spcPts val="0"/>
              </a:spcAft>
              <a:buClr>
                <a:schemeClr val="dk1"/>
              </a:buClr>
              <a:buSzPts val="900"/>
              <a:buNone/>
              <a:defRPr sz="900"/>
            </a:lvl4pPr>
            <a:lvl5pPr lvl="4" algn="l">
              <a:lnSpc>
                <a:spcPct val="114000"/>
              </a:lnSpc>
              <a:spcBef>
                <a:spcPts val="1600"/>
              </a:spcBef>
              <a:spcAft>
                <a:spcPts val="0"/>
              </a:spcAft>
              <a:buClr>
                <a:schemeClr val="dk1"/>
              </a:buClr>
              <a:buSzPts val="900"/>
              <a:buNone/>
              <a:defRPr sz="900"/>
            </a:lvl5pPr>
            <a:lvl6pPr lvl="5" algn="l">
              <a:lnSpc>
                <a:spcPct val="90000"/>
              </a:lnSpc>
              <a:spcBef>
                <a:spcPts val="1600"/>
              </a:spcBef>
              <a:spcAft>
                <a:spcPts val="0"/>
              </a:spcAft>
              <a:buClr>
                <a:schemeClr val="dk1"/>
              </a:buClr>
              <a:buSzPts val="900"/>
              <a:buNone/>
              <a:defRPr sz="900"/>
            </a:lvl6pPr>
            <a:lvl7pPr lvl="6" algn="l">
              <a:lnSpc>
                <a:spcPct val="90000"/>
              </a:lnSpc>
              <a:spcBef>
                <a:spcPts val="1600"/>
              </a:spcBef>
              <a:spcAft>
                <a:spcPts val="0"/>
              </a:spcAft>
              <a:buClr>
                <a:schemeClr val="dk1"/>
              </a:buClr>
              <a:buSzPts val="900"/>
              <a:buNone/>
              <a:defRPr sz="900"/>
            </a:lvl7pPr>
            <a:lvl8pPr lvl="7" algn="l">
              <a:lnSpc>
                <a:spcPct val="90000"/>
              </a:lnSpc>
              <a:spcBef>
                <a:spcPts val="1600"/>
              </a:spcBef>
              <a:spcAft>
                <a:spcPts val="0"/>
              </a:spcAft>
              <a:buClr>
                <a:schemeClr val="dk1"/>
              </a:buClr>
              <a:buSzPts val="900"/>
              <a:buNone/>
              <a:defRPr sz="900"/>
            </a:lvl8pPr>
            <a:lvl9pPr lvl="8" algn="l">
              <a:lnSpc>
                <a:spcPct val="90000"/>
              </a:lnSpc>
              <a:spcBef>
                <a:spcPts val="1600"/>
              </a:spcBef>
              <a:spcAft>
                <a:spcPts val="1600"/>
              </a:spcAft>
              <a:buClr>
                <a:schemeClr val="dk1"/>
              </a:buClr>
              <a:buSzPts val="900"/>
              <a:buNone/>
              <a:defRPr sz="900"/>
            </a:lvl9pPr>
          </a:lstStyle>
          <a:p>
            <a:endParaRPr/>
          </a:p>
        </p:txBody>
      </p:sp>
      <p:sp>
        <p:nvSpPr>
          <p:cNvPr id="92" name="Google Shape;92;p71"/>
          <p:cNvSpPr txBox="1">
            <a:spLocks noGrp="1"/>
          </p:cNvSpPr>
          <p:nvPr>
            <p:ph type="body" idx="2"/>
          </p:nvPr>
        </p:nvSpPr>
        <p:spPr>
          <a:xfrm>
            <a:off x="918885" y="2395197"/>
            <a:ext cx="5579888" cy="590890"/>
          </a:xfrm>
          <a:prstGeom prst="rect">
            <a:avLst/>
          </a:prstGeom>
          <a:noFill/>
          <a:ln>
            <a:noFill/>
          </a:ln>
        </p:spPr>
        <p:txBody>
          <a:bodyPr spcFirstLastPara="1" wrap="square" lIns="91425" tIns="45700" rIns="91425" bIns="45700" anchor="t" anchorCtr="0">
            <a:noAutofit/>
          </a:bodyPr>
          <a:lstStyle>
            <a:lvl1pPr marL="457200" marR="0" lvl="0" indent="-228600" algn="l">
              <a:lnSpc>
                <a:spcPct val="114000"/>
              </a:lnSpc>
              <a:spcBef>
                <a:spcPts val="1000"/>
              </a:spcBef>
              <a:spcAft>
                <a:spcPts val="0"/>
              </a:spcAft>
              <a:buClr>
                <a:srgbClr val="99D8F8"/>
              </a:buClr>
              <a:buSzPts val="3600"/>
              <a:buFont typeface="Arial"/>
              <a:buNone/>
              <a:defRPr sz="3600" b="1">
                <a:solidFill>
                  <a:srgbClr val="99D8F8"/>
                </a:solidFill>
              </a:defRPr>
            </a:lvl1pPr>
            <a:lvl2pPr marL="914400" lvl="1" indent="-342900" algn="l">
              <a:lnSpc>
                <a:spcPct val="114000"/>
              </a:lnSpc>
              <a:spcBef>
                <a:spcPts val="500"/>
              </a:spcBef>
              <a:spcAft>
                <a:spcPts val="0"/>
              </a:spcAft>
              <a:buClr>
                <a:schemeClr val="dk1"/>
              </a:buClr>
              <a:buSzPts val="1800"/>
              <a:buChar char="•"/>
              <a:defRPr/>
            </a:lvl2pPr>
            <a:lvl3pPr marL="1371600" lvl="2" indent="-342900" algn="l">
              <a:lnSpc>
                <a:spcPct val="114000"/>
              </a:lnSpc>
              <a:spcBef>
                <a:spcPts val="500"/>
              </a:spcBef>
              <a:spcAft>
                <a:spcPts val="0"/>
              </a:spcAft>
              <a:buClr>
                <a:schemeClr val="dk1"/>
              </a:buClr>
              <a:buSzPts val="1800"/>
              <a:buChar char="•"/>
              <a:defRPr/>
            </a:lvl3pPr>
            <a:lvl4pPr marL="1828800" lvl="3" indent="-342900" algn="l">
              <a:lnSpc>
                <a:spcPct val="114000"/>
              </a:lnSpc>
              <a:spcBef>
                <a:spcPts val="500"/>
              </a:spcBef>
              <a:spcAft>
                <a:spcPts val="0"/>
              </a:spcAft>
              <a:buClr>
                <a:schemeClr val="dk1"/>
              </a:buClr>
              <a:buSzPts val="1800"/>
              <a:buChar char="•"/>
              <a:defRPr/>
            </a:lvl4pPr>
            <a:lvl5pPr marL="2286000" lvl="4" indent="-342900" algn="l">
              <a:lnSpc>
                <a:spcPct val="114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71" descr="A picture containing drawing&#10;&#10;Description automatically generated"/>
          <p:cNvPicPr preferRelativeResize="0"/>
          <p:nvPr/>
        </p:nvPicPr>
        <p:blipFill rotWithShape="1">
          <a:blip r:embed="rId4">
            <a:alphaModFix/>
          </a:blip>
          <a:srcRect/>
          <a:stretch/>
        </p:blipFill>
        <p:spPr>
          <a:xfrm>
            <a:off x="499641" y="6181616"/>
            <a:ext cx="467783" cy="334834"/>
          </a:xfrm>
          <a:prstGeom prst="rect">
            <a:avLst/>
          </a:prstGeom>
          <a:noFill/>
          <a:ln>
            <a:noFill/>
          </a:ln>
        </p:spPr>
      </p:pic>
      <p:sp>
        <p:nvSpPr>
          <p:cNvPr id="94" name="Google Shape;94;p71"/>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71"/>
          <p:cNvSpPr/>
          <p:nvPr/>
        </p:nvSpPr>
        <p:spPr>
          <a:xfrm>
            <a:off x="9446027" y="6347466"/>
            <a:ext cx="2380780"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Helvetica Neue"/>
                <a:ea typeface="Helvetica Neue"/>
                <a:cs typeface="Helvetica Neue"/>
                <a:sym typeface="Helvetica Neue"/>
              </a:rPr>
              <a:t>© 2021 Tencent Cloud, LLC. All rights reserved.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17833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6"/>
        <p:cNvGrpSpPr/>
        <p:nvPr/>
      </p:nvGrpSpPr>
      <p:grpSpPr>
        <a:xfrm>
          <a:off x="0" y="0"/>
          <a:ext cx="0" cy="0"/>
          <a:chOff x="0" y="0"/>
          <a:chExt cx="0" cy="0"/>
        </a:xfrm>
      </p:grpSpPr>
      <p:sp>
        <p:nvSpPr>
          <p:cNvPr id="97" name="Google Shape;97;p72"/>
          <p:cNvSpPr txBox="1">
            <a:spLocks noGrp="1"/>
          </p:cNvSpPr>
          <p:nvPr>
            <p:ph type="sldNum" idx="12"/>
          </p:nvPr>
        </p:nvSpPr>
        <p:spPr>
          <a:xfrm>
            <a:off x="9149443" y="2971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72"/>
          <p:cNvSpPr txBox="1">
            <a:spLocks noGrp="1"/>
          </p:cNvSpPr>
          <p:nvPr>
            <p:ph type="ctrTitle"/>
          </p:nvPr>
        </p:nvSpPr>
        <p:spPr>
          <a:xfrm>
            <a:off x="499656" y="341550"/>
            <a:ext cx="6801258" cy="64428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2800"/>
              <a:buFont typeface="Helvetica Neue"/>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2"/>
          <p:cNvSpPr txBox="1">
            <a:spLocks noGrp="1"/>
          </p:cNvSpPr>
          <p:nvPr>
            <p:ph type="body" idx="1"/>
          </p:nvPr>
        </p:nvSpPr>
        <p:spPr>
          <a:xfrm>
            <a:off x="500064" y="1457324"/>
            <a:ext cx="6800850" cy="4157662"/>
          </a:xfrm>
          <a:prstGeom prst="rect">
            <a:avLst/>
          </a:prstGeom>
          <a:noFill/>
          <a:ln>
            <a:noFill/>
          </a:ln>
        </p:spPr>
        <p:txBody>
          <a:bodyPr spcFirstLastPara="1" wrap="square" lIns="91425" tIns="45700" rIns="91425" bIns="45700" anchor="t" anchorCtr="0">
            <a:noAutofit/>
          </a:bodyPr>
          <a:lstStyle>
            <a:lvl1pPr marL="457200" lvl="0" indent="-342900" algn="l">
              <a:lnSpc>
                <a:spcPct val="114000"/>
              </a:lnSpc>
              <a:spcBef>
                <a:spcPts val="1000"/>
              </a:spcBef>
              <a:spcAft>
                <a:spcPts val="0"/>
              </a:spcAft>
              <a:buClr>
                <a:schemeClr val="dk1"/>
              </a:buClr>
              <a:buSzPts val="1800"/>
              <a:buChar char="•"/>
              <a:defRPr sz="1800"/>
            </a:lvl1pPr>
            <a:lvl2pPr marL="914400" lvl="1" indent="-330200" algn="l">
              <a:lnSpc>
                <a:spcPct val="114000"/>
              </a:lnSpc>
              <a:spcBef>
                <a:spcPts val="500"/>
              </a:spcBef>
              <a:spcAft>
                <a:spcPts val="0"/>
              </a:spcAft>
              <a:buClr>
                <a:schemeClr val="dk1"/>
              </a:buClr>
              <a:buSzPts val="1600"/>
              <a:buChar char="•"/>
              <a:defRPr sz="1600"/>
            </a:lvl2pPr>
            <a:lvl3pPr marL="1371600" lvl="2" indent="-317500" algn="l">
              <a:lnSpc>
                <a:spcPct val="114000"/>
              </a:lnSpc>
              <a:spcBef>
                <a:spcPts val="500"/>
              </a:spcBef>
              <a:spcAft>
                <a:spcPts val="0"/>
              </a:spcAft>
              <a:buClr>
                <a:schemeClr val="dk1"/>
              </a:buClr>
              <a:buSzPts val="1400"/>
              <a:buChar char="•"/>
              <a:defRPr sz="1400"/>
            </a:lvl3pPr>
            <a:lvl4pPr marL="1828800" lvl="3" indent="-304800" algn="l">
              <a:lnSpc>
                <a:spcPct val="114000"/>
              </a:lnSpc>
              <a:spcBef>
                <a:spcPts val="500"/>
              </a:spcBef>
              <a:spcAft>
                <a:spcPts val="0"/>
              </a:spcAft>
              <a:buClr>
                <a:schemeClr val="dk1"/>
              </a:buClr>
              <a:buSzPts val="1200"/>
              <a:buChar char="•"/>
              <a:defRPr sz="1200"/>
            </a:lvl4pPr>
            <a:lvl5pPr marL="2286000" lvl="4" indent="-304800" algn="l">
              <a:lnSpc>
                <a:spcPct val="114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4782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lain - Vertical">
  <p:cSld name="Plain - Vertical">
    <p:bg>
      <p:bgPr>
        <a:solidFill>
          <a:schemeClr val="lt2"/>
        </a:solidFill>
        <a:effectLst/>
      </p:bgPr>
    </p:bg>
    <p:spTree>
      <p:nvGrpSpPr>
        <p:cNvPr id="1" name="Shape 100"/>
        <p:cNvGrpSpPr/>
        <p:nvPr/>
      </p:nvGrpSpPr>
      <p:grpSpPr>
        <a:xfrm>
          <a:off x="0" y="0"/>
          <a:ext cx="0" cy="0"/>
          <a:chOff x="0" y="0"/>
          <a:chExt cx="0" cy="0"/>
        </a:xfrm>
      </p:grpSpPr>
      <p:sp>
        <p:nvSpPr>
          <p:cNvPr id="101" name="Google Shape;101;p73"/>
          <p:cNvSpPr>
            <a:spLocks noGrp="1"/>
          </p:cNvSpPr>
          <p:nvPr>
            <p:ph type="chart" idx="2"/>
          </p:nvPr>
        </p:nvSpPr>
        <p:spPr>
          <a:xfrm>
            <a:off x="1244148" y="1527859"/>
            <a:ext cx="9651000" cy="4599000"/>
          </a:xfrm>
          <a:prstGeom prst="rect">
            <a:avLst/>
          </a:prstGeom>
          <a:solidFill>
            <a:schemeClr val="lt1"/>
          </a:solidFill>
          <a:ln>
            <a:noFill/>
          </a:ln>
        </p:spPr>
        <p:txBody>
          <a:bodyPr spcFirstLastPara="1" wrap="square" lIns="91425" tIns="91425" rIns="91425" bIns="91425"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93193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2658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127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C735E-3748-46E8-BF63-7D4E06B3517D}"/>
              </a:ext>
            </a:extLst>
          </p:cNvPr>
          <p:cNvSpPr>
            <a:spLocks noGrp="1"/>
          </p:cNvSpPr>
          <p:nvPr>
            <p:ph type="title"/>
          </p:nvPr>
        </p:nvSpPr>
        <p:spPr>
          <a:xfrm>
            <a:off x="345425" y="250567"/>
            <a:ext cx="10515600" cy="306984"/>
          </a:xfrm>
          <a:prstGeom prst="rect">
            <a:avLst/>
          </a:prstGeom>
        </p:spPr>
        <p:txBody>
          <a:bodyPr/>
          <a:lstStyle>
            <a:lvl1pPr>
              <a:defRPr sz="1998">
                <a:latin typeface="腾讯体 W7" panose="020C08030202040F0204" pitchFamily="34" charset="-122"/>
                <a:ea typeface="腾讯体 W7" panose="020C08030202040F0204" pitchFamily="34" charset="-122"/>
              </a:defRPr>
            </a:lvl1pPr>
          </a:lstStyle>
          <a:p>
            <a:r>
              <a:rPr lang="zh-CN" altLang="en-US"/>
              <a:t>单击此处编辑母版标题样式</a:t>
            </a:r>
          </a:p>
        </p:txBody>
      </p:sp>
      <p:pic>
        <p:nvPicPr>
          <p:cNvPr id="4" name="图片 3">
            <a:extLst>
              <a:ext uri="{FF2B5EF4-FFF2-40B4-BE49-F238E27FC236}">
                <a16:creationId xmlns:a16="http://schemas.microsoft.com/office/drawing/2014/main" id="{34BF6B7F-9777-4A11-B553-6AD071B228E1}"/>
              </a:ext>
            </a:extLst>
          </p:cNvPr>
          <p:cNvPicPr>
            <a:picLocks noChangeAspect="1"/>
          </p:cNvPicPr>
          <p:nvPr userDrawn="1"/>
        </p:nvPicPr>
        <p:blipFill>
          <a:blip r:embed="rId2"/>
          <a:stretch>
            <a:fillRect/>
          </a:stretch>
        </p:blipFill>
        <p:spPr>
          <a:xfrm>
            <a:off x="8733259" y="34229"/>
            <a:ext cx="3458743" cy="523323"/>
          </a:xfrm>
          <a:prstGeom prst="rect">
            <a:avLst/>
          </a:prstGeom>
        </p:spPr>
      </p:pic>
      <p:pic>
        <p:nvPicPr>
          <p:cNvPr id="5" name="图片 4">
            <a:extLst>
              <a:ext uri="{FF2B5EF4-FFF2-40B4-BE49-F238E27FC236}">
                <a16:creationId xmlns:a16="http://schemas.microsoft.com/office/drawing/2014/main" id="{857F2010-8ED4-456F-A714-294619EE06D5}"/>
              </a:ext>
            </a:extLst>
          </p:cNvPr>
          <p:cNvPicPr>
            <a:picLocks noChangeAspect="1"/>
          </p:cNvPicPr>
          <p:nvPr userDrawn="1"/>
        </p:nvPicPr>
        <p:blipFill>
          <a:blip r:embed="rId3"/>
          <a:stretch>
            <a:fillRect/>
          </a:stretch>
        </p:blipFill>
        <p:spPr>
          <a:xfrm flipV="1">
            <a:off x="426243" y="672109"/>
            <a:ext cx="909197" cy="82654"/>
          </a:xfrm>
          <a:prstGeom prst="rect">
            <a:avLst/>
          </a:prstGeom>
        </p:spPr>
      </p:pic>
    </p:spTree>
    <p:extLst>
      <p:ext uri="{BB962C8B-B14F-4D97-AF65-F5344CB8AC3E}">
        <p14:creationId xmlns:p14="http://schemas.microsoft.com/office/powerpoint/2010/main" val="2864661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Google Shape;10;p2">
            <a:extLst>
              <a:ext uri="{FF2B5EF4-FFF2-40B4-BE49-F238E27FC236}">
                <a16:creationId xmlns:a16="http://schemas.microsoft.com/office/drawing/2014/main" id="{F5B12344-594E-804F-95C2-5DDEF2841D22}"/>
              </a:ext>
            </a:extLst>
          </p:cNvPr>
          <p:cNvSpPr txBox="1">
            <a:spLocks noGrp="1"/>
          </p:cNvSpPr>
          <p:nvPr>
            <p:ph type="ctrTitle"/>
          </p:nvPr>
        </p:nvSpPr>
        <p:spPr>
          <a:xfrm>
            <a:off x="720966" y="1286495"/>
            <a:ext cx="4504566" cy="1893934"/>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3000"/>
              <a:buNone/>
              <a:defRPr sz="3600">
                <a:solidFill>
                  <a:schemeClr val="bg1"/>
                </a:solidFill>
              </a:defRPr>
            </a:lvl1pPr>
            <a:lvl2pPr lvl="1" algn="ctr">
              <a:spcBef>
                <a:spcPts val="0"/>
              </a:spcBef>
              <a:spcAft>
                <a:spcPts val="0"/>
              </a:spcAft>
              <a:buClr>
                <a:srgbClr val="FFFFFF"/>
              </a:buClr>
              <a:buSzPts val="3000"/>
              <a:buNone/>
              <a:defRPr sz="3000">
                <a:solidFill>
                  <a:srgbClr val="FFFFFF"/>
                </a:solidFill>
              </a:defRPr>
            </a:lvl2pPr>
            <a:lvl3pPr lvl="2" algn="ctr">
              <a:spcBef>
                <a:spcPts val="0"/>
              </a:spcBef>
              <a:spcAft>
                <a:spcPts val="0"/>
              </a:spcAft>
              <a:buClr>
                <a:srgbClr val="FFFFFF"/>
              </a:buClr>
              <a:buSzPts val="3000"/>
              <a:buNone/>
              <a:defRPr sz="3000">
                <a:solidFill>
                  <a:srgbClr val="FFFFFF"/>
                </a:solidFill>
              </a:defRPr>
            </a:lvl3pPr>
            <a:lvl4pPr lvl="3" algn="ctr">
              <a:spcBef>
                <a:spcPts val="0"/>
              </a:spcBef>
              <a:spcAft>
                <a:spcPts val="0"/>
              </a:spcAft>
              <a:buClr>
                <a:srgbClr val="FFFFFF"/>
              </a:buClr>
              <a:buSzPts val="3000"/>
              <a:buNone/>
              <a:defRPr sz="3000">
                <a:solidFill>
                  <a:srgbClr val="FFFFFF"/>
                </a:solidFill>
              </a:defRPr>
            </a:lvl4pPr>
            <a:lvl5pPr lvl="4" algn="ctr">
              <a:spcBef>
                <a:spcPts val="0"/>
              </a:spcBef>
              <a:spcAft>
                <a:spcPts val="0"/>
              </a:spcAft>
              <a:buClr>
                <a:srgbClr val="FFFFFF"/>
              </a:buClr>
              <a:buSzPts val="3000"/>
              <a:buNone/>
              <a:defRPr sz="3000">
                <a:solidFill>
                  <a:srgbClr val="FFFFFF"/>
                </a:solidFill>
              </a:defRPr>
            </a:lvl5pPr>
            <a:lvl6pPr lvl="5" algn="ctr">
              <a:spcBef>
                <a:spcPts val="0"/>
              </a:spcBef>
              <a:spcAft>
                <a:spcPts val="0"/>
              </a:spcAft>
              <a:buClr>
                <a:srgbClr val="FFFFFF"/>
              </a:buClr>
              <a:buSzPts val="3000"/>
              <a:buNone/>
              <a:defRPr sz="3000">
                <a:solidFill>
                  <a:srgbClr val="FFFFFF"/>
                </a:solidFill>
              </a:defRPr>
            </a:lvl6pPr>
            <a:lvl7pPr lvl="6" algn="ctr">
              <a:spcBef>
                <a:spcPts val="0"/>
              </a:spcBef>
              <a:spcAft>
                <a:spcPts val="0"/>
              </a:spcAft>
              <a:buClr>
                <a:srgbClr val="FFFFFF"/>
              </a:buClr>
              <a:buSzPts val="3000"/>
              <a:buNone/>
              <a:defRPr sz="3000">
                <a:solidFill>
                  <a:srgbClr val="FFFFFF"/>
                </a:solidFill>
              </a:defRPr>
            </a:lvl7pPr>
            <a:lvl8pPr lvl="7" algn="ctr">
              <a:spcBef>
                <a:spcPts val="0"/>
              </a:spcBef>
              <a:spcAft>
                <a:spcPts val="0"/>
              </a:spcAft>
              <a:buClr>
                <a:srgbClr val="FFFFFF"/>
              </a:buClr>
              <a:buSzPts val="3000"/>
              <a:buNone/>
              <a:defRPr sz="3000">
                <a:solidFill>
                  <a:srgbClr val="FFFFFF"/>
                </a:solidFill>
              </a:defRPr>
            </a:lvl8pPr>
            <a:lvl9pPr lvl="8" algn="ctr">
              <a:spcBef>
                <a:spcPts val="0"/>
              </a:spcBef>
              <a:spcAft>
                <a:spcPts val="0"/>
              </a:spcAft>
              <a:buClr>
                <a:srgbClr val="FFFFFF"/>
              </a:buClr>
              <a:buSzPts val="3000"/>
              <a:buNone/>
              <a:defRPr sz="3000">
                <a:solidFill>
                  <a:srgbClr val="FFFFFF"/>
                </a:solidFill>
              </a:defRPr>
            </a:lvl9pPr>
          </a:lstStyle>
          <a:p>
            <a:endParaRPr dirty="0"/>
          </a:p>
        </p:txBody>
      </p:sp>
      <p:sp>
        <p:nvSpPr>
          <p:cNvPr id="9" name="Google Shape;11;p2">
            <a:extLst>
              <a:ext uri="{FF2B5EF4-FFF2-40B4-BE49-F238E27FC236}">
                <a16:creationId xmlns:a16="http://schemas.microsoft.com/office/drawing/2014/main" id="{4C94CF50-05F4-0E4E-86DC-C5408F1C60F7}"/>
              </a:ext>
            </a:extLst>
          </p:cNvPr>
          <p:cNvSpPr txBox="1">
            <a:spLocks noGrp="1"/>
          </p:cNvSpPr>
          <p:nvPr>
            <p:ph type="subTitle" idx="1"/>
          </p:nvPr>
        </p:nvSpPr>
        <p:spPr>
          <a:xfrm>
            <a:off x="720966" y="3206087"/>
            <a:ext cx="4431344" cy="547942"/>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200"/>
              <a:buNone/>
              <a:defRPr sz="1600">
                <a:solidFill>
                  <a:schemeClr val="bg1"/>
                </a:solidFill>
              </a:defRPr>
            </a:lvl1pPr>
            <a:lvl2pPr lvl="1" algn="ctr">
              <a:lnSpc>
                <a:spcPct val="100000"/>
              </a:lnSpc>
              <a:spcBef>
                <a:spcPts val="0"/>
              </a:spcBef>
              <a:spcAft>
                <a:spcPts val="0"/>
              </a:spcAft>
              <a:buClr>
                <a:srgbClr val="FFFFFF"/>
              </a:buClr>
              <a:buSzPts val="2800"/>
              <a:buNone/>
              <a:defRPr sz="2800">
                <a:solidFill>
                  <a:srgbClr val="FFFFFF"/>
                </a:solidFill>
              </a:defRPr>
            </a:lvl2pPr>
            <a:lvl3pPr lvl="2" algn="ctr">
              <a:lnSpc>
                <a:spcPct val="100000"/>
              </a:lnSpc>
              <a:spcBef>
                <a:spcPts val="0"/>
              </a:spcBef>
              <a:spcAft>
                <a:spcPts val="0"/>
              </a:spcAft>
              <a:buClr>
                <a:srgbClr val="FFFFFF"/>
              </a:buClr>
              <a:buSzPts val="2800"/>
              <a:buNone/>
              <a:defRPr sz="2800">
                <a:solidFill>
                  <a:srgbClr val="FFFFFF"/>
                </a:solidFill>
              </a:defRPr>
            </a:lvl3pPr>
            <a:lvl4pPr lvl="3" algn="ctr">
              <a:lnSpc>
                <a:spcPct val="100000"/>
              </a:lnSpc>
              <a:spcBef>
                <a:spcPts val="0"/>
              </a:spcBef>
              <a:spcAft>
                <a:spcPts val="0"/>
              </a:spcAft>
              <a:buClr>
                <a:srgbClr val="FFFFFF"/>
              </a:buClr>
              <a:buSzPts val="2800"/>
              <a:buNone/>
              <a:defRPr sz="2800">
                <a:solidFill>
                  <a:srgbClr val="FFFFFF"/>
                </a:solidFill>
              </a:defRPr>
            </a:lvl4pPr>
            <a:lvl5pPr lvl="4" algn="ctr">
              <a:lnSpc>
                <a:spcPct val="100000"/>
              </a:lnSpc>
              <a:spcBef>
                <a:spcPts val="0"/>
              </a:spcBef>
              <a:spcAft>
                <a:spcPts val="0"/>
              </a:spcAft>
              <a:buClr>
                <a:srgbClr val="FFFFFF"/>
              </a:buClr>
              <a:buSzPts val="2800"/>
              <a:buNone/>
              <a:defRPr sz="2800">
                <a:solidFill>
                  <a:srgbClr val="FFFFFF"/>
                </a:solidFill>
              </a:defRPr>
            </a:lvl5pPr>
            <a:lvl6pPr lvl="5" algn="ctr">
              <a:lnSpc>
                <a:spcPct val="100000"/>
              </a:lnSpc>
              <a:spcBef>
                <a:spcPts val="0"/>
              </a:spcBef>
              <a:spcAft>
                <a:spcPts val="0"/>
              </a:spcAft>
              <a:buClr>
                <a:srgbClr val="FFFFFF"/>
              </a:buClr>
              <a:buSzPts val="2800"/>
              <a:buNone/>
              <a:defRPr sz="2800">
                <a:solidFill>
                  <a:srgbClr val="FFFFFF"/>
                </a:solidFill>
              </a:defRPr>
            </a:lvl6pPr>
            <a:lvl7pPr lvl="6" algn="ctr">
              <a:lnSpc>
                <a:spcPct val="100000"/>
              </a:lnSpc>
              <a:spcBef>
                <a:spcPts val="0"/>
              </a:spcBef>
              <a:spcAft>
                <a:spcPts val="0"/>
              </a:spcAft>
              <a:buClr>
                <a:srgbClr val="FFFFFF"/>
              </a:buClr>
              <a:buSzPts val="2800"/>
              <a:buNone/>
              <a:defRPr sz="2800">
                <a:solidFill>
                  <a:srgbClr val="FFFFFF"/>
                </a:solidFill>
              </a:defRPr>
            </a:lvl7pPr>
            <a:lvl8pPr lvl="7" algn="ctr">
              <a:lnSpc>
                <a:spcPct val="100000"/>
              </a:lnSpc>
              <a:spcBef>
                <a:spcPts val="0"/>
              </a:spcBef>
              <a:spcAft>
                <a:spcPts val="0"/>
              </a:spcAft>
              <a:buClr>
                <a:srgbClr val="FFFFFF"/>
              </a:buClr>
              <a:buSzPts val="2800"/>
              <a:buNone/>
              <a:defRPr sz="2800">
                <a:solidFill>
                  <a:srgbClr val="FFFFFF"/>
                </a:solidFill>
              </a:defRPr>
            </a:lvl8pPr>
            <a:lvl9pPr lvl="8" algn="ctr">
              <a:lnSpc>
                <a:spcPct val="100000"/>
              </a:lnSpc>
              <a:spcBef>
                <a:spcPts val="0"/>
              </a:spcBef>
              <a:spcAft>
                <a:spcPts val="0"/>
              </a:spcAft>
              <a:buClr>
                <a:srgbClr val="FFFFFF"/>
              </a:buClr>
              <a:buSzPts val="2800"/>
              <a:buNone/>
              <a:defRPr sz="2800">
                <a:solidFill>
                  <a:srgbClr val="FFFFFF"/>
                </a:solidFill>
              </a:defRPr>
            </a:lvl9pPr>
          </a:lstStyle>
          <a:p>
            <a:endParaRPr dirty="0"/>
          </a:p>
        </p:txBody>
      </p:sp>
      <p:sp>
        <p:nvSpPr>
          <p:cNvPr id="5" name="Slide Number Placeholder 5">
            <a:extLst>
              <a:ext uri="{FF2B5EF4-FFF2-40B4-BE49-F238E27FC236}">
                <a16:creationId xmlns:a16="http://schemas.microsoft.com/office/drawing/2014/main" id="{2400C640-DFC5-1040-BC24-155A0C0409C4}"/>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47F92-AAFE-024A-832D-39596C6F033D}" type="slidenum">
              <a:rPr lang="en-US" smtClean="0"/>
              <a:pPr/>
              <a:t>‹#›</a:t>
            </a:fld>
            <a:endParaRPr lang="en-US"/>
          </a:p>
        </p:txBody>
      </p:sp>
    </p:spTree>
    <p:extLst>
      <p:ext uri="{BB962C8B-B14F-4D97-AF65-F5344CB8AC3E}">
        <p14:creationId xmlns:p14="http://schemas.microsoft.com/office/powerpoint/2010/main" val="153830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3" name="Text Placeholder 42">
            <a:extLst>
              <a:ext uri="{FF2B5EF4-FFF2-40B4-BE49-F238E27FC236}">
                <a16:creationId xmlns:a16="http://schemas.microsoft.com/office/drawing/2014/main" id="{BE7390B8-1B13-EE41-9A4E-91D89A1300C1}"/>
              </a:ext>
            </a:extLst>
          </p:cNvPr>
          <p:cNvSpPr>
            <a:spLocks noGrp="1"/>
          </p:cNvSpPr>
          <p:nvPr>
            <p:ph type="body" sz="quarter" idx="10"/>
          </p:nvPr>
        </p:nvSpPr>
        <p:spPr>
          <a:xfrm>
            <a:off x="1416944" y="1481292"/>
            <a:ext cx="4176685" cy="472928"/>
          </a:xfrm>
        </p:spPr>
        <p:txBody>
          <a:bodyPr/>
          <a:lstStyle>
            <a:lvl1pPr marL="0" indent="0" algn="ctr">
              <a:buNone/>
              <a:defRPr sz="1400"/>
            </a:lvl1pPr>
          </a:lstStyle>
          <a:p>
            <a:pPr lvl="0"/>
            <a:endParaRPr lang="en-US" dirty="0"/>
          </a:p>
        </p:txBody>
      </p:sp>
      <p:sp>
        <p:nvSpPr>
          <p:cNvPr id="44" name="Text Placeholder 42">
            <a:extLst>
              <a:ext uri="{FF2B5EF4-FFF2-40B4-BE49-F238E27FC236}">
                <a16:creationId xmlns:a16="http://schemas.microsoft.com/office/drawing/2014/main" id="{3F126C7C-8EAD-A243-A516-B98B24DE2958}"/>
              </a:ext>
            </a:extLst>
          </p:cNvPr>
          <p:cNvSpPr>
            <a:spLocks noGrp="1"/>
          </p:cNvSpPr>
          <p:nvPr>
            <p:ph type="body" sz="quarter" idx="11"/>
          </p:nvPr>
        </p:nvSpPr>
        <p:spPr>
          <a:xfrm>
            <a:off x="6598081" y="1481292"/>
            <a:ext cx="4176685" cy="472928"/>
          </a:xfrm>
        </p:spPr>
        <p:txBody>
          <a:bodyPr/>
          <a:lstStyle>
            <a:lvl1pPr marL="0" indent="0" algn="ctr">
              <a:buNone/>
              <a:defRPr sz="1400"/>
            </a:lvl1pPr>
          </a:lstStyle>
          <a:p>
            <a:pPr lvl="0"/>
            <a:endParaRPr lang="en-US" dirty="0"/>
          </a:p>
        </p:txBody>
      </p:sp>
      <p:sp>
        <p:nvSpPr>
          <p:cNvPr id="45" name="Text Placeholder 42">
            <a:extLst>
              <a:ext uri="{FF2B5EF4-FFF2-40B4-BE49-F238E27FC236}">
                <a16:creationId xmlns:a16="http://schemas.microsoft.com/office/drawing/2014/main" id="{F2282075-B6F2-AB4D-BFAE-0E76D3A730CE}"/>
              </a:ext>
            </a:extLst>
          </p:cNvPr>
          <p:cNvSpPr>
            <a:spLocks noGrp="1"/>
          </p:cNvSpPr>
          <p:nvPr>
            <p:ph type="body" sz="quarter" idx="12"/>
          </p:nvPr>
        </p:nvSpPr>
        <p:spPr>
          <a:xfrm>
            <a:off x="1416944" y="2891675"/>
            <a:ext cx="4176685" cy="472928"/>
          </a:xfrm>
        </p:spPr>
        <p:txBody>
          <a:bodyPr/>
          <a:lstStyle>
            <a:lvl1pPr marL="0" indent="0" algn="ctr">
              <a:buNone/>
              <a:defRPr sz="1400"/>
            </a:lvl1pPr>
          </a:lstStyle>
          <a:p>
            <a:pPr lvl="0"/>
            <a:endParaRPr lang="en-US" dirty="0"/>
          </a:p>
        </p:txBody>
      </p:sp>
      <p:sp>
        <p:nvSpPr>
          <p:cNvPr id="46" name="Text Placeholder 42">
            <a:extLst>
              <a:ext uri="{FF2B5EF4-FFF2-40B4-BE49-F238E27FC236}">
                <a16:creationId xmlns:a16="http://schemas.microsoft.com/office/drawing/2014/main" id="{CBE2D949-4D05-4548-8E22-94832D99A0F1}"/>
              </a:ext>
            </a:extLst>
          </p:cNvPr>
          <p:cNvSpPr>
            <a:spLocks noGrp="1"/>
          </p:cNvSpPr>
          <p:nvPr>
            <p:ph type="body" sz="quarter" idx="13"/>
          </p:nvPr>
        </p:nvSpPr>
        <p:spPr>
          <a:xfrm>
            <a:off x="6598081" y="2891675"/>
            <a:ext cx="4176685" cy="472928"/>
          </a:xfrm>
        </p:spPr>
        <p:txBody>
          <a:bodyPr/>
          <a:lstStyle>
            <a:lvl1pPr marL="0" indent="0" algn="ctr">
              <a:buNone/>
              <a:defRPr sz="1400"/>
            </a:lvl1pPr>
          </a:lstStyle>
          <a:p>
            <a:pPr lvl="0"/>
            <a:endParaRPr lang="en-US" dirty="0"/>
          </a:p>
        </p:txBody>
      </p:sp>
      <p:sp>
        <p:nvSpPr>
          <p:cNvPr id="47" name="Text Placeholder 42">
            <a:extLst>
              <a:ext uri="{FF2B5EF4-FFF2-40B4-BE49-F238E27FC236}">
                <a16:creationId xmlns:a16="http://schemas.microsoft.com/office/drawing/2014/main" id="{97F03619-21EE-BB40-8D28-0A4BACC4BF92}"/>
              </a:ext>
            </a:extLst>
          </p:cNvPr>
          <p:cNvSpPr>
            <a:spLocks noGrp="1"/>
          </p:cNvSpPr>
          <p:nvPr>
            <p:ph type="body" sz="quarter" idx="14"/>
          </p:nvPr>
        </p:nvSpPr>
        <p:spPr>
          <a:xfrm>
            <a:off x="1416944" y="4343958"/>
            <a:ext cx="4176685" cy="472928"/>
          </a:xfrm>
        </p:spPr>
        <p:txBody>
          <a:bodyPr/>
          <a:lstStyle>
            <a:lvl1pPr marL="0" indent="0" algn="ctr">
              <a:buNone/>
              <a:defRPr sz="1400"/>
            </a:lvl1pPr>
          </a:lstStyle>
          <a:p>
            <a:pPr lvl="0"/>
            <a:endParaRPr lang="en-US" dirty="0"/>
          </a:p>
        </p:txBody>
      </p:sp>
      <p:sp>
        <p:nvSpPr>
          <p:cNvPr id="48" name="Text Placeholder 42">
            <a:extLst>
              <a:ext uri="{FF2B5EF4-FFF2-40B4-BE49-F238E27FC236}">
                <a16:creationId xmlns:a16="http://schemas.microsoft.com/office/drawing/2014/main" id="{4A1D8B2F-3017-374E-9838-DAC0A00777AD}"/>
              </a:ext>
            </a:extLst>
          </p:cNvPr>
          <p:cNvSpPr>
            <a:spLocks noGrp="1"/>
          </p:cNvSpPr>
          <p:nvPr>
            <p:ph type="body" sz="quarter" idx="15"/>
          </p:nvPr>
        </p:nvSpPr>
        <p:spPr>
          <a:xfrm>
            <a:off x="6598081" y="4343958"/>
            <a:ext cx="4176685" cy="472928"/>
          </a:xfrm>
        </p:spPr>
        <p:txBody>
          <a:bodyPr/>
          <a:lstStyle>
            <a:lvl1pPr marL="0" indent="0" algn="ctr">
              <a:buNone/>
              <a:defRPr sz="1400"/>
            </a:lvl1pPr>
          </a:lstStyle>
          <a:p>
            <a:pPr lvl="0"/>
            <a:endParaRPr lang="en-US" dirty="0"/>
          </a:p>
        </p:txBody>
      </p:sp>
      <p:sp>
        <p:nvSpPr>
          <p:cNvPr id="50" name="Text Placeholder 49">
            <a:extLst>
              <a:ext uri="{FF2B5EF4-FFF2-40B4-BE49-F238E27FC236}">
                <a16:creationId xmlns:a16="http://schemas.microsoft.com/office/drawing/2014/main" id="{3EA7F510-74FD-5448-8FD8-132509BC9628}"/>
              </a:ext>
            </a:extLst>
          </p:cNvPr>
          <p:cNvSpPr>
            <a:spLocks noGrp="1"/>
          </p:cNvSpPr>
          <p:nvPr>
            <p:ph type="body" sz="quarter" idx="16" hasCustomPrompt="1"/>
          </p:nvPr>
        </p:nvSpPr>
        <p:spPr>
          <a:xfrm>
            <a:off x="1416944" y="1054163"/>
            <a:ext cx="4176684" cy="393282"/>
          </a:xfrm>
        </p:spPr>
        <p:txBody>
          <a:bodyPr anchor="t"/>
          <a:lstStyle>
            <a:lvl1pPr marL="0" indent="0" algn="ctr">
              <a:buNone/>
              <a:defRPr b="1">
                <a:solidFill>
                  <a:srgbClr val="99D8F8"/>
                </a:solidFill>
              </a:defRPr>
            </a:lvl1pPr>
          </a:lstStyle>
          <a:p>
            <a:pPr lvl="0"/>
            <a:r>
              <a:rPr lang="en-US" dirty="0"/>
              <a:t>Title</a:t>
            </a:r>
          </a:p>
        </p:txBody>
      </p:sp>
      <p:sp>
        <p:nvSpPr>
          <p:cNvPr id="51" name="Text Placeholder 49">
            <a:extLst>
              <a:ext uri="{FF2B5EF4-FFF2-40B4-BE49-F238E27FC236}">
                <a16:creationId xmlns:a16="http://schemas.microsoft.com/office/drawing/2014/main" id="{AEF2ABF6-1B9A-9442-841D-483846A2AF86}"/>
              </a:ext>
            </a:extLst>
          </p:cNvPr>
          <p:cNvSpPr>
            <a:spLocks noGrp="1"/>
          </p:cNvSpPr>
          <p:nvPr>
            <p:ph type="body" sz="quarter" idx="17" hasCustomPrompt="1"/>
          </p:nvPr>
        </p:nvSpPr>
        <p:spPr>
          <a:xfrm>
            <a:off x="6580615" y="1054163"/>
            <a:ext cx="4176684" cy="393282"/>
          </a:xfrm>
        </p:spPr>
        <p:txBody>
          <a:bodyPr anchor="t"/>
          <a:lstStyle>
            <a:lvl1pPr marL="0" indent="0" algn="ctr">
              <a:buNone/>
              <a:defRPr b="1">
                <a:solidFill>
                  <a:srgbClr val="99D8F8"/>
                </a:solidFill>
              </a:defRPr>
            </a:lvl1pPr>
          </a:lstStyle>
          <a:p>
            <a:pPr lvl="0"/>
            <a:r>
              <a:rPr lang="en-US" dirty="0"/>
              <a:t>Title</a:t>
            </a:r>
          </a:p>
        </p:txBody>
      </p:sp>
      <p:sp>
        <p:nvSpPr>
          <p:cNvPr id="56" name="Text Placeholder 49">
            <a:extLst>
              <a:ext uri="{FF2B5EF4-FFF2-40B4-BE49-F238E27FC236}">
                <a16:creationId xmlns:a16="http://schemas.microsoft.com/office/drawing/2014/main" id="{23EEAF38-4150-014D-BB76-BCB74A8B468A}"/>
              </a:ext>
            </a:extLst>
          </p:cNvPr>
          <p:cNvSpPr>
            <a:spLocks noGrp="1"/>
          </p:cNvSpPr>
          <p:nvPr>
            <p:ph type="body" sz="quarter" idx="18" hasCustomPrompt="1"/>
          </p:nvPr>
        </p:nvSpPr>
        <p:spPr>
          <a:xfrm>
            <a:off x="1416944" y="2466105"/>
            <a:ext cx="4176684" cy="393282"/>
          </a:xfrm>
        </p:spPr>
        <p:txBody>
          <a:bodyPr anchor="t"/>
          <a:lstStyle>
            <a:lvl1pPr marL="0" indent="0" algn="ctr">
              <a:buNone/>
              <a:defRPr b="1">
                <a:solidFill>
                  <a:srgbClr val="99D8F8"/>
                </a:solidFill>
              </a:defRPr>
            </a:lvl1pPr>
          </a:lstStyle>
          <a:p>
            <a:pPr lvl="0"/>
            <a:r>
              <a:rPr lang="en-US" dirty="0"/>
              <a:t>Title</a:t>
            </a:r>
          </a:p>
        </p:txBody>
      </p:sp>
      <p:sp>
        <p:nvSpPr>
          <p:cNvPr id="57" name="Text Placeholder 49">
            <a:extLst>
              <a:ext uri="{FF2B5EF4-FFF2-40B4-BE49-F238E27FC236}">
                <a16:creationId xmlns:a16="http://schemas.microsoft.com/office/drawing/2014/main" id="{3F4A28C4-FE33-0A4A-8884-EDF0E88D74C3}"/>
              </a:ext>
            </a:extLst>
          </p:cNvPr>
          <p:cNvSpPr>
            <a:spLocks noGrp="1"/>
          </p:cNvSpPr>
          <p:nvPr>
            <p:ph type="body" sz="quarter" idx="19" hasCustomPrompt="1"/>
          </p:nvPr>
        </p:nvSpPr>
        <p:spPr>
          <a:xfrm>
            <a:off x="6580615" y="2466105"/>
            <a:ext cx="4176684" cy="393282"/>
          </a:xfrm>
        </p:spPr>
        <p:txBody>
          <a:bodyPr anchor="t"/>
          <a:lstStyle>
            <a:lvl1pPr marL="0" indent="0" algn="ctr">
              <a:buNone/>
              <a:defRPr b="1">
                <a:solidFill>
                  <a:srgbClr val="99D8F8"/>
                </a:solidFill>
              </a:defRPr>
            </a:lvl1pPr>
          </a:lstStyle>
          <a:p>
            <a:pPr lvl="0"/>
            <a:r>
              <a:rPr lang="en-US" dirty="0"/>
              <a:t>Title</a:t>
            </a:r>
          </a:p>
        </p:txBody>
      </p:sp>
      <p:sp>
        <p:nvSpPr>
          <p:cNvPr id="58" name="Text Placeholder 49">
            <a:extLst>
              <a:ext uri="{FF2B5EF4-FFF2-40B4-BE49-F238E27FC236}">
                <a16:creationId xmlns:a16="http://schemas.microsoft.com/office/drawing/2014/main" id="{E68707F7-D5A4-7047-9044-2AAABFA9A574}"/>
              </a:ext>
            </a:extLst>
          </p:cNvPr>
          <p:cNvSpPr>
            <a:spLocks noGrp="1"/>
          </p:cNvSpPr>
          <p:nvPr>
            <p:ph type="body" sz="quarter" idx="20" hasCustomPrompt="1"/>
          </p:nvPr>
        </p:nvSpPr>
        <p:spPr>
          <a:xfrm>
            <a:off x="1416944" y="3918387"/>
            <a:ext cx="4176684" cy="393282"/>
          </a:xfrm>
        </p:spPr>
        <p:txBody>
          <a:bodyPr anchor="t"/>
          <a:lstStyle>
            <a:lvl1pPr marL="0" indent="0" algn="ctr">
              <a:buNone/>
              <a:defRPr b="1">
                <a:solidFill>
                  <a:srgbClr val="99D8F8"/>
                </a:solidFill>
              </a:defRPr>
            </a:lvl1pPr>
          </a:lstStyle>
          <a:p>
            <a:pPr lvl="0"/>
            <a:r>
              <a:rPr lang="en-US" dirty="0"/>
              <a:t>Title</a:t>
            </a:r>
          </a:p>
        </p:txBody>
      </p:sp>
      <p:sp>
        <p:nvSpPr>
          <p:cNvPr id="59" name="Text Placeholder 49">
            <a:extLst>
              <a:ext uri="{FF2B5EF4-FFF2-40B4-BE49-F238E27FC236}">
                <a16:creationId xmlns:a16="http://schemas.microsoft.com/office/drawing/2014/main" id="{99EDA568-4113-D641-A1BD-427C26FA82FA}"/>
              </a:ext>
            </a:extLst>
          </p:cNvPr>
          <p:cNvSpPr>
            <a:spLocks noGrp="1"/>
          </p:cNvSpPr>
          <p:nvPr>
            <p:ph type="body" sz="quarter" idx="21" hasCustomPrompt="1"/>
          </p:nvPr>
        </p:nvSpPr>
        <p:spPr>
          <a:xfrm>
            <a:off x="6580615" y="3918387"/>
            <a:ext cx="4176684" cy="393282"/>
          </a:xfrm>
        </p:spPr>
        <p:txBody>
          <a:bodyPr anchor="t"/>
          <a:lstStyle>
            <a:lvl1pPr marL="0" indent="0" algn="ctr">
              <a:buNone/>
              <a:defRPr b="1">
                <a:solidFill>
                  <a:srgbClr val="99D8F8"/>
                </a:solidFill>
              </a:defRPr>
            </a:lvl1pPr>
          </a:lstStyle>
          <a:p>
            <a:pPr lvl="0"/>
            <a:r>
              <a:rPr lang="en-US" dirty="0"/>
              <a:t>Title</a:t>
            </a:r>
          </a:p>
        </p:txBody>
      </p:sp>
      <p:sp>
        <p:nvSpPr>
          <p:cNvPr id="14" name="Slide Number Placeholder 5">
            <a:extLst>
              <a:ext uri="{FF2B5EF4-FFF2-40B4-BE49-F238E27FC236}">
                <a16:creationId xmlns:a16="http://schemas.microsoft.com/office/drawing/2014/main" id="{6D76F8EE-260C-AD49-9D96-9EB96662B8EC}"/>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3646650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ption 4" preserve="1" userDrawn="1">
  <p:cSld name="Title option 4">
    <p:spTree>
      <p:nvGrpSpPr>
        <p:cNvPr id="1" name="Shape 11035"/>
        <p:cNvGrpSpPr/>
        <p:nvPr/>
      </p:nvGrpSpPr>
      <p:grpSpPr>
        <a:xfrm>
          <a:off x="0" y="0"/>
          <a:ext cx="0" cy="0"/>
          <a:chOff x="0" y="0"/>
          <a:chExt cx="0" cy="0"/>
        </a:xfrm>
      </p:grpSpPr>
      <p:pic>
        <p:nvPicPr>
          <p:cNvPr id="2" name="图片 1">
            <a:extLst>
              <a:ext uri="{FF2B5EF4-FFF2-40B4-BE49-F238E27FC236}">
                <a16:creationId xmlns:a16="http://schemas.microsoft.com/office/drawing/2014/main" id="{142E29B7-F440-4194-A396-EA4617AE31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Shape 21696">
            <a:extLst>
              <a:ext uri="{FF2B5EF4-FFF2-40B4-BE49-F238E27FC236}">
                <a16:creationId xmlns:a16="http://schemas.microsoft.com/office/drawing/2014/main" id="{BFF97877-A375-4063-AD84-3080FC82AC1A}"/>
              </a:ext>
            </a:extLst>
          </p:cNvPr>
          <p:cNvPicPr preferRelativeResize="0"/>
          <p:nvPr userDrawn="1"/>
        </p:nvPicPr>
        <p:blipFill rotWithShape="1">
          <a:blip r:embed="rId3" cstate="print">
            <a:alphaModFix amt="80000"/>
            <a:extLst>
              <a:ext uri="{28A0092B-C50C-407E-A947-70E740481C1C}">
                <a14:useLocalDpi xmlns:a14="http://schemas.microsoft.com/office/drawing/2010/main"/>
              </a:ext>
            </a:extLst>
          </a:blip>
          <a:srcRect l="504" t="258" r="504" b="248"/>
          <a:stretch/>
        </p:blipFill>
        <p:spPr>
          <a:xfrm>
            <a:off x="0" y="0"/>
            <a:ext cx="12192000" cy="6858002"/>
          </a:xfrm>
          <a:prstGeom prst="rect">
            <a:avLst/>
          </a:prstGeom>
          <a:noFill/>
          <a:ln>
            <a:noFill/>
          </a:ln>
        </p:spPr>
      </p:pic>
      <p:sp>
        <p:nvSpPr>
          <p:cNvPr id="9" name="矩形 8">
            <a:extLst>
              <a:ext uri="{FF2B5EF4-FFF2-40B4-BE49-F238E27FC236}">
                <a16:creationId xmlns:a16="http://schemas.microsoft.com/office/drawing/2014/main" id="{D1A216E8-B901-4767-B92E-D6FC6720BBAE}"/>
              </a:ext>
            </a:extLst>
          </p:cNvPr>
          <p:cNvSpPr/>
          <p:nvPr userDrawn="1"/>
        </p:nvSpPr>
        <p:spPr>
          <a:xfrm>
            <a:off x="9446027" y="6347466"/>
            <a:ext cx="2380780" cy="215444"/>
          </a:xfrm>
          <a:prstGeom prst="rect">
            <a:avLst/>
          </a:prstGeom>
        </p:spPr>
        <p:txBody>
          <a:bodyPr wrap="none">
            <a:spAutoFit/>
          </a:bodyPr>
          <a:lstStyle/>
          <a:p>
            <a:r>
              <a:rPr lang="en-US" sz="800" kern="120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2020 Tencent Cloud, LLC. All rights reserved.</a:t>
            </a:r>
          </a:p>
        </p:txBody>
      </p:sp>
      <p:sp>
        <p:nvSpPr>
          <p:cNvPr id="8" name="Google Shape;42;p6">
            <a:extLst>
              <a:ext uri="{FF2B5EF4-FFF2-40B4-BE49-F238E27FC236}">
                <a16:creationId xmlns:a16="http://schemas.microsoft.com/office/drawing/2014/main" id="{A36DD98D-2759-8B4B-888E-9A6996C44BF4}"/>
              </a:ext>
            </a:extLst>
          </p:cNvPr>
          <p:cNvSpPr txBox="1">
            <a:spLocks noGrp="1"/>
          </p:cNvSpPr>
          <p:nvPr>
            <p:ph type="subTitle" idx="1"/>
          </p:nvPr>
        </p:nvSpPr>
        <p:spPr>
          <a:xfrm>
            <a:off x="918885" y="3139734"/>
            <a:ext cx="6292818" cy="46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a:lvl1pPr>
            <a:lvl2pPr lvl="1" rtl="0">
              <a:spcBef>
                <a:spcPts val="1600"/>
              </a:spcBef>
              <a:spcAft>
                <a:spcPts val="0"/>
              </a:spcAft>
              <a:buNone/>
              <a:defRPr sz="900"/>
            </a:lvl2pPr>
            <a:lvl3pPr lvl="2" rtl="0">
              <a:spcBef>
                <a:spcPts val="1600"/>
              </a:spcBef>
              <a:spcAft>
                <a:spcPts val="0"/>
              </a:spcAft>
              <a:buNone/>
              <a:defRPr sz="900"/>
            </a:lvl3pPr>
            <a:lvl4pPr lvl="3" rtl="0">
              <a:spcBef>
                <a:spcPts val="1600"/>
              </a:spcBef>
              <a:spcAft>
                <a:spcPts val="0"/>
              </a:spcAft>
              <a:buNone/>
              <a:defRPr sz="900"/>
            </a:lvl4pPr>
            <a:lvl5pPr lvl="4" rtl="0">
              <a:spcBef>
                <a:spcPts val="1600"/>
              </a:spcBef>
              <a:spcAft>
                <a:spcPts val="0"/>
              </a:spcAft>
              <a:buNone/>
              <a:defRPr sz="900"/>
            </a:lvl5pPr>
            <a:lvl6pPr lvl="5" rtl="0">
              <a:spcBef>
                <a:spcPts val="1600"/>
              </a:spcBef>
              <a:spcAft>
                <a:spcPts val="0"/>
              </a:spcAft>
              <a:buNone/>
              <a:defRPr sz="900"/>
            </a:lvl6pPr>
            <a:lvl7pPr lvl="6" rtl="0">
              <a:spcBef>
                <a:spcPts val="1600"/>
              </a:spcBef>
              <a:spcAft>
                <a:spcPts val="0"/>
              </a:spcAft>
              <a:buNone/>
              <a:defRPr sz="900"/>
            </a:lvl7pPr>
            <a:lvl8pPr lvl="7" rtl="0">
              <a:spcBef>
                <a:spcPts val="1600"/>
              </a:spcBef>
              <a:spcAft>
                <a:spcPts val="0"/>
              </a:spcAft>
              <a:buNone/>
              <a:defRPr sz="900"/>
            </a:lvl8pPr>
            <a:lvl9pPr lvl="8" rtl="0">
              <a:spcBef>
                <a:spcPts val="1600"/>
              </a:spcBef>
              <a:spcAft>
                <a:spcPts val="1600"/>
              </a:spcAft>
              <a:buNone/>
              <a:defRPr sz="900"/>
            </a:lvl9pPr>
          </a:lstStyle>
          <a:p>
            <a:endParaRPr dirty="0"/>
          </a:p>
        </p:txBody>
      </p:sp>
      <p:sp>
        <p:nvSpPr>
          <p:cNvPr id="11" name="Text Placeholder 7">
            <a:extLst>
              <a:ext uri="{FF2B5EF4-FFF2-40B4-BE49-F238E27FC236}">
                <a16:creationId xmlns:a16="http://schemas.microsoft.com/office/drawing/2014/main" id="{4EB94A83-9CEF-D549-9BFB-7D42D05A1F2E}"/>
              </a:ext>
            </a:extLst>
          </p:cNvPr>
          <p:cNvSpPr>
            <a:spLocks noGrp="1"/>
          </p:cNvSpPr>
          <p:nvPr>
            <p:ph type="body" sz="quarter" idx="11" hasCustomPrompt="1"/>
          </p:nvPr>
        </p:nvSpPr>
        <p:spPr>
          <a:xfrm>
            <a:off x="918885" y="2395197"/>
            <a:ext cx="5579888" cy="590890"/>
          </a:xfrm>
        </p:spPr>
        <p:txBody>
          <a:bodyPr anchor="t"/>
          <a:lstStyle>
            <a:lvl1pPr marL="0" marR="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sz="3600" b="1">
                <a:solidFill>
                  <a:srgbClr val="99D8F8"/>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xx%</a:t>
            </a:r>
          </a:p>
        </p:txBody>
      </p:sp>
      <p:pic>
        <p:nvPicPr>
          <p:cNvPr id="13" name="Picture 12" descr="A picture containing drawing&#10;&#10;Description automatically generated">
            <a:extLst>
              <a:ext uri="{FF2B5EF4-FFF2-40B4-BE49-F238E27FC236}">
                <a16:creationId xmlns:a16="http://schemas.microsoft.com/office/drawing/2014/main" id="{BF14614C-C9F1-B742-BDF0-C27FAD8D2D7A}"/>
              </a:ext>
            </a:extLst>
          </p:cNvPr>
          <p:cNvPicPr>
            <a:picLocks noChangeAspect="1"/>
          </p:cNvPicPr>
          <p:nvPr userDrawn="1"/>
        </p:nvPicPr>
        <p:blipFill>
          <a:blip r:embed="rId4"/>
          <a:stretch>
            <a:fillRect/>
          </a:stretch>
        </p:blipFill>
        <p:spPr>
          <a:xfrm>
            <a:off x="499641" y="6181616"/>
            <a:ext cx="467783" cy="334834"/>
          </a:xfrm>
          <a:prstGeom prst="rect">
            <a:avLst/>
          </a:prstGeom>
        </p:spPr>
      </p:pic>
      <p:sp>
        <p:nvSpPr>
          <p:cNvPr id="14" name="Slide Number Placeholder 5">
            <a:extLst>
              <a:ext uri="{FF2B5EF4-FFF2-40B4-BE49-F238E27FC236}">
                <a16:creationId xmlns:a16="http://schemas.microsoft.com/office/drawing/2014/main" id="{5A494EB4-187E-F84F-A7AC-BA9B22320ACB}"/>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80755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00A6618-BA75-490B-88FF-568BA5127DCF}"/>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3" name="矩形 2">
            <a:extLst>
              <a:ext uri="{FF2B5EF4-FFF2-40B4-BE49-F238E27FC236}">
                <a16:creationId xmlns:a16="http://schemas.microsoft.com/office/drawing/2014/main" id="{62D9C63A-CEDD-4DBE-A75D-76E9614F48FA}"/>
              </a:ext>
            </a:extLst>
          </p:cNvPr>
          <p:cNvSpPr/>
          <p:nvPr userDrawn="1"/>
        </p:nvSpPr>
        <p:spPr>
          <a:xfrm>
            <a:off x="345426" y="222515"/>
            <a:ext cx="1954381" cy="399789"/>
          </a:xfrm>
          <a:prstGeom prst="rect">
            <a:avLst/>
          </a:prstGeom>
        </p:spPr>
        <p:txBody>
          <a:bodyPr wrap="none">
            <a:spAutoFit/>
          </a:bodyPr>
          <a:lstStyle/>
          <a:p>
            <a:r>
              <a:rPr lang="zh-CN" altLang="en-US" sz="1998" dirty="0">
                <a:latin typeface="TencentSans W7" panose="020C04030202040F0204" pitchFamily="34" charset="-122"/>
                <a:ea typeface="TencentSans W7" panose="020C04030202040F0204" pitchFamily="34" charset="-122"/>
              </a:rPr>
              <a:t>标题腾讯体</a:t>
            </a:r>
            <a:r>
              <a:rPr lang="en-US" altLang="zh-CN" sz="1998" dirty="0">
                <a:latin typeface="TencentSans W7" panose="020C04030202040F0204" pitchFamily="34" charset="-122"/>
                <a:ea typeface="TencentSans W7" panose="020C04030202040F0204" pitchFamily="34" charset="-122"/>
              </a:rPr>
              <a:t>W7 </a:t>
            </a:r>
            <a:endParaRPr lang="zh-CN" altLang="en-US" sz="1998" dirty="0">
              <a:latin typeface="TencentSans W7" panose="020C04030202040F0204" pitchFamily="34" charset="-122"/>
              <a:ea typeface="TencentSans W7" panose="020C04030202040F0204" pitchFamily="34" charset="-122"/>
            </a:endParaRPr>
          </a:p>
        </p:txBody>
      </p:sp>
      <p:sp>
        <p:nvSpPr>
          <p:cNvPr id="4" name="矩形 3">
            <a:extLst>
              <a:ext uri="{FF2B5EF4-FFF2-40B4-BE49-F238E27FC236}">
                <a16:creationId xmlns:a16="http://schemas.microsoft.com/office/drawing/2014/main" id="{9DC0E39F-3458-48C2-8B41-440158936303}"/>
              </a:ext>
            </a:extLst>
          </p:cNvPr>
          <p:cNvSpPr/>
          <p:nvPr userDrawn="1"/>
        </p:nvSpPr>
        <p:spPr>
          <a:xfrm>
            <a:off x="6731216" y="2162165"/>
            <a:ext cx="4827394" cy="3837974"/>
          </a:xfrm>
          <a:prstGeom prst="rect">
            <a:avLst/>
          </a:prstGeom>
        </p:spPr>
        <p:txBody>
          <a:bodyPr wrap="square">
            <a:spAutoFit/>
          </a:bodyPr>
          <a:lstStyle/>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p:txBody>
      </p:sp>
      <p:sp>
        <p:nvSpPr>
          <p:cNvPr id="5" name="矩形 4">
            <a:extLst>
              <a:ext uri="{FF2B5EF4-FFF2-40B4-BE49-F238E27FC236}">
                <a16:creationId xmlns:a16="http://schemas.microsoft.com/office/drawing/2014/main" id="{5154406A-D7A5-4D0B-A6AD-F771C4160481}"/>
              </a:ext>
            </a:extLst>
          </p:cNvPr>
          <p:cNvSpPr/>
          <p:nvPr userDrawn="1"/>
        </p:nvSpPr>
        <p:spPr>
          <a:xfrm>
            <a:off x="6731217" y="1360338"/>
            <a:ext cx="5460785" cy="707245"/>
          </a:xfrm>
          <a:prstGeom prst="rect">
            <a:avLst/>
          </a:prstGeom>
        </p:spPr>
        <p:txBody>
          <a:bodyPr wrap="square">
            <a:spAutoFit/>
          </a:bodyPr>
          <a:lstStyle/>
          <a:p>
            <a:r>
              <a:rPr lang="zh-CN" altLang="en-US" sz="3996" dirty="0">
                <a:latin typeface="TencentSans W7" panose="020C04030202040F0204" pitchFamily="34" charset="-122"/>
                <a:ea typeface="TencentSans W7" panose="020C04030202040F0204" pitchFamily="34" charset="-122"/>
              </a:rPr>
              <a:t>标题腾讯体</a:t>
            </a:r>
            <a:r>
              <a:rPr lang="en-US" altLang="zh-CN" sz="3996" dirty="0">
                <a:latin typeface="TencentSans W7" panose="020C04030202040F0204" pitchFamily="34" charset="-122"/>
                <a:ea typeface="TencentSans W7" panose="020C04030202040F0204" pitchFamily="34" charset="-122"/>
              </a:rPr>
              <a:t>W7</a:t>
            </a:r>
            <a:endParaRPr lang="zh-CN" altLang="en-US" sz="3996" dirty="0">
              <a:latin typeface="TencentSans W7" panose="020C04030202040F0204" pitchFamily="34" charset="-122"/>
              <a:ea typeface="TencentSans W7" panose="020C04030202040F0204" pitchFamily="34" charset="-122"/>
            </a:endParaRPr>
          </a:p>
        </p:txBody>
      </p:sp>
      <p:sp>
        <p:nvSpPr>
          <p:cNvPr id="6" name="同侧圆角矩形 5">
            <a:extLst>
              <a:ext uri="{FF2B5EF4-FFF2-40B4-BE49-F238E27FC236}">
                <a16:creationId xmlns:a16="http://schemas.microsoft.com/office/drawing/2014/main" id="{864B68B1-59D9-431B-BC1F-BA05FCDF1968}"/>
              </a:ext>
            </a:extLst>
          </p:cNvPr>
          <p:cNvSpPr/>
          <p:nvPr userDrawn="1"/>
        </p:nvSpPr>
        <p:spPr>
          <a:xfrm>
            <a:off x="2253511" y="3060737"/>
            <a:ext cx="216720" cy="2147493"/>
          </a:xfrm>
          <a:prstGeom prst="round2SameRect">
            <a:avLst>
              <a:gd name="adj1" fmla="val 50000"/>
              <a:gd name="adj2" fmla="val 0"/>
            </a:avLst>
          </a:prstGeom>
          <a:gradFill flip="none" rotWithShape="1">
            <a:gsLst>
              <a:gs pos="0">
                <a:srgbClr val="BC53FF"/>
              </a:gs>
              <a:gs pos="100000">
                <a:srgbClr val="BC53FF">
                  <a:alpha val="52395"/>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7" name="同侧圆角矩形 30">
            <a:extLst>
              <a:ext uri="{FF2B5EF4-FFF2-40B4-BE49-F238E27FC236}">
                <a16:creationId xmlns:a16="http://schemas.microsoft.com/office/drawing/2014/main" id="{C620E6D0-AA9C-43D3-9CEB-8AC506A1DB24}"/>
              </a:ext>
            </a:extLst>
          </p:cNvPr>
          <p:cNvSpPr/>
          <p:nvPr userDrawn="1"/>
        </p:nvSpPr>
        <p:spPr>
          <a:xfrm>
            <a:off x="1962970" y="3492179"/>
            <a:ext cx="216721" cy="1721354"/>
          </a:xfrm>
          <a:prstGeom prst="round2SameRect">
            <a:avLst>
              <a:gd name="adj1" fmla="val 50000"/>
              <a:gd name="adj2" fmla="val 0"/>
            </a:avLst>
          </a:prstGeom>
          <a:gradFill flip="none" rotWithShape="1">
            <a:gsLst>
              <a:gs pos="0">
                <a:srgbClr val="5BD9E8"/>
              </a:gs>
              <a:gs pos="100000">
                <a:srgbClr val="5BD9E8">
                  <a:alpha val="4816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8" name="同侧圆角矩形 31">
            <a:extLst>
              <a:ext uri="{FF2B5EF4-FFF2-40B4-BE49-F238E27FC236}">
                <a16:creationId xmlns:a16="http://schemas.microsoft.com/office/drawing/2014/main" id="{95159143-21EB-4925-BB60-73C8E8FD39A8}"/>
              </a:ext>
            </a:extLst>
          </p:cNvPr>
          <p:cNvSpPr/>
          <p:nvPr userDrawn="1"/>
        </p:nvSpPr>
        <p:spPr>
          <a:xfrm>
            <a:off x="1686130" y="2606256"/>
            <a:ext cx="216720" cy="2612587"/>
          </a:xfrm>
          <a:prstGeom prst="round2SameRect">
            <a:avLst>
              <a:gd name="adj1" fmla="val 50000"/>
              <a:gd name="adj2" fmla="val 0"/>
            </a:avLst>
          </a:prstGeom>
          <a:gradFill flip="none" rotWithShape="1">
            <a:gsLst>
              <a:gs pos="0">
                <a:srgbClr val="66B0FF"/>
              </a:gs>
              <a:gs pos="100000">
                <a:srgbClr val="66B0FF">
                  <a:alpha val="50013"/>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9" name="同侧圆角矩形 32">
            <a:extLst>
              <a:ext uri="{FF2B5EF4-FFF2-40B4-BE49-F238E27FC236}">
                <a16:creationId xmlns:a16="http://schemas.microsoft.com/office/drawing/2014/main" id="{CC8394D7-69AC-4686-9D89-F349B53CC0B0}"/>
              </a:ext>
            </a:extLst>
          </p:cNvPr>
          <p:cNvSpPr/>
          <p:nvPr userDrawn="1"/>
        </p:nvSpPr>
        <p:spPr>
          <a:xfrm>
            <a:off x="3369974" y="3208108"/>
            <a:ext cx="216721" cy="1990357"/>
          </a:xfrm>
          <a:prstGeom prst="round2SameRect">
            <a:avLst>
              <a:gd name="adj1" fmla="val 50000"/>
              <a:gd name="adj2" fmla="val 0"/>
            </a:avLst>
          </a:prstGeom>
          <a:gradFill flip="none" rotWithShape="1">
            <a:gsLst>
              <a:gs pos="0">
                <a:srgbClr val="BC53FF"/>
              </a:gs>
              <a:gs pos="100000">
                <a:srgbClr val="BC53FF">
                  <a:alpha val="52395"/>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0" name="同侧圆角矩形 33">
            <a:extLst>
              <a:ext uri="{FF2B5EF4-FFF2-40B4-BE49-F238E27FC236}">
                <a16:creationId xmlns:a16="http://schemas.microsoft.com/office/drawing/2014/main" id="{1358C1B7-91FB-4609-A333-F80CE5E6A3BF}"/>
              </a:ext>
            </a:extLst>
          </p:cNvPr>
          <p:cNvSpPr/>
          <p:nvPr userDrawn="1"/>
        </p:nvSpPr>
        <p:spPr>
          <a:xfrm>
            <a:off x="3095432" y="2194388"/>
            <a:ext cx="216721" cy="3024455"/>
          </a:xfrm>
          <a:prstGeom prst="round2SameRect">
            <a:avLst>
              <a:gd name="adj1" fmla="val 50000"/>
              <a:gd name="adj2" fmla="val 0"/>
            </a:avLst>
          </a:prstGeom>
          <a:gradFill flip="none" rotWithShape="1">
            <a:gsLst>
              <a:gs pos="0">
                <a:srgbClr val="5BD9E8"/>
              </a:gs>
              <a:gs pos="100000">
                <a:srgbClr val="5BD9E8">
                  <a:alpha val="4816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1" name="同侧圆角矩形 34">
            <a:extLst>
              <a:ext uri="{FF2B5EF4-FFF2-40B4-BE49-F238E27FC236}">
                <a16:creationId xmlns:a16="http://schemas.microsoft.com/office/drawing/2014/main" id="{9B890C9F-BCF6-432F-9CD1-37DFBABADA72}"/>
              </a:ext>
            </a:extLst>
          </p:cNvPr>
          <p:cNvSpPr/>
          <p:nvPr userDrawn="1"/>
        </p:nvSpPr>
        <p:spPr>
          <a:xfrm>
            <a:off x="2820894" y="3492181"/>
            <a:ext cx="216721" cy="1721355"/>
          </a:xfrm>
          <a:prstGeom prst="round2SameRect">
            <a:avLst>
              <a:gd name="adj1" fmla="val 50000"/>
              <a:gd name="adj2" fmla="val 0"/>
            </a:avLst>
          </a:prstGeom>
          <a:gradFill flip="none" rotWithShape="1">
            <a:gsLst>
              <a:gs pos="0">
                <a:srgbClr val="66B0FF"/>
              </a:gs>
              <a:gs pos="100000">
                <a:srgbClr val="66B0FF">
                  <a:alpha val="50013"/>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2" name="同侧圆角矩形 35">
            <a:extLst>
              <a:ext uri="{FF2B5EF4-FFF2-40B4-BE49-F238E27FC236}">
                <a16:creationId xmlns:a16="http://schemas.microsoft.com/office/drawing/2014/main" id="{37DEBC39-0E49-4E17-9C34-BC11C6CEBFA3}"/>
              </a:ext>
            </a:extLst>
          </p:cNvPr>
          <p:cNvSpPr/>
          <p:nvPr userDrawn="1"/>
        </p:nvSpPr>
        <p:spPr>
          <a:xfrm>
            <a:off x="4472716" y="2452650"/>
            <a:ext cx="216721" cy="2766192"/>
          </a:xfrm>
          <a:prstGeom prst="round2SameRect">
            <a:avLst>
              <a:gd name="adj1" fmla="val 50000"/>
              <a:gd name="adj2" fmla="val 0"/>
            </a:avLst>
          </a:prstGeom>
          <a:gradFill flip="none" rotWithShape="1">
            <a:gsLst>
              <a:gs pos="0">
                <a:srgbClr val="BC53FF"/>
              </a:gs>
              <a:gs pos="100000">
                <a:srgbClr val="BC53FF">
                  <a:alpha val="52395"/>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dirty="0"/>
          </a:p>
        </p:txBody>
      </p:sp>
      <p:sp>
        <p:nvSpPr>
          <p:cNvPr id="13" name="同侧圆角矩形 36">
            <a:extLst>
              <a:ext uri="{FF2B5EF4-FFF2-40B4-BE49-F238E27FC236}">
                <a16:creationId xmlns:a16="http://schemas.microsoft.com/office/drawing/2014/main" id="{B3B9AC88-6266-4DBE-810C-F0B4C70C35EC}"/>
              </a:ext>
            </a:extLst>
          </p:cNvPr>
          <p:cNvSpPr/>
          <p:nvPr userDrawn="1"/>
        </p:nvSpPr>
        <p:spPr>
          <a:xfrm>
            <a:off x="4192714" y="2919502"/>
            <a:ext cx="216721" cy="2299341"/>
          </a:xfrm>
          <a:prstGeom prst="round2SameRect">
            <a:avLst>
              <a:gd name="adj1" fmla="val 50000"/>
              <a:gd name="adj2" fmla="val 0"/>
            </a:avLst>
          </a:prstGeom>
          <a:gradFill flip="none" rotWithShape="1">
            <a:gsLst>
              <a:gs pos="0">
                <a:srgbClr val="5BD9E8"/>
              </a:gs>
              <a:gs pos="100000">
                <a:srgbClr val="5BD9E8">
                  <a:alpha val="4816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4" name="同侧圆角矩形 37">
            <a:extLst>
              <a:ext uri="{FF2B5EF4-FFF2-40B4-BE49-F238E27FC236}">
                <a16:creationId xmlns:a16="http://schemas.microsoft.com/office/drawing/2014/main" id="{969079F7-ED3E-430B-B01D-6D4A3B442FA8}"/>
              </a:ext>
            </a:extLst>
          </p:cNvPr>
          <p:cNvSpPr/>
          <p:nvPr userDrawn="1"/>
        </p:nvSpPr>
        <p:spPr>
          <a:xfrm>
            <a:off x="3918174" y="3690759"/>
            <a:ext cx="216721" cy="1507707"/>
          </a:xfrm>
          <a:prstGeom prst="round2SameRect">
            <a:avLst>
              <a:gd name="adj1" fmla="val 50000"/>
              <a:gd name="adj2" fmla="val 0"/>
            </a:avLst>
          </a:prstGeom>
          <a:gradFill flip="none" rotWithShape="1">
            <a:gsLst>
              <a:gs pos="0">
                <a:srgbClr val="66B0FF"/>
              </a:gs>
              <a:gs pos="100000">
                <a:srgbClr val="66B0FF">
                  <a:alpha val="50013"/>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5" name="同侧圆角矩形 38">
            <a:extLst>
              <a:ext uri="{FF2B5EF4-FFF2-40B4-BE49-F238E27FC236}">
                <a16:creationId xmlns:a16="http://schemas.microsoft.com/office/drawing/2014/main" id="{B5A91C41-8F35-4F87-A7F1-5EDA7621BA56}"/>
              </a:ext>
            </a:extLst>
          </p:cNvPr>
          <p:cNvSpPr/>
          <p:nvPr userDrawn="1"/>
        </p:nvSpPr>
        <p:spPr>
          <a:xfrm>
            <a:off x="5579888" y="3707306"/>
            <a:ext cx="216721" cy="1500924"/>
          </a:xfrm>
          <a:prstGeom prst="round2SameRect">
            <a:avLst>
              <a:gd name="adj1" fmla="val 50000"/>
              <a:gd name="adj2" fmla="val 0"/>
            </a:avLst>
          </a:prstGeom>
          <a:gradFill flip="none" rotWithShape="1">
            <a:gsLst>
              <a:gs pos="0">
                <a:srgbClr val="BC53FF"/>
              </a:gs>
              <a:gs pos="100000">
                <a:srgbClr val="BC53FF">
                  <a:alpha val="52395"/>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dirty="0"/>
          </a:p>
        </p:txBody>
      </p:sp>
      <p:sp>
        <p:nvSpPr>
          <p:cNvPr id="16" name="同侧圆角矩形 39">
            <a:extLst>
              <a:ext uri="{FF2B5EF4-FFF2-40B4-BE49-F238E27FC236}">
                <a16:creationId xmlns:a16="http://schemas.microsoft.com/office/drawing/2014/main" id="{EE1B3425-6BFD-46D0-91CF-B8EBA02403CC}"/>
              </a:ext>
            </a:extLst>
          </p:cNvPr>
          <p:cNvSpPr/>
          <p:nvPr userDrawn="1"/>
        </p:nvSpPr>
        <p:spPr>
          <a:xfrm>
            <a:off x="5303573" y="2919500"/>
            <a:ext cx="216721" cy="2299340"/>
          </a:xfrm>
          <a:prstGeom prst="round2SameRect">
            <a:avLst>
              <a:gd name="adj1" fmla="val 50000"/>
              <a:gd name="adj2" fmla="val 0"/>
            </a:avLst>
          </a:prstGeom>
          <a:gradFill flip="none" rotWithShape="1">
            <a:gsLst>
              <a:gs pos="0">
                <a:srgbClr val="5BD9E8"/>
              </a:gs>
              <a:gs pos="100000">
                <a:srgbClr val="5BD9E8">
                  <a:alpha val="4816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17" name="同侧圆角矩形 40">
            <a:extLst>
              <a:ext uri="{FF2B5EF4-FFF2-40B4-BE49-F238E27FC236}">
                <a16:creationId xmlns:a16="http://schemas.microsoft.com/office/drawing/2014/main" id="{6D29980D-F9DD-476F-BB3E-CABEF87E2E6B}"/>
              </a:ext>
            </a:extLst>
          </p:cNvPr>
          <p:cNvSpPr/>
          <p:nvPr userDrawn="1"/>
        </p:nvSpPr>
        <p:spPr>
          <a:xfrm>
            <a:off x="5026302" y="4218095"/>
            <a:ext cx="216721" cy="1000746"/>
          </a:xfrm>
          <a:prstGeom prst="round2SameRect">
            <a:avLst>
              <a:gd name="adj1" fmla="val 50000"/>
              <a:gd name="adj2" fmla="val 0"/>
            </a:avLst>
          </a:prstGeom>
          <a:gradFill flip="none" rotWithShape="1">
            <a:gsLst>
              <a:gs pos="0">
                <a:srgbClr val="66B0FF"/>
              </a:gs>
              <a:gs pos="100000">
                <a:srgbClr val="66B0FF">
                  <a:alpha val="50013"/>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cxnSp>
        <p:nvCxnSpPr>
          <p:cNvPr id="18" name="直线连接符 7">
            <a:extLst>
              <a:ext uri="{FF2B5EF4-FFF2-40B4-BE49-F238E27FC236}">
                <a16:creationId xmlns:a16="http://schemas.microsoft.com/office/drawing/2014/main" id="{A2A83F96-D280-483F-90C4-3A17BAB6EF19}"/>
              </a:ext>
            </a:extLst>
          </p:cNvPr>
          <p:cNvCxnSpPr>
            <a:cxnSpLocks/>
          </p:cNvCxnSpPr>
          <p:nvPr userDrawn="1"/>
        </p:nvCxnSpPr>
        <p:spPr>
          <a:xfrm>
            <a:off x="1340746" y="1670440"/>
            <a:ext cx="0" cy="3555287"/>
          </a:xfrm>
          <a:prstGeom prst="line">
            <a:avLst/>
          </a:prstGeom>
          <a:ln w="31750">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9" name="直线连接符 42">
            <a:extLst>
              <a:ext uri="{FF2B5EF4-FFF2-40B4-BE49-F238E27FC236}">
                <a16:creationId xmlns:a16="http://schemas.microsoft.com/office/drawing/2014/main" id="{DA2A2460-E4BC-4ACF-9A54-B368BEE5B6A8}"/>
              </a:ext>
            </a:extLst>
          </p:cNvPr>
          <p:cNvCxnSpPr>
            <a:cxnSpLocks/>
          </p:cNvCxnSpPr>
          <p:nvPr userDrawn="1"/>
        </p:nvCxnSpPr>
        <p:spPr>
          <a:xfrm>
            <a:off x="1328554" y="5213535"/>
            <a:ext cx="4876494" cy="0"/>
          </a:xfrm>
          <a:prstGeom prst="line">
            <a:avLst/>
          </a:prstGeom>
          <a:ln w="31750">
            <a:solidFill>
              <a:srgbClr val="808080"/>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50C3CDAC-4BB4-43F7-9CB6-514E486E88CD}"/>
              </a:ext>
            </a:extLst>
          </p:cNvPr>
          <p:cNvSpPr/>
          <p:nvPr userDrawn="1"/>
        </p:nvSpPr>
        <p:spPr>
          <a:xfrm>
            <a:off x="1803824" y="5284715"/>
            <a:ext cx="614271" cy="323037"/>
          </a:xfrm>
          <a:prstGeom prst="rect">
            <a:avLst/>
          </a:prstGeom>
        </p:spPr>
        <p:txBody>
          <a:bodyPr wrap="none">
            <a:spAutoFit/>
          </a:bodyPr>
          <a:lstStyle/>
          <a:p>
            <a:r>
              <a:rPr lang="zh-CN" altLang="en-US" sz="1499" dirty="0">
                <a:solidFill>
                  <a:srgbClr val="808080"/>
                </a:solidFill>
                <a:latin typeface="Source Han Sans CN ExtraLight" panose="020B0500000000000000" pitchFamily="34" charset="-128"/>
                <a:ea typeface="Source Han Sans CN ExtraLight" panose="020B0500000000000000" pitchFamily="34" charset="-128"/>
              </a:rPr>
              <a:t>2021</a:t>
            </a:r>
          </a:p>
        </p:txBody>
      </p:sp>
      <p:sp>
        <p:nvSpPr>
          <p:cNvPr id="21" name="矩形 20">
            <a:extLst>
              <a:ext uri="{FF2B5EF4-FFF2-40B4-BE49-F238E27FC236}">
                <a16:creationId xmlns:a16="http://schemas.microsoft.com/office/drawing/2014/main" id="{8BD1B097-215C-46CA-A7F5-2C44C66E377F}"/>
              </a:ext>
            </a:extLst>
          </p:cNvPr>
          <p:cNvSpPr/>
          <p:nvPr userDrawn="1"/>
        </p:nvSpPr>
        <p:spPr>
          <a:xfrm>
            <a:off x="2937680" y="5284715"/>
            <a:ext cx="614271" cy="323037"/>
          </a:xfrm>
          <a:prstGeom prst="rect">
            <a:avLst/>
          </a:prstGeom>
        </p:spPr>
        <p:txBody>
          <a:bodyPr wrap="none">
            <a:spAutoFit/>
          </a:bodyPr>
          <a:lstStyle/>
          <a:p>
            <a:r>
              <a:rPr lang="zh-CN" altLang="en-US" sz="1499" dirty="0">
                <a:solidFill>
                  <a:srgbClr val="808080"/>
                </a:solidFill>
                <a:latin typeface="Source Han Sans CN ExtraLight" panose="020B0500000000000000" pitchFamily="34" charset="-128"/>
                <a:ea typeface="Source Han Sans CN ExtraLight" panose="020B0500000000000000" pitchFamily="34" charset="-128"/>
              </a:rPr>
              <a:t>202</a:t>
            </a:r>
            <a:r>
              <a:rPr lang="en-US" altLang="zh-CN" sz="1499" dirty="0">
                <a:solidFill>
                  <a:srgbClr val="808080"/>
                </a:solidFill>
                <a:latin typeface="Source Han Sans CN ExtraLight" panose="020B0500000000000000" pitchFamily="34" charset="-128"/>
                <a:ea typeface="Source Han Sans CN ExtraLight" panose="020B0500000000000000" pitchFamily="34" charset="-128"/>
              </a:rPr>
              <a:t>0</a:t>
            </a:r>
            <a:endParaRPr lang="zh-CN" altLang="en-US" sz="14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2" name="矩形 21">
            <a:extLst>
              <a:ext uri="{FF2B5EF4-FFF2-40B4-BE49-F238E27FC236}">
                <a16:creationId xmlns:a16="http://schemas.microsoft.com/office/drawing/2014/main" id="{12ED4C85-EA93-4C34-BA78-F37D51E12200}"/>
              </a:ext>
            </a:extLst>
          </p:cNvPr>
          <p:cNvSpPr/>
          <p:nvPr userDrawn="1"/>
        </p:nvSpPr>
        <p:spPr>
          <a:xfrm>
            <a:off x="4022768" y="5284715"/>
            <a:ext cx="614271" cy="323037"/>
          </a:xfrm>
          <a:prstGeom prst="rect">
            <a:avLst/>
          </a:prstGeom>
        </p:spPr>
        <p:txBody>
          <a:bodyPr wrap="none">
            <a:spAutoFit/>
          </a:bodyPr>
          <a:lstStyle/>
          <a:p>
            <a:r>
              <a:rPr lang="en-US" altLang="zh-CN" sz="1499" dirty="0">
                <a:solidFill>
                  <a:srgbClr val="808080"/>
                </a:solidFill>
                <a:latin typeface="Source Han Sans CN ExtraLight" panose="020B0500000000000000" pitchFamily="34" charset="-128"/>
                <a:ea typeface="Source Han Sans CN ExtraLight" panose="020B0500000000000000" pitchFamily="34" charset="-128"/>
              </a:rPr>
              <a:t>2019</a:t>
            </a:r>
            <a:endParaRPr lang="zh-CN" altLang="en-US" sz="14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3" name="矩形 22">
            <a:extLst>
              <a:ext uri="{FF2B5EF4-FFF2-40B4-BE49-F238E27FC236}">
                <a16:creationId xmlns:a16="http://schemas.microsoft.com/office/drawing/2014/main" id="{D8F664B8-44E7-4A24-8E80-CD17681065B5}"/>
              </a:ext>
            </a:extLst>
          </p:cNvPr>
          <p:cNvSpPr/>
          <p:nvPr userDrawn="1"/>
        </p:nvSpPr>
        <p:spPr>
          <a:xfrm>
            <a:off x="5132240" y="5284715"/>
            <a:ext cx="614271" cy="323037"/>
          </a:xfrm>
          <a:prstGeom prst="rect">
            <a:avLst/>
          </a:prstGeom>
        </p:spPr>
        <p:txBody>
          <a:bodyPr wrap="none">
            <a:spAutoFit/>
          </a:bodyPr>
          <a:lstStyle/>
          <a:p>
            <a:r>
              <a:rPr lang="en-US" altLang="zh-CN" sz="1499" dirty="0">
                <a:solidFill>
                  <a:srgbClr val="808080"/>
                </a:solidFill>
                <a:latin typeface="Source Han Sans CN ExtraLight" panose="020B0500000000000000" pitchFamily="34" charset="-128"/>
                <a:ea typeface="Source Han Sans CN ExtraLight" panose="020B0500000000000000" pitchFamily="34" charset="-128"/>
              </a:rPr>
              <a:t>2018</a:t>
            </a:r>
            <a:endParaRPr lang="zh-CN" altLang="en-US" sz="14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4" name="矩形 23">
            <a:extLst>
              <a:ext uri="{FF2B5EF4-FFF2-40B4-BE49-F238E27FC236}">
                <a16:creationId xmlns:a16="http://schemas.microsoft.com/office/drawing/2014/main" id="{D25077C4-7477-4446-9B32-F776BDCCFC5E}"/>
              </a:ext>
            </a:extLst>
          </p:cNvPr>
          <p:cNvSpPr/>
          <p:nvPr userDrawn="1"/>
        </p:nvSpPr>
        <p:spPr>
          <a:xfrm>
            <a:off x="633392" y="4955531"/>
            <a:ext cx="569387" cy="323037"/>
          </a:xfrm>
          <a:prstGeom prst="rect">
            <a:avLst/>
          </a:prstGeom>
        </p:spPr>
        <p:txBody>
          <a:bodyPr wrap="none">
            <a:spAutoFit/>
          </a:bodyPr>
          <a:lstStyle/>
          <a:p>
            <a:r>
              <a:rPr lang="zh-CN" altLang="en-US" sz="1499" dirty="0">
                <a:solidFill>
                  <a:srgbClr val="808080"/>
                </a:solidFill>
                <a:latin typeface="Source Han Sans CN ExtraLight" panose="020B0500000000000000" pitchFamily="34" charset="-128"/>
                <a:ea typeface="Source Han Sans CN ExtraLight" panose="020B0500000000000000" pitchFamily="34" charset="-128"/>
              </a:rPr>
              <a:t>文字</a:t>
            </a:r>
          </a:p>
        </p:txBody>
      </p:sp>
      <p:sp>
        <p:nvSpPr>
          <p:cNvPr id="25" name="矩形 24">
            <a:extLst>
              <a:ext uri="{FF2B5EF4-FFF2-40B4-BE49-F238E27FC236}">
                <a16:creationId xmlns:a16="http://schemas.microsoft.com/office/drawing/2014/main" id="{B1308890-78AF-4F33-B5C3-C7E46E3D3A49}"/>
              </a:ext>
            </a:extLst>
          </p:cNvPr>
          <p:cNvSpPr/>
          <p:nvPr userDrawn="1"/>
        </p:nvSpPr>
        <p:spPr>
          <a:xfrm>
            <a:off x="661898" y="4504794"/>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100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6" name="矩形 25">
            <a:extLst>
              <a:ext uri="{FF2B5EF4-FFF2-40B4-BE49-F238E27FC236}">
                <a16:creationId xmlns:a16="http://schemas.microsoft.com/office/drawing/2014/main" id="{78E0683E-B7D6-4312-8C0A-4F6610A15EE5}"/>
              </a:ext>
            </a:extLst>
          </p:cNvPr>
          <p:cNvSpPr/>
          <p:nvPr userDrawn="1"/>
        </p:nvSpPr>
        <p:spPr>
          <a:xfrm>
            <a:off x="661898" y="4005174"/>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200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7" name="矩形 26">
            <a:extLst>
              <a:ext uri="{FF2B5EF4-FFF2-40B4-BE49-F238E27FC236}">
                <a16:creationId xmlns:a16="http://schemas.microsoft.com/office/drawing/2014/main" id="{9F7E7CE0-FB4D-4FFA-B767-F5BE89D07524}"/>
              </a:ext>
            </a:extLst>
          </p:cNvPr>
          <p:cNvSpPr/>
          <p:nvPr userDrawn="1"/>
        </p:nvSpPr>
        <p:spPr>
          <a:xfrm>
            <a:off x="661898" y="3514981"/>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300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8" name="矩形 27">
            <a:extLst>
              <a:ext uri="{FF2B5EF4-FFF2-40B4-BE49-F238E27FC236}">
                <a16:creationId xmlns:a16="http://schemas.microsoft.com/office/drawing/2014/main" id="{E27C3808-D79D-4F9F-87A9-879414986B65}"/>
              </a:ext>
            </a:extLst>
          </p:cNvPr>
          <p:cNvSpPr/>
          <p:nvPr userDrawn="1"/>
        </p:nvSpPr>
        <p:spPr>
          <a:xfrm>
            <a:off x="661898" y="3024786"/>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400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29" name="矩形 28">
            <a:extLst>
              <a:ext uri="{FF2B5EF4-FFF2-40B4-BE49-F238E27FC236}">
                <a16:creationId xmlns:a16="http://schemas.microsoft.com/office/drawing/2014/main" id="{43146CC3-BEB9-445C-8203-8BB621A6BFCC}"/>
              </a:ext>
            </a:extLst>
          </p:cNvPr>
          <p:cNvSpPr/>
          <p:nvPr userDrawn="1"/>
        </p:nvSpPr>
        <p:spPr>
          <a:xfrm>
            <a:off x="661898" y="2534592"/>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500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30" name="矩形 29">
            <a:extLst>
              <a:ext uri="{FF2B5EF4-FFF2-40B4-BE49-F238E27FC236}">
                <a16:creationId xmlns:a16="http://schemas.microsoft.com/office/drawing/2014/main" id="{7213C9DC-6B2D-48D3-A3FE-C8A214D6092E}"/>
              </a:ext>
            </a:extLst>
          </p:cNvPr>
          <p:cNvSpPr/>
          <p:nvPr userDrawn="1"/>
        </p:nvSpPr>
        <p:spPr>
          <a:xfrm>
            <a:off x="661898" y="2034973"/>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600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31" name="矩形 30">
            <a:extLst>
              <a:ext uri="{FF2B5EF4-FFF2-40B4-BE49-F238E27FC236}">
                <a16:creationId xmlns:a16="http://schemas.microsoft.com/office/drawing/2014/main" id="{9B51F25B-54A1-434E-9706-191BADA7BD2F}"/>
              </a:ext>
            </a:extLst>
          </p:cNvPr>
          <p:cNvSpPr/>
          <p:nvPr userDrawn="1"/>
        </p:nvSpPr>
        <p:spPr>
          <a:xfrm>
            <a:off x="661898" y="1544778"/>
            <a:ext cx="482824" cy="307648"/>
          </a:xfrm>
          <a:prstGeom prst="rect">
            <a:avLst/>
          </a:prstGeom>
        </p:spPr>
        <p:txBody>
          <a:bodyPr wrap="none">
            <a:spAutoFit/>
          </a:bodyPr>
          <a:lstStyle/>
          <a:p>
            <a:r>
              <a:rPr lang="en-US" altLang="zh-CN" sz="1399" dirty="0">
                <a:solidFill>
                  <a:srgbClr val="808080"/>
                </a:solidFill>
                <a:latin typeface="Source Han Sans CN ExtraLight" panose="020B0500000000000000" pitchFamily="34" charset="-128"/>
                <a:ea typeface="Source Han Sans CN ExtraLight" panose="020B0500000000000000" pitchFamily="34" charset="-128"/>
              </a:rPr>
              <a:t>700</a:t>
            </a:r>
            <a:endParaRPr lang="zh-CN" altLang="en-US" sz="1399" dirty="0">
              <a:solidFill>
                <a:srgbClr val="808080"/>
              </a:solidFill>
              <a:latin typeface="Source Han Sans CN ExtraLight" panose="020B0500000000000000" pitchFamily="34" charset="-128"/>
              <a:ea typeface="Source Han Sans CN ExtraLight" panose="020B0500000000000000" pitchFamily="34" charset="-128"/>
            </a:endParaRPr>
          </a:p>
        </p:txBody>
      </p:sp>
      <p:sp>
        <p:nvSpPr>
          <p:cNvPr id="32" name="圆角矩形 66">
            <a:extLst>
              <a:ext uri="{FF2B5EF4-FFF2-40B4-BE49-F238E27FC236}">
                <a16:creationId xmlns:a16="http://schemas.microsoft.com/office/drawing/2014/main" id="{B0DB0D08-5A6B-4AE7-8A35-87C019A52B80}"/>
              </a:ext>
            </a:extLst>
          </p:cNvPr>
          <p:cNvSpPr/>
          <p:nvPr userDrawn="1"/>
        </p:nvSpPr>
        <p:spPr>
          <a:xfrm rot="10800000">
            <a:off x="2340516" y="5787177"/>
            <a:ext cx="788913" cy="232845"/>
          </a:xfrm>
          <a:prstGeom prst="roundRect">
            <a:avLst>
              <a:gd name="adj" fmla="val 50000"/>
            </a:avLst>
          </a:prstGeom>
          <a:gradFill>
            <a:gsLst>
              <a:gs pos="0">
                <a:srgbClr val="00A3FF"/>
              </a:gs>
              <a:gs pos="100000">
                <a:srgbClr val="00A3FF">
                  <a:alpha val="52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3" name="椭圆 32">
            <a:extLst>
              <a:ext uri="{FF2B5EF4-FFF2-40B4-BE49-F238E27FC236}">
                <a16:creationId xmlns:a16="http://schemas.microsoft.com/office/drawing/2014/main" id="{BCA3255A-67AF-4D93-B609-CD8AB4E918E5}"/>
              </a:ext>
            </a:extLst>
          </p:cNvPr>
          <p:cNvSpPr/>
          <p:nvPr userDrawn="1"/>
        </p:nvSpPr>
        <p:spPr>
          <a:xfrm rot="10800000">
            <a:off x="2340089" y="5787177"/>
            <a:ext cx="232844" cy="232844"/>
          </a:xfrm>
          <a:prstGeom prst="ellipse">
            <a:avLst/>
          </a:prstGeom>
          <a:gradFill>
            <a:gsLst>
              <a:gs pos="8000">
                <a:srgbClr val="02A4FF"/>
              </a:gs>
              <a:gs pos="100000">
                <a:srgbClr val="02A4FF">
                  <a:alpha val="9521"/>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4" name="圆角矩形 68">
            <a:extLst>
              <a:ext uri="{FF2B5EF4-FFF2-40B4-BE49-F238E27FC236}">
                <a16:creationId xmlns:a16="http://schemas.microsoft.com/office/drawing/2014/main" id="{BFD9C534-C770-4221-9E1B-B61E0DE29BD9}"/>
              </a:ext>
            </a:extLst>
          </p:cNvPr>
          <p:cNvSpPr/>
          <p:nvPr userDrawn="1"/>
        </p:nvSpPr>
        <p:spPr>
          <a:xfrm rot="10800000">
            <a:off x="4323158" y="5787177"/>
            <a:ext cx="788913" cy="232845"/>
          </a:xfrm>
          <a:prstGeom prst="roundRect">
            <a:avLst>
              <a:gd name="adj" fmla="val 50000"/>
            </a:avLst>
          </a:prstGeom>
          <a:gradFill>
            <a:gsLst>
              <a:gs pos="0">
                <a:srgbClr val="9B00FF"/>
              </a:gs>
              <a:gs pos="100000">
                <a:srgbClr val="9B00FF">
                  <a:alpha val="66212"/>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5" name="椭圆 34">
            <a:extLst>
              <a:ext uri="{FF2B5EF4-FFF2-40B4-BE49-F238E27FC236}">
                <a16:creationId xmlns:a16="http://schemas.microsoft.com/office/drawing/2014/main" id="{82EF4E02-0009-420A-B030-DB5B2A1BF30E}"/>
              </a:ext>
            </a:extLst>
          </p:cNvPr>
          <p:cNvSpPr/>
          <p:nvPr userDrawn="1"/>
        </p:nvSpPr>
        <p:spPr>
          <a:xfrm rot="10800000">
            <a:off x="4322731" y="5787177"/>
            <a:ext cx="232844" cy="232844"/>
          </a:xfrm>
          <a:prstGeom prst="ellipse">
            <a:avLst/>
          </a:prstGeom>
          <a:gradFill>
            <a:gsLst>
              <a:gs pos="8000">
                <a:srgbClr val="9B00FF"/>
              </a:gs>
              <a:gs pos="100000">
                <a:srgbClr val="9B00FF">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6" name="圆角矩形 70">
            <a:extLst>
              <a:ext uri="{FF2B5EF4-FFF2-40B4-BE49-F238E27FC236}">
                <a16:creationId xmlns:a16="http://schemas.microsoft.com/office/drawing/2014/main" id="{846AF92F-07BD-4956-B732-03C28495FF9C}"/>
              </a:ext>
            </a:extLst>
          </p:cNvPr>
          <p:cNvSpPr/>
          <p:nvPr userDrawn="1"/>
        </p:nvSpPr>
        <p:spPr>
          <a:xfrm rot="10800000">
            <a:off x="3330774" y="5787178"/>
            <a:ext cx="788913" cy="232845"/>
          </a:xfrm>
          <a:prstGeom prst="roundRect">
            <a:avLst>
              <a:gd name="adj" fmla="val 50000"/>
            </a:avLst>
          </a:prstGeom>
          <a:gradFill>
            <a:gsLst>
              <a:gs pos="0">
                <a:srgbClr val="04C8DC"/>
              </a:gs>
              <a:gs pos="100000">
                <a:srgbClr val="04C8DC">
                  <a:alpha val="43321"/>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7" name="椭圆 36">
            <a:extLst>
              <a:ext uri="{FF2B5EF4-FFF2-40B4-BE49-F238E27FC236}">
                <a16:creationId xmlns:a16="http://schemas.microsoft.com/office/drawing/2014/main" id="{670DF73A-33E4-44C9-9F7A-13878AEFE20A}"/>
              </a:ext>
            </a:extLst>
          </p:cNvPr>
          <p:cNvSpPr/>
          <p:nvPr userDrawn="1"/>
        </p:nvSpPr>
        <p:spPr>
          <a:xfrm>
            <a:off x="3330347" y="5787178"/>
            <a:ext cx="232844" cy="232844"/>
          </a:xfrm>
          <a:prstGeom prst="ellipse">
            <a:avLst/>
          </a:prstGeom>
          <a:gradFill>
            <a:gsLst>
              <a:gs pos="1000">
                <a:srgbClr val="04C8DC">
                  <a:alpha val="15000"/>
                </a:srgbClr>
              </a:gs>
              <a:gs pos="100000">
                <a:srgbClr val="04C8D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p>
        </p:txBody>
      </p:sp>
      <p:sp>
        <p:nvSpPr>
          <p:cNvPr id="38" name="矩形 37">
            <a:extLst>
              <a:ext uri="{FF2B5EF4-FFF2-40B4-BE49-F238E27FC236}">
                <a16:creationId xmlns:a16="http://schemas.microsoft.com/office/drawing/2014/main" id="{E710E8F2-7974-45EC-8B9F-9188A961B05C}"/>
              </a:ext>
            </a:extLst>
          </p:cNvPr>
          <p:cNvSpPr/>
          <p:nvPr userDrawn="1"/>
        </p:nvSpPr>
        <p:spPr>
          <a:xfrm>
            <a:off x="2533781" y="5762161"/>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数据1</a:t>
            </a:r>
          </a:p>
        </p:txBody>
      </p:sp>
      <p:sp>
        <p:nvSpPr>
          <p:cNvPr id="39" name="矩形 38">
            <a:extLst>
              <a:ext uri="{FF2B5EF4-FFF2-40B4-BE49-F238E27FC236}">
                <a16:creationId xmlns:a16="http://schemas.microsoft.com/office/drawing/2014/main" id="{454D2B22-CCA5-4925-917C-8ED62DA55315}"/>
              </a:ext>
            </a:extLst>
          </p:cNvPr>
          <p:cNvSpPr/>
          <p:nvPr userDrawn="1"/>
        </p:nvSpPr>
        <p:spPr>
          <a:xfrm>
            <a:off x="3521559" y="5762161"/>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2</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sp>
        <p:nvSpPr>
          <p:cNvPr id="40" name="矩形 39">
            <a:extLst>
              <a:ext uri="{FF2B5EF4-FFF2-40B4-BE49-F238E27FC236}">
                <a16:creationId xmlns:a16="http://schemas.microsoft.com/office/drawing/2014/main" id="{92E9A88E-1EAF-40F2-B6D2-17DF9FFC7086}"/>
              </a:ext>
            </a:extLst>
          </p:cNvPr>
          <p:cNvSpPr/>
          <p:nvPr userDrawn="1"/>
        </p:nvSpPr>
        <p:spPr>
          <a:xfrm>
            <a:off x="4514981" y="5762161"/>
            <a:ext cx="545342" cy="261482"/>
          </a:xfrm>
          <a:prstGeom prst="rect">
            <a:avLst/>
          </a:prstGeom>
        </p:spPr>
        <p:txBody>
          <a:bodyPr wrap="none">
            <a:spAutoFit/>
          </a:bodyPr>
          <a:lstStyle/>
          <a:p>
            <a:r>
              <a:rPr lang="zh-CN" altLang="en-US" sz="1099" dirty="0">
                <a:solidFill>
                  <a:schemeClr val="bg1"/>
                </a:solidFill>
                <a:latin typeface="Source Han Sans CN Normal" panose="020B0500000000000000" pitchFamily="34" charset="-128"/>
                <a:ea typeface="Source Han Sans CN Normal" panose="020B0500000000000000" pitchFamily="34" charset="-128"/>
              </a:rPr>
              <a:t>数据</a:t>
            </a:r>
            <a:r>
              <a:rPr lang="en-US" altLang="zh-CN" sz="1099" dirty="0">
                <a:solidFill>
                  <a:schemeClr val="bg1"/>
                </a:solidFill>
                <a:latin typeface="Source Han Sans CN Normal" panose="020B0500000000000000" pitchFamily="34" charset="-128"/>
                <a:ea typeface="Source Han Sans CN Normal" panose="020B0500000000000000" pitchFamily="34" charset="-128"/>
              </a:rPr>
              <a:t>3</a:t>
            </a:r>
            <a:endParaRPr lang="zh-CN" altLang="en-US" sz="1099" dirty="0">
              <a:solidFill>
                <a:schemeClr val="bg1"/>
              </a:solidFill>
              <a:latin typeface="Source Han Sans CN Normal" panose="020B0500000000000000" pitchFamily="34" charset="-128"/>
              <a:ea typeface="Source Han Sans CN Normal" panose="020B0500000000000000" pitchFamily="34" charset="-128"/>
            </a:endParaRPr>
          </a:p>
        </p:txBody>
      </p:sp>
      <p:pic>
        <p:nvPicPr>
          <p:cNvPr id="41" name="图片 40">
            <a:extLst>
              <a:ext uri="{FF2B5EF4-FFF2-40B4-BE49-F238E27FC236}">
                <a16:creationId xmlns:a16="http://schemas.microsoft.com/office/drawing/2014/main" id="{98B0A677-BEFB-496D-839A-F93C845EF7F1}"/>
              </a:ext>
            </a:extLst>
          </p:cNvPr>
          <p:cNvPicPr>
            <a:picLocks noChangeAspect="1"/>
          </p:cNvPicPr>
          <p:nvPr userDrawn="1"/>
        </p:nvPicPr>
        <p:blipFill>
          <a:blip r:embed="rId3"/>
          <a:stretch>
            <a:fillRect/>
          </a:stretch>
        </p:blipFill>
        <p:spPr>
          <a:xfrm>
            <a:off x="8733259" y="34229"/>
            <a:ext cx="3458743" cy="523323"/>
          </a:xfrm>
          <a:prstGeom prst="rect">
            <a:avLst/>
          </a:prstGeom>
        </p:spPr>
      </p:pic>
    </p:spTree>
    <p:extLst>
      <p:ext uri="{BB962C8B-B14F-4D97-AF65-F5344CB8AC3E}">
        <p14:creationId xmlns:p14="http://schemas.microsoft.com/office/powerpoint/2010/main" val="372505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ption 4" preserve="1" userDrawn="1">
  <p:cSld name="1_Title option 4">
    <p:spTree>
      <p:nvGrpSpPr>
        <p:cNvPr id="1" name="Shape 11035"/>
        <p:cNvGrpSpPr/>
        <p:nvPr/>
      </p:nvGrpSpPr>
      <p:grpSpPr>
        <a:xfrm>
          <a:off x="0" y="0"/>
          <a:ext cx="0" cy="0"/>
          <a:chOff x="0" y="0"/>
          <a:chExt cx="0" cy="0"/>
        </a:xfrm>
      </p:grpSpPr>
      <p:pic>
        <p:nvPicPr>
          <p:cNvPr id="11" name="图片 10">
            <a:extLst>
              <a:ext uri="{FF2B5EF4-FFF2-40B4-BE49-F238E27FC236}">
                <a16:creationId xmlns:a16="http://schemas.microsoft.com/office/drawing/2014/main" id="{ED31DD66-9935-4045-A395-793DC2EDB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1039" name="Shape 11039"/>
          <p:cNvPicPr preferRelativeResize="0"/>
          <p:nvPr userDrawn="1"/>
        </p:nvPicPr>
        <p:blipFill rotWithShape="1">
          <a:blip r:embed="rId3" cstate="print">
            <a:alphaModFix amt="30000"/>
            <a:extLst>
              <a:ext uri="{28A0092B-C50C-407E-A947-70E740481C1C}">
                <a14:useLocalDpi xmlns:a14="http://schemas.microsoft.com/office/drawing/2010/main"/>
              </a:ext>
            </a:extLst>
          </a:blip>
          <a:srcRect l="309" b="38404"/>
          <a:stretch/>
        </p:blipFill>
        <p:spPr>
          <a:xfrm>
            <a:off x="0" y="0"/>
            <a:ext cx="12192000" cy="6858000"/>
          </a:xfrm>
          <a:prstGeom prst="rect">
            <a:avLst/>
          </a:prstGeom>
          <a:noFill/>
          <a:ln>
            <a:noFill/>
          </a:ln>
        </p:spPr>
      </p:pic>
      <p:pic>
        <p:nvPicPr>
          <p:cNvPr id="8" name="Shape 21696">
            <a:extLst>
              <a:ext uri="{FF2B5EF4-FFF2-40B4-BE49-F238E27FC236}">
                <a16:creationId xmlns:a16="http://schemas.microsoft.com/office/drawing/2014/main" id="{13EFEE9E-5D0B-4B9A-A24E-577CED1C6E10}"/>
              </a:ext>
            </a:extLst>
          </p:cNvPr>
          <p:cNvPicPr preferRelativeResize="0"/>
          <p:nvPr userDrawn="1"/>
        </p:nvPicPr>
        <p:blipFill rotWithShape="1">
          <a:blip r:embed="rId4" cstate="print">
            <a:alphaModFix amt="80000"/>
            <a:extLst>
              <a:ext uri="{28A0092B-C50C-407E-A947-70E740481C1C}">
                <a14:useLocalDpi xmlns:a14="http://schemas.microsoft.com/office/drawing/2010/main"/>
              </a:ext>
            </a:extLst>
          </a:blip>
          <a:srcRect l="504" t="258" r="504" b="248"/>
          <a:stretch/>
        </p:blipFill>
        <p:spPr>
          <a:xfrm>
            <a:off x="0" y="-2"/>
            <a:ext cx="12192000" cy="6858000"/>
          </a:xfrm>
          <a:prstGeom prst="rect">
            <a:avLst/>
          </a:prstGeom>
          <a:noFill/>
          <a:ln>
            <a:noFill/>
          </a:ln>
        </p:spPr>
      </p:pic>
      <p:sp>
        <p:nvSpPr>
          <p:cNvPr id="10" name="Google Shape;42;p6">
            <a:extLst>
              <a:ext uri="{FF2B5EF4-FFF2-40B4-BE49-F238E27FC236}">
                <a16:creationId xmlns:a16="http://schemas.microsoft.com/office/drawing/2014/main" id="{2C917AE6-C340-534C-898A-EB4CA4AC1F2D}"/>
              </a:ext>
            </a:extLst>
          </p:cNvPr>
          <p:cNvSpPr txBox="1">
            <a:spLocks noGrp="1"/>
          </p:cNvSpPr>
          <p:nvPr>
            <p:ph type="subTitle" idx="1"/>
          </p:nvPr>
        </p:nvSpPr>
        <p:spPr>
          <a:xfrm>
            <a:off x="918885" y="3139734"/>
            <a:ext cx="6292818" cy="46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a:lvl1pPr>
            <a:lvl2pPr lvl="1" rtl="0">
              <a:spcBef>
                <a:spcPts val="1600"/>
              </a:spcBef>
              <a:spcAft>
                <a:spcPts val="0"/>
              </a:spcAft>
              <a:buNone/>
              <a:defRPr sz="900"/>
            </a:lvl2pPr>
            <a:lvl3pPr lvl="2" rtl="0">
              <a:spcBef>
                <a:spcPts val="1600"/>
              </a:spcBef>
              <a:spcAft>
                <a:spcPts val="0"/>
              </a:spcAft>
              <a:buNone/>
              <a:defRPr sz="900"/>
            </a:lvl3pPr>
            <a:lvl4pPr lvl="3" rtl="0">
              <a:spcBef>
                <a:spcPts val="1600"/>
              </a:spcBef>
              <a:spcAft>
                <a:spcPts val="0"/>
              </a:spcAft>
              <a:buNone/>
              <a:defRPr sz="900"/>
            </a:lvl4pPr>
            <a:lvl5pPr lvl="4" rtl="0">
              <a:spcBef>
                <a:spcPts val="1600"/>
              </a:spcBef>
              <a:spcAft>
                <a:spcPts val="0"/>
              </a:spcAft>
              <a:buNone/>
              <a:defRPr sz="900"/>
            </a:lvl5pPr>
            <a:lvl6pPr lvl="5" rtl="0">
              <a:spcBef>
                <a:spcPts val="1600"/>
              </a:spcBef>
              <a:spcAft>
                <a:spcPts val="0"/>
              </a:spcAft>
              <a:buNone/>
              <a:defRPr sz="900"/>
            </a:lvl6pPr>
            <a:lvl7pPr lvl="6" rtl="0">
              <a:spcBef>
                <a:spcPts val="1600"/>
              </a:spcBef>
              <a:spcAft>
                <a:spcPts val="0"/>
              </a:spcAft>
              <a:buNone/>
              <a:defRPr sz="900"/>
            </a:lvl7pPr>
            <a:lvl8pPr lvl="7" rtl="0">
              <a:spcBef>
                <a:spcPts val="1600"/>
              </a:spcBef>
              <a:spcAft>
                <a:spcPts val="0"/>
              </a:spcAft>
              <a:buNone/>
              <a:defRPr sz="900"/>
            </a:lvl8pPr>
            <a:lvl9pPr lvl="8" rtl="0">
              <a:spcBef>
                <a:spcPts val="1600"/>
              </a:spcBef>
              <a:spcAft>
                <a:spcPts val="1600"/>
              </a:spcAft>
              <a:buNone/>
              <a:defRPr sz="900"/>
            </a:lvl9pPr>
          </a:lstStyle>
          <a:p>
            <a:endParaRPr dirty="0"/>
          </a:p>
        </p:txBody>
      </p:sp>
      <p:sp>
        <p:nvSpPr>
          <p:cNvPr id="12" name="Text Placeholder 7">
            <a:extLst>
              <a:ext uri="{FF2B5EF4-FFF2-40B4-BE49-F238E27FC236}">
                <a16:creationId xmlns:a16="http://schemas.microsoft.com/office/drawing/2014/main" id="{CDCDE5C5-67EF-934C-BFB1-DCED6C7567F0}"/>
              </a:ext>
            </a:extLst>
          </p:cNvPr>
          <p:cNvSpPr>
            <a:spLocks noGrp="1"/>
          </p:cNvSpPr>
          <p:nvPr>
            <p:ph type="body" sz="quarter" idx="11" hasCustomPrompt="1"/>
          </p:nvPr>
        </p:nvSpPr>
        <p:spPr>
          <a:xfrm>
            <a:off x="918885" y="2395197"/>
            <a:ext cx="5579888" cy="590890"/>
          </a:xfrm>
        </p:spPr>
        <p:txBody>
          <a:bodyPr anchor="t"/>
          <a:lstStyle>
            <a:lvl1pPr marL="0" marR="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sz="3600" b="1">
                <a:solidFill>
                  <a:srgbClr val="00B0F0">
                    <a:alpha val="30000"/>
                  </a:srgbClr>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xx%</a:t>
            </a:r>
          </a:p>
        </p:txBody>
      </p:sp>
      <p:sp>
        <p:nvSpPr>
          <p:cNvPr id="14" name="矩形 8">
            <a:extLst>
              <a:ext uri="{FF2B5EF4-FFF2-40B4-BE49-F238E27FC236}">
                <a16:creationId xmlns:a16="http://schemas.microsoft.com/office/drawing/2014/main" id="{09700683-9AB0-3C40-A29F-8F56F31BB061}"/>
              </a:ext>
            </a:extLst>
          </p:cNvPr>
          <p:cNvSpPr/>
          <p:nvPr userDrawn="1"/>
        </p:nvSpPr>
        <p:spPr>
          <a:xfrm>
            <a:off x="8531627" y="6347466"/>
            <a:ext cx="3264035" cy="215444"/>
          </a:xfrm>
          <a:prstGeom prst="rect">
            <a:avLst/>
          </a:prstGeom>
        </p:spPr>
        <p:txBody>
          <a:bodyPr wrap="none">
            <a:spAutoFit/>
          </a:bodyPr>
          <a:lstStyle/>
          <a:p>
            <a:pPr marL="0" lvl="0" indent="0" rtl="0">
              <a:spcBef>
                <a:spcPts val="0"/>
              </a:spcBef>
              <a:spcAft>
                <a:spcPts val="0"/>
              </a:spcAft>
              <a:buNone/>
            </a:pPr>
            <a:r>
              <a:rPr lang="en-US" altLang="zh-CN" sz="800" b="0" i="0">
                <a:solidFill>
                  <a:srgbClr val="888888"/>
                </a:solidFill>
                <a:latin typeface="Helvetica Neue" panose="02000503000000020004" pitchFamily="2" charset="0"/>
                <a:ea typeface="Helvetica Neue" panose="02000503000000020004" pitchFamily="2" charset="0"/>
                <a:cs typeface="Helvetica Neue" panose="02000503000000020004" pitchFamily="2" charset="0"/>
                <a:sym typeface="Roboto"/>
              </a:rPr>
              <a:t>© 2018 Tencent Technology (Shenzhen) Co Ltd. All rights reserved.</a:t>
            </a:r>
          </a:p>
        </p:txBody>
      </p:sp>
      <p:pic>
        <p:nvPicPr>
          <p:cNvPr id="15" name="Picture 14" descr="A picture containing drawing&#10;&#10;Description automatically generated">
            <a:extLst>
              <a:ext uri="{FF2B5EF4-FFF2-40B4-BE49-F238E27FC236}">
                <a16:creationId xmlns:a16="http://schemas.microsoft.com/office/drawing/2014/main" id="{17F5E608-8EE7-E244-A085-DBB92A673DBD}"/>
              </a:ext>
            </a:extLst>
          </p:cNvPr>
          <p:cNvPicPr>
            <a:picLocks noChangeAspect="1"/>
          </p:cNvPicPr>
          <p:nvPr userDrawn="1"/>
        </p:nvPicPr>
        <p:blipFill>
          <a:blip r:embed="rId5"/>
          <a:stretch>
            <a:fillRect/>
          </a:stretch>
        </p:blipFill>
        <p:spPr>
          <a:xfrm>
            <a:off x="499641" y="6181616"/>
            <a:ext cx="467783" cy="334834"/>
          </a:xfrm>
          <a:prstGeom prst="rect">
            <a:avLst/>
          </a:prstGeom>
        </p:spPr>
      </p:pic>
      <p:sp>
        <p:nvSpPr>
          <p:cNvPr id="16" name="Slide Number Placeholder 5">
            <a:extLst>
              <a:ext uri="{FF2B5EF4-FFF2-40B4-BE49-F238E27FC236}">
                <a16:creationId xmlns:a16="http://schemas.microsoft.com/office/drawing/2014/main" id="{C213BFD2-DD6A-454F-931D-ACA8012CBA59}"/>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2019117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16" name="Text Placeholder 15">
            <a:extLst>
              <a:ext uri="{FF2B5EF4-FFF2-40B4-BE49-F238E27FC236}">
                <a16:creationId xmlns:a16="http://schemas.microsoft.com/office/drawing/2014/main" id="{1648B81C-4EE5-134D-90D6-277BE735320E}"/>
              </a:ext>
            </a:extLst>
          </p:cNvPr>
          <p:cNvSpPr>
            <a:spLocks noGrp="1"/>
          </p:cNvSpPr>
          <p:nvPr>
            <p:ph type="body" sz="quarter" idx="10"/>
          </p:nvPr>
        </p:nvSpPr>
        <p:spPr>
          <a:xfrm>
            <a:off x="500063" y="1445418"/>
            <a:ext cx="5133975" cy="3967163"/>
          </a:xfrm>
        </p:spPr>
        <p:txBody>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id="{2B41580D-001E-814F-BCEF-DECA391C14F6}"/>
              </a:ext>
            </a:extLst>
          </p:cNvPr>
          <p:cNvSpPr>
            <a:spLocks noGrp="1"/>
          </p:cNvSpPr>
          <p:nvPr>
            <p:ph sz="quarter" idx="12"/>
          </p:nvPr>
        </p:nvSpPr>
        <p:spPr>
          <a:xfrm>
            <a:off x="6100763" y="1445418"/>
            <a:ext cx="5591173" cy="3967162"/>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BA86C2-F14B-DC48-A662-D469F3849299}"/>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1769820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16" name="Text Placeholder 15">
            <a:extLst>
              <a:ext uri="{FF2B5EF4-FFF2-40B4-BE49-F238E27FC236}">
                <a16:creationId xmlns:a16="http://schemas.microsoft.com/office/drawing/2014/main" id="{1648B81C-4EE5-134D-90D6-277BE735320E}"/>
              </a:ext>
            </a:extLst>
          </p:cNvPr>
          <p:cNvSpPr>
            <a:spLocks noGrp="1"/>
          </p:cNvSpPr>
          <p:nvPr>
            <p:ph type="body" sz="quarter" idx="10"/>
          </p:nvPr>
        </p:nvSpPr>
        <p:spPr>
          <a:xfrm>
            <a:off x="7943850" y="1445418"/>
            <a:ext cx="3071406" cy="3967163"/>
          </a:xfrm>
        </p:spPr>
        <p:txBody>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id="{2B41580D-001E-814F-BCEF-DECA391C14F6}"/>
              </a:ext>
            </a:extLst>
          </p:cNvPr>
          <p:cNvSpPr>
            <a:spLocks noGrp="1"/>
          </p:cNvSpPr>
          <p:nvPr>
            <p:ph sz="quarter" idx="12"/>
          </p:nvPr>
        </p:nvSpPr>
        <p:spPr>
          <a:xfrm>
            <a:off x="499656" y="1445418"/>
            <a:ext cx="5843994" cy="3967162"/>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F270C16-BC3A-3A41-8666-76A4F42C9C13}"/>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1416305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3" name="Slide Number Placeholder 5">
            <a:extLst>
              <a:ext uri="{FF2B5EF4-FFF2-40B4-BE49-F238E27FC236}">
                <a16:creationId xmlns:a16="http://schemas.microsoft.com/office/drawing/2014/main" id="{65CFA72A-6F5E-6547-AC60-94F84F644BEE}"/>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1762604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D77E68C-4F96-7D46-B379-A3ACF09B9B40}"/>
              </a:ext>
            </a:extLst>
          </p:cNvPr>
          <p:cNvSpPr>
            <a:spLocks noGrp="1"/>
          </p:cNvSpPr>
          <p:nvPr>
            <p:ph type="title"/>
          </p:nvPr>
        </p:nvSpPr>
        <p:spPr/>
        <p:txBody>
          <a:bodyPr lIns="91440"/>
          <a:lstStyle/>
          <a:p>
            <a:r>
              <a:rPr lang="en-US" dirty="0"/>
              <a:t>Click to edit Master title style</a:t>
            </a:r>
          </a:p>
        </p:txBody>
      </p:sp>
      <p:sp>
        <p:nvSpPr>
          <p:cNvPr id="9" name="Text Placeholder 8">
            <a:extLst>
              <a:ext uri="{FF2B5EF4-FFF2-40B4-BE49-F238E27FC236}">
                <a16:creationId xmlns:a16="http://schemas.microsoft.com/office/drawing/2014/main" id="{3DF9C247-B898-6C46-BB46-B947C85D3E78}"/>
              </a:ext>
            </a:extLst>
          </p:cNvPr>
          <p:cNvSpPr>
            <a:spLocks noGrp="1"/>
          </p:cNvSpPr>
          <p:nvPr>
            <p:ph type="body" sz="quarter" idx="10"/>
          </p:nvPr>
        </p:nvSpPr>
        <p:spPr>
          <a:xfrm>
            <a:off x="499656" y="3429000"/>
            <a:ext cx="2616200" cy="469800"/>
          </a:xfrm>
        </p:spPr>
        <p:txBody>
          <a:bodyPr/>
          <a:lstStyle>
            <a:lvl1pPr marL="0" indent="0" algn="ctr">
              <a:buNone/>
              <a:defRPr sz="1800" b="1"/>
            </a:lvl1pPr>
          </a:lstStyle>
          <a:p>
            <a:pPr lvl="0"/>
            <a:endParaRPr lang="en-US" dirty="0"/>
          </a:p>
        </p:txBody>
      </p:sp>
      <p:sp>
        <p:nvSpPr>
          <p:cNvPr id="12" name="Text Placeholder 8">
            <a:extLst>
              <a:ext uri="{FF2B5EF4-FFF2-40B4-BE49-F238E27FC236}">
                <a16:creationId xmlns:a16="http://schemas.microsoft.com/office/drawing/2014/main" id="{9098B1C9-D65C-D946-A98E-58E5F25E54AA}"/>
              </a:ext>
            </a:extLst>
          </p:cNvPr>
          <p:cNvSpPr>
            <a:spLocks noGrp="1"/>
          </p:cNvSpPr>
          <p:nvPr>
            <p:ph type="body" sz="quarter" idx="11"/>
          </p:nvPr>
        </p:nvSpPr>
        <p:spPr>
          <a:xfrm>
            <a:off x="3328581" y="3429000"/>
            <a:ext cx="2616200" cy="469800"/>
          </a:xfrm>
        </p:spPr>
        <p:txBody>
          <a:bodyPr/>
          <a:lstStyle>
            <a:lvl1pPr marL="0" indent="0" algn="ctr">
              <a:buNone/>
              <a:defRPr sz="1800" b="1"/>
            </a:lvl1pPr>
          </a:lstStyle>
          <a:p>
            <a:pPr lvl="0"/>
            <a:endParaRPr lang="en-US" dirty="0"/>
          </a:p>
        </p:txBody>
      </p:sp>
      <p:sp>
        <p:nvSpPr>
          <p:cNvPr id="15" name="Text Placeholder 8">
            <a:extLst>
              <a:ext uri="{FF2B5EF4-FFF2-40B4-BE49-F238E27FC236}">
                <a16:creationId xmlns:a16="http://schemas.microsoft.com/office/drawing/2014/main" id="{2D34458C-43B8-734E-AF5A-859145264726}"/>
              </a:ext>
            </a:extLst>
          </p:cNvPr>
          <p:cNvSpPr>
            <a:spLocks noGrp="1"/>
          </p:cNvSpPr>
          <p:nvPr>
            <p:ph type="body" sz="quarter" idx="12"/>
          </p:nvPr>
        </p:nvSpPr>
        <p:spPr>
          <a:xfrm>
            <a:off x="6157506" y="3429000"/>
            <a:ext cx="2616200" cy="469800"/>
          </a:xfrm>
        </p:spPr>
        <p:txBody>
          <a:bodyPr/>
          <a:lstStyle>
            <a:lvl1pPr marL="0" indent="0" algn="ctr">
              <a:buNone/>
              <a:defRPr sz="1800" b="1"/>
            </a:lvl1pPr>
          </a:lstStyle>
          <a:p>
            <a:pPr lvl="0"/>
            <a:endParaRPr lang="en-US" dirty="0"/>
          </a:p>
        </p:txBody>
      </p:sp>
      <p:sp>
        <p:nvSpPr>
          <p:cNvPr id="16" name="Text Placeholder 15">
            <a:extLst>
              <a:ext uri="{FF2B5EF4-FFF2-40B4-BE49-F238E27FC236}">
                <a16:creationId xmlns:a16="http://schemas.microsoft.com/office/drawing/2014/main" id="{A3C46878-8774-5D46-9626-D1EDCF06B30A}"/>
              </a:ext>
            </a:extLst>
          </p:cNvPr>
          <p:cNvSpPr>
            <a:spLocks noGrp="1"/>
          </p:cNvSpPr>
          <p:nvPr>
            <p:ph type="body" sz="quarter" idx="13"/>
          </p:nvPr>
        </p:nvSpPr>
        <p:spPr>
          <a:xfrm>
            <a:off x="499656" y="3898800"/>
            <a:ext cx="2616200" cy="628650"/>
          </a:xfrm>
        </p:spPr>
        <p:txBody>
          <a:bodyPr/>
          <a:lstStyle>
            <a:lvl1pPr marL="0" indent="0" algn="ctr">
              <a:buNone/>
              <a:defRPr sz="1200"/>
            </a:lvl1pPr>
          </a:lstStyle>
          <a:p>
            <a:pPr lvl="0"/>
            <a:endParaRPr lang="en-US" dirty="0"/>
          </a:p>
        </p:txBody>
      </p:sp>
      <p:sp>
        <p:nvSpPr>
          <p:cNvPr id="17" name="Text Placeholder 15">
            <a:extLst>
              <a:ext uri="{FF2B5EF4-FFF2-40B4-BE49-F238E27FC236}">
                <a16:creationId xmlns:a16="http://schemas.microsoft.com/office/drawing/2014/main" id="{74E5AF53-B6A5-1E4C-A8F0-CBC2EB1FDDDD}"/>
              </a:ext>
            </a:extLst>
          </p:cNvPr>
          <p:cNvSpPr>
            <a:spLocks noGrp="1"/>
          </p:cNvSpPr>
          <p:nvPr>
            <p:ph type="body" sz="quarter" idx="14"/>
          </p:nvPr>
        </p:nvSpPr>
        <p:spPr>
          <a:xfrm>
            <a:off x="3328581" y="3898800"/>
            <a:ext cx="2616200" cy="628650"/>
          </a:xfrm>
        </p:spPr>
        <p:txBody>
          <a:bodyPr/>
          <a:lstStyle>
            <a:lvl1pPr marL="0" indent="0" algn="ctr">
              <a:buNone/>
              <a:defRPr sz="1200"/>
            </a:lvl1pPr>
          </a:lstStyle>
          <a:p>
            <a:pPr lvl="0"/>
            <a:endParaRPr lang="en-US" dirty="0"/>
          </a:p>
        </p:txBody>
      </p:sp>
      <p:sp>
        <p:nvSpPr>
          <p:cNvPr id="18" name="Text Placeholder 15">
            <a:extLst>
              <a:ext uri="{FF2B5EF4-FFF2-40B4-BE49-F238E27FC236}">
                <a16:creationId xmlns:a16="http://schemas.microsoft.com/office/drawing/2014/main" id="{772AD19E-EB3F-3743-9ED4-D932C1F9661E}"/>
              </a:ext>
            </a:extLst>
          </p:cNvPr>
          <p:cNvSpPr>
            <a:spLocks noGrp="1"/>
          </p:cNvSpPr>
          <p:nvPr>
            <p:ph type="body" sz="quarter" idx="15"/>
          </p:nvPr>
        </p:nvSpPr>
        <p:spPr>
          <a:xfrm>
            <a:off x="6157506" y="3898800"/>
            <a:ext cx="2616200" cy="628650"/>
          </a:xfrm>
        </p:spPr>
        <p:txBody>
          <a:bodyPr/>
          <a:lstStyle>
            <a:lvl1pPr marL="0" indent="0" algn="ctr">
              <a:buNone/>
              <a:defRPr sz="1200"/>
            </a:lvl1pPr>
          </a:lstStyle>
          <a:p>
            <a:pPr lvl="0"/>
            <a:endParaRPr lang="en-US" dirty="0"/>
          </a:p>
        </p:txBody>
      </p:sp>
      <p:sp>
        <p:nvSpPr>
          <p:cNvPr id="19" name="Text Placeholder 8">
            <a:extLst>
              <a:ext uri="{FF2B5EF4-FFF2-40B4-BE49-F238E27FC236}">
                <a16:creationId xmlns:a16="http://schemas.microsoft.com/office/drawing/2014/main" id="{276F5B1D-52E4-9E4B-8A7A-A6880B749B27}"/>
              </a:ext>
            </a:extLst>
          </p:cNvPr>
          <p:cNvSpPr>
            <a:spLocks noGrp="1"/>
          </p:cNvSpPr>
          <p:nvPr>
            <p:ph type="body" sz="quarter" idx="16"/>
          </p:nvPr>
        </p:nvSpPr>
        <p:spPr>
          <a:xfrm>
            <a:off x="8986431" y="3429000"/>
            <a:ext cx="2616200" cy="469800"/>
          </a:xfrm>
        </p:spPr>
        <p:txBody>
          <a:bodyPr/>
          <a:lstStyle>
            <a:lvl1pPr marL="0" indent="0" algn="ctr">
              <a:buNone/>
              <a:defRPr sz="1800" b="1"/>
            </a:lvl1pPr>
          </a:lstStyle>
          <a:p>
            <a:pPr lvl="0"/>
            <a:endParaRPr lang="en-US" dirty="0"/>
          </a:p>
        </p:txBody>
      </p:sp>
      <p:sp>
        <p:nvSpPr>
          <p:cNvPr id="20" name="Text Placeholder 15">
            <a:extLst>
              <a:ext uri="{FF2B5EF4-FFF2-40B4-BE49-F238E27FC236}">
                <a16:creationId xmlns:a16="http://schemas.microsoft.com/office/drawing/2014/main" id="{DADA4AEF-BDE0-B548-87A8-E0EB1DCF8E21}"/>
              </a:ext>
            </a:extLst>
          </p:cNvPr>
          <p:cNvSpPr>
            <a:spLocks noGrp="1"/>
          </p:cNvSpPr>
          <p:nvPr>
            <p:ph type="body" sz="quarter" idx="17"/>
          </p:nvPr>
        </p:nvSpPr>
        <p:spPr>
          <a:xfrm>
            <a:off x="8986431" y="3898800"/>
            <a:ext cx="2616200" cy="628650"/>
          </a:xfrm>
        </p:spPr>
        <p:txBody>
          <a:bodyPr/>
          <a:lstStyle>
            <a:lvl1pPr marL="0" indent="0" algn="ctr">
              <a:buNone/>
              <a:defRPr sz="1200"/>
            </a:lvl1pPr>
          </a:lstStyle>
          <a:p>
            <a:pPr lvl="0"/>
            <a:endParaRPr lang="en-US" dirty="0"/>
          </a:p>
        </p:txBody>
      </p:sp>
      <p:sp>
        <p:nvSpPr>
          <p:cNvPr id="13" name="Slide Number Placeholder 5">
            <a:extLst>
              <a:ext uri="{FF2B5EF4-FFF2-40B4-BE49-F238E27FC236}">
                <a16:creationId xmlns:a16="http://schemas.microsoft.com/office/drawing/2014/main" id="{432AC1F6-3692-EC40-B305-40B9F114140E}"/>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EF47F92-AAFE-024A-832D-39596C6F033D}" type="slidenum">
              <a:rPr lang="en-US" smtClean="0"/>
              <a:t>‹#›</a:t>
            </a:fld>
            <a:endParaRPr lang="en-US"/>
          </a:p>
        </p:txBody>
      </p:sp>
    </p:spTree>
    <p:extLst>
      <p:ext uri="{BB962C8B-B14F-4D97-AF65-F5344CB8AC3E}">
        <p14:creationId xmlns:p14="http://schemas.microsoft.com/office/powerpoint/2010/main" val="2877873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3FFC364-47D0-B547-9857-F43EC2CA6D57}"/>
              </a:ext>
            </a:extLst>
          </p:cNvPr>
          <p:cNvSpPr>
            <a:spLocks noGrp="1"/>
          </p:cNvSpPr>
          <p:nvPr>
            <p:ph type="dt" sz="half" idx="10"/>
          </p:nvPr>
        </p:nvSpPr>
        <p:spPr/>
        <p:txBody>
          <a:bodyPr/>
          <a:lstStyle/>
          <a:p>
            <a:fld id="{28CB8308-2E40-7B4E-8640-78A27CE978C6}" type="datetimeFigureOut">
              <a:rPr kumimoji="1" lang="zh-CN" altLang="en-US" smtClean="0"/>
              <a:t>2023/7/19</a:t>
            </a:fld>
            <a:endParaRPr kumimoji="1" lang="zh-CN" altLang="en-US"/>
          </a:p>
        </p:txBody>
      </p:sp>
      <p:sp>
        <p:nvSpPr>
          <p:cNvPr id="3" name="页脚占位符 2">
            <a:extLst>
              <a:ext uri="{FF2B5EF4-FFF2-40B4-BE49-F238E27FC236}">
                <a16:creationId xmlns:a16="http://schemas.microsoft.com/office/drawing/2014/main" id="{75BB7449-B00A-4A44-BDB4-84D188A0A2D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20D6B46A-18FA-EB4B-B1FC-EAABCB9FEABA}"/>
              </a:ext>
            </a:extLst>
          </p:cNvPr>
          <p:cNvSpPr>
            <a:spLocks noGrp="1"/>
          </p:cNvSpPr>
          <p:nvPr>
            <p:ph type="sldNum" sz="quarter" idx="12"/>
          </p:nvPr>
        </p:nvSpPr>
        <p:spPr/>
        <p:txBody>
          <a:bodyPr/>
          <a:lstStyle/>
          <a:p>
            <a:fld id="{5516A0E0-3E26-744C-83EB-5604AF14C691}" type="slidenum">
              <a:rPr kumimoji="1" lang="zh-CN" altLang="en-US" smtClean="0"/>
              <a:t>‹#›</a:t>
            </a:fld>
            <a:endParaRPr kumimoji="1" lang="zh-CN" altLang="en-US"/>
          </a:p>
        </p:txBody>
      </p:sp>
    </p:spTree>
    <p:extLst>
      <p:ext uri="{BB962C8B-B14F-4D97-AF65-F5344CB8AC3E}">
        <p14:creationId xmlns:p14="http://schemas.microsoft.com/office/powerpoint/2010/main" val="3395545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D43DEE-E891-2E43-B300-6529726DA13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3D8966D-6F68-B04B-A962-6F529A58E98C}"/>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FDCFE4E-549F-4F46-9076-E7434EA6457C}"/>
              </a:ext>
            </a:extLst>
          </p:cNvPr>
          <p:cNvSpPr>
            <a:spLocks noGrp="1"/>
          </p:cNvSpPr>
          <p:nvPr>
            <p:ph type="dt" sz="half" idx="10"/>
          </p:nvPr>
        </p:nvSpPr>
        <p:spPr/>
        <p:txBody>
          <a:bodyPr/>
          <a:lstStyle/>
          <a:p>
            <a:fld id="{28CB8308-2E40-7B4E-8640-78A27CE978C6}" type="datetimeFigureOut">
              <a:rPr kumimoji="1" lang="zh-CN" altLang="en-US" smtClean="0"/>
              <a:t>2023/7/19</a:t>
            </a:fld>
            <a:endParaRPr kumimoji="1" lang="zh-CN" altLang="en-US"/>
          </a:p>
        </p:txBody>
      </p:sp>
      <p:sp>
        <p:nvSpPr>
          <p:cNvPr id="5" name="页脚占位符 4">
            <a:extLst>
              <a:ext uri="{FF2B5EF4-FFF2-40B4-BE49-F238E27FC236}">
                <a16:creationId xmlns:a16="http://schemas.microsoft.com/office/drawing/2014/main" id="{58C150DC-8522-2948-B143-884082B5B2A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5D6F2F3-2979-C841-97BF-D5D02C723437}"/>
              </a:ext>
            </a:extLst>
          </p:cNvPr>
          <p:cNvSpPr>
            <a:spLocks noGrp="1"/>
          </p:cNvSpPr>
          <p:nvPr>
            <p:ph type="sldNum" sz="quarter" idx="12"/>
          </p:nvPr>
        </p:nvSpPr>
        <p:spPr/>
        <p:txBody>
          <a:bodyPr/>
          <a:lstStyle/>
          <a:p>
            <a:fld id="{5516A0E0-3E26-744C-83EB-5604AF14C691}" type="slidenum">
              <a:rPr kumimoji="1" lang="zh-CN" altLang="en-US" smtClean="0"/>
              <a:t>‹#›</a:t>
            </a:fld>
            <a:endParaRPr kumimoji="1" lang="zh-CN" altLang="en-US"/>
          </a:p>
        </p:txBody>
      </p:sp>
    </p:spTree>
    <p:extLst>
      <p:ext uri="{BB962C8B-B14F-4D97-AF65-F5344CB8AC3E}">
        <p14:creationId xmlns:p14="http://schemas.microsoft.com/office/powerpoint/2010/main" val="1322631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5_Custom Layout">
  <p:cSld name="7_Custom Layou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05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1F52D63-E69E-F44E-94B9-EDD3718FBFBB}"/>
              </a:ext>
            </a:extLst>
          </p:cNvPr>
          <p:cNvSpPr/>
          <p:nvPr userDrawn="1"/>
        </p:nvSpPr>
        <p:spPr>
          <a:xfrm>
            <a:off x="0" y="0"/>
            <a:ext cx="12192000" cy="6858000"/>
          </a:xfrm>
          <a:prstGeom prst="rect">
            <a:avLst/>
          </a:prstGeom>
          <a:gradFill flip="none" rotWithShape="1">
            <a:gsLst>
              <a:gs pos="44000">
                <a:srgbClr val="0360FF"/>
              </a:gs>
              <a:gs pos="100000">
                <a:srgbClr val="00C1D5"/>
              </a:gs>
            </a:gsLst>
            <a:lin ang="27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p>
        </p:txBody>
      </p:sp>
      <p:pic>
        <p:nvPicPr>
          <p:cNvPr id="7" name="图片 6">
            <a:extLst>
              <a:ext uri="{FF2B5EF4-FFF2-40B4-BE49-F238E27FC236}">
                <a16:creationId xmlns:a16="http://schemas.microsoft.com/office/drawing/2014/main" id="{27746635-2787-4258-960A-30DD7010B503}"/>
              </a:ext>
            </a:extLst>
          </p:cNvPr>
          <p:cNvPicPr>
            <a:picLocks noChangeAspect="1"/>
          </p:cNvPicPr>
          <p:nvPr userDrawn="1"/>
        </p:nvPicPr>
        <p:blipFill>
          <a:blip r:embed="rId2">
            <a:alphaModFix amt="30000"/>
          </a:blip>
          <a:stretch>
            <a:fillRect/>
          </a:stretch>
        </p:blipFill>
        <p:spPr>
          <a:xfrm>
            <a:off x="5107373" y="305708"/>
            <a:ext cx="8514881" cy="6163333"/>
          </a:xfrm>
          <a:prstGeom prst="rect">
            <a:avLst/>
          </a:prstGeom>
        </p:spPr>
      </p:pic>
      <p:sp>
        <p:nvSpPr>
          <p:cNvPr id="4" name="椭圆 3">
            <a:extLst>
              <a:ext uri="{FF2B5EF4-FFF2-40B4-BE49-F238E27FC236}">
                <a16:creationId xmlns:a16="http://schemas.microsoft.com/office/drawing/2014/main" id="{711F6AC9-188C-4451-86CA-C94F6023869B}"/>
              </a:ext>
            </a:extLst>
          </p:cNvPr>
          <p:cNvSpPr/>
          <p:nvPr userDrawn="1"/>
        </p:nvSpPr>
        <p:spPr>
          <a:xfrm>
            <a:off x="-628650" y="1"/>
            <a:ext cx="485391" cy="485391"/>
          </a:xfrm>
          <a:prstGeom prst="ellipse">
            <a:avLst/>
          </a:prstGeom>
          <a:solidFill>
            <a:srgbClr val="03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椭圆 4">
            <a:extLst>
              <a:ext uri="{FF2B5EF4-FFF2-40B4-BE49-F238E27FC236}">
                <a16:creationId xmlns:a16="http://schemas.microsoft.com/office/drawing/2014/main" id="{BEB07DF6-4A8F-465F-A93D-D5EB59A3A116}"/>
              </a:ext>
            </a:extLst>
          </p:cNvPr>
          <p:cNvSpPr/>
          <p:nvPr userDrawn="1"/>
        </p:nvSpPr>
        <p:spPr>
          <a:xfrm>
            <a:off x="-628650" y="666750"/>
            <a:ext cx="485391" cy="485391"/>
          </a:xfrm>
          <a:prstGeom prst="ellipse">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椭圆 5">
            <a:extLst>
              <a:ext uri="{FF2B5EF4-FFF2-40B4-BE49-F238E27FC236}">
                <a16:creationId xmlns:a16="http://schemas.microsoft.com/office/drawing/2014/main" id="{C83ACCB1-B891-48F4-8E46-CD215C4527DF}"/>
              </a:ext>
            </a:extLst>
          </p:cNvPr>
          <p:cNvSpPr/>
          <p:nvPr userDrawn="1"/>
        </p:nvSpPr>
        <p:spPr>
          <a:xfrm>
            <a:off x="-628650" y="1333501"/>
            <a:ext cx="485391" cy="485391"/>
          </a:xfrm>
          <a:prstGeom prst="ellipse">
            <a:avLst/>
          </a:prstGeom>
          <a:solidFill>
            <a:srgbClr val="03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776366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目录">
    <p:bg>
      <p:bgPr>
        <a:solidFill>
          <a:srgbClr val="0060F0"/>
        </a:solidFill>
        <a:effectLst/>
      </p:bgPr>
    </p:bg>
    <p:spTree>
      <p:nvGrpSpPr>
        <p:cNvPr id="1" name=""/>
        <p:cNvGrpSpPr/>
        <p:nvPr/>
      </p:nvGrpSpPr>
      <p:grpSpPr>
        <a:xfrm>
          <a:off x="0" y="0"/>
          <a:ext cx="0" cy="0"/>
          <a:chOff x="0" y="0"/>
          <a:chExt cx="0" cy="0"/>
        </a:xfrm>
      </p:grpSpPr>
      <p:sp>
        <p:nvSpPr>
          <p:cNvPr id="21" name="正方形"/>
          <p:cNvSpPr/>
          <p:nvPr userDrawn="1"/>
        </p:nvSpPr>
        <p:spPr>
          <a:xfrm>
            <a:off x="1115908" y="2114551"/>
            <a:ext cx="1193646" cy="1193800"/>
          </a:xfrm>
          <a:prstGeom prst="rect">
            <a:avLst/>
          </a:prstGeom>
          <a:solidFill>
            <a:srgbClr val="FFFFFF">
              <a:alpha val="9876"/>
            </a:srgbClr>
          </a:solidFill>
          <a:ln w="12700">
            <a:miter lim="400000"/>
          </a:ln>
        </p:spPr>
        <p:txBody>
          <a:bodyPr lIns="25397" tIns="25397" rIns="25397" bIns="25397" anchor="ctr"/>
          <a:lstStyle/>
          <a:p>
            <a:pPr>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p>
        </p:txBody>
      </p:sp>
      <p:sp>
        <p:nvSpPr>
          <p:cNvPr id="22" name="正方形"/>
          <p:cNvSpPr/>
          <p:nvPr userDrawn="1"/>
        </p:nvSpPr>
        <p:spPr>
          <a:xfrm>
            <a:off x="-7921" y="2434898"/>
            <a:ext cx="1987947" cy="1988206"/>
          </a:xfrm>
          <a:prstGeom prst="rect">
            <a:avLst/>
          </a:prstGeom>
          <a:solidFill>
            <a:srgbClr val="FFFFFF">
              <a:alpha val="89983"/>
            </a:srgbClr>
          </a:solidFill>
          <a:ln w="12700">
            <a:miter lim="400000"/>
          </a:ln>
        </p:spPr>
        <p:txBody>
          <a:bodyPr lIns="25397" tIns="25397" rIns="25397" bIns="25397" anchor="ctr"/>
          <a:lstStyle/>
          <a:p>
            <a:pPr>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dirty="0"/>
          </a:p>
        </p:txBody>
      </p:sp>
      <p:sp>
        <p:nvSpPr>
          <p:cNvPr id="25" name="正方形"/>
          <p:cNvSpPr/>
          <p:nvPr userDrawn="1"/>
        </p:nvSpPr>
        <p:spPr>
          <a:xfrm>
            <a:off x="1782856" y="4197573"/>
            <a:ext cx="526759" cy="526828"/>
          </a:xfrm>
          <a:prstGeom prst="rect">
            <a:avLst/>
          </a:prstGeom>
          <a:solidFill>
            <a:srgbClr val="FFFFFF">
              <a:alpha val="49687"/>
            </a:srgbClr>
          </a:solidFill>
          <a:ln w="12700">
            <a:miter lim="400000"/>
          </a:ln>
        </p:spPr>
        <p:txBody>
          <a:bodyPr lIns="25397" tIns="25397" rIns="25397" bIns="25397" anchor="ctr"/>
          <a:lstStyle/>
          <a:p>
            <a:pPr>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p>
        </p:txBody>
      </p:sp>
      <p:sp>
        <p:nvSpPr>
          <p:cNvPr id="31" name="文本占位符 30"/>
          <p:cNvSpPr>
            <a:spLocks noGrp="1"/>
          </p:cNvSpPr>
          <p:nvPr>
            <p:ph type="body" sz="quarter" idx="10" hasCustomPrompt="1"/>
          </p:nvPr>
        </p:nvSpPr>
        <p:spPr>
          <a:xfrm>
            <a:off x="105011" y="2514524"/>
            <a:ext cx="1762083" cy="1817687"/>
          </a:xfrm>
        </p:spPr>
        <p:txBody>
          <a:bodyPr>
            <a:noAutofit/>
          </a:bodyPr>
          <a:lstStyle>
            <a:lvl1pPr marL="0" indent="0">
              <a:buNone/>
              <a:defRPr sz="5999" b="1" i="0">
                <a:solidFill>
                  <a:srgbClr val="0060F0"/>
                </a:solidFill>
                <a:latin typeface="TencentSans W7" panose="020C08030202040F0204" pitchFamily="34" charset="-122"/>
                <a:ea typeface="TencentSans W7" panose="020C08030202040F0204" pitchFamily="34" charset="-122"/>
              </a:defRPr>
            </a:lvl1pPr>
          </a:lstStyle>
          <a:p>
            <a:pPr lvl="0"/>
            <a:r>
              <a:rPr kumimoji="1" lang="zh-CN" altLang="en-US" dirty="0"/>
              <a:t>目录</a:t>
            </a:r>
          </a:p>
        </p:txBody>
      </p:sp>
      <p:sp>
        <p:nvSpPr>
          <p:cNvPr id="33" name="文本占位符 32"/>
          <p:cNvSpPr>
            <a:spLocks noGrp="1"/>
          </p:cNvSpPr>
          <p:nvPr>
            <p:ph type="body" sz="quarter" idx="11" hasCustomPrompt="1"/>
          </p:nvPr>
        </p:nvSpPr>
        <p:spPr>
          <a:xfrm>
            <a:off x="4100331" y="1828723"/>
            <a:ext cx="6109140" cy="3601435"/>
          </a:xfrm>
        </p:spPr>
        <p:txBody>
          <a:bodyPr>
            <a:normAutofit/>
          </a:bodyPr>
          <a:lstStyle>
            <a:lvl1pPr marL="0" indent="0">
              <a:buNone/>
              <a:defRPr sz="3000" b="0" i="0">
                <a:solidFill>
                  <a:schemeClr val="bg1"/>
                </a:solidFill>
                <a:latin typeface="TencentSans W7" panose="020C08030202040F0204" pitchFamily="34" charset="-122"/>
                <a:ea typeface="TencentSans W7" panose="020C08030202040F0204" pitchFamily="34" charset="-122"/>
              </a:defRPr>
            </a:lvl1pPr>
            <a:lvl5pPr marL="1269873" indent="0">
              <a:buNone/>
              <a:defRPr/>
            </a:lvl5pPr>
          </a:lstStyle>
          <a:p>
            <a:pPr lvl="0"/>
            <a:r>
              <a:rPr kumimoji="1" lang="en-US" altLang="zh-CN" dirty="0"/>
              <a:t>1.</a:t>
            </a:r>
            <a:r>
              <a:rPr kumimoji="1" lang="zh-CN" altLang="en-US" dirty="0"/>
              <a:t>  目录标题一</a:t>
            </a:r>
            <a:endParaRPr kumimoji="1" lang="en-US" altLang="zh-CN" dirty="0"/>
          </a:p>
          <a:p>
            <a:pPr lvl="0"/>
            <a:r>
              <a:rPr kumimoji="1" lang="en-US" altLang="zh-CN" dirty="0"/>
              <a:t>2.</a:t>
            </a:r>
            <a:r>
              <a:rPr kumimoji="1" lang="zh-CN" altLang="en-US" dirty="0"/>
              <a:t> 目录标题二</a:t>
            </a:r>
            <a:endParaRPr kumimoji="1" lang="en-US" altLang="zh-CN" dirty="0"/>
          </a:p>
          <a:p>
            <a:pPr lvl="0"/>
            <a:r>
              <a:rPr kumimoji="1" lang="en-US" altLang="zh-CN" dirty="0"/>
              <a:t>3.</a:t>
            </a:r>
            <a:r>
              <a:rPr kumimoji="1" lang="zh-CN" altLang="en-US" dirty="0"/>
              <a:t> 目录标题三</a:t>
            </a:r>
            <a:endParaRPr kumimoji="1" lang="en-US" altLang="zh-CN" dirty="0"/>
          </a:p>
          <a:p>
            <a:pPr lvl="0"/>
            <a:r>
              <a:rPr kumimoji="1" lang="en-US" altLang="zh-CN" dirty="0"/>
              <a:t>4.</a:t>
            </a:r>
            <a:r>
              <a:rPr kumimoji="1" lang="zh-CN" altLang="en-US" dirty="0"/>
              <a:t> 目录标题四</a:t>
            </a:r>
            <a:endParaRPr kumimoji="1" lang="en-US" altLang="zh-CN" dirty="0"/>
          </a:p>
          <a:p>
            <a:pPr lvl="0"/>
            <a:r>
              <a:rPr kumimoji="1" lang="en-US" altLang="zh-CN" dirty="0"/>
              <a:t>5.</a:t>
            </a:r>
            <a:r>
              <a:rPr kumimoji="1" lang="zh-CN" altLang="en-US" dirty="0"/>
              <a:t> 目录标题五</a:t>
            </a:r>
            <a:endParaRPr kumimoji="1" lang="en-US" altLang="zh-CN" dirty="0"/>
          </a:p>
          <a:p>
            <a:pPr lvl="0"/>
            <a:r>
              <a:rPr kumimoji="1" lang="en-US" altLang="zh-CN" dirty="0"/>
              <a:t>6.</a:t>
            </a:r>
            <a:r>
              <a:rPr kumimoji="1" lang="zh-CN" altLang="en-US" dirty="0"/>
              <a:t> 目录标题六</a:t>
            </a:r>
            <a:endParaRPr kumimoji="1" lang="en-US" altLang="zh-CN" dirty="0"/>
          </a:p>
          <a:p>
            <a:pPr lvl="0"/>
            <a:endParaRPr kumimoji="1" lang="zh-CN" altLang="en-US" dirty="0"/>
          </a:p>
        </p:txBody>
      </p:sp>
    </p:spTree>
    <p:extLst>
      <p:ext uri="{BB962C8B-B14F-4D97-AF65-F5344CB8AC3E}">
        <p14:creationId xmlns:p14="http://schemas.microsoft.com/office/powerpoint/2010/main" val="149047545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2" name="图片 1" descr="图标&#10;&#10;描述已自动生成">
            <a:extLst>
              <a:ext uri="{FF2B5EF4-FFF2-40B4-BE49-F238E27FC236}">
                <a16:creationId xmlns:a16="http://schemas.microsoft.com/office/drawing/2014/main" id="{17813C04-290A-48EC-9966-6BA47813A673}"/>
              </a:ext>
            </a:extLst>
          </p:cNvPr>
          <p:cNvPicPr>
            <a:picLocks noChangeAspect="1"/>
          </p:cNvPicPr>
          <p:nvPr userDrawn="1"/>
        </p:nvPicPr>
        <p:blipFill rotWithShape="1">
          <a:blip r:embed="rId2">
            <a:alphaModFix amt="10000"/>
          </a:blip>
          <a:srcRect r="27251" b="20881"/>
          <a:stretch/>
        </p:blipFill>
        <p:spPr>
          <a:xfrm>
            <a:off x="5277637" y="1091948"/>
            <a:ext cx="6914364" cy="5766052"/>
          </a:xfrm>
          <a:prstGeom prst="rect">
            <a:avLst/>
          </a:prstGeom>
        </p:spPr>
      </p:pic>
      <p:pic>
        <p:nvPicPr>
          <p:cNvPr id="3" name="图片 2">
            <a:extLst>
              <a:ext uri="{FF2B5EF4-FFF2-40B4-BE49-F238E27FC236}">
                <a16:creationId xmlns:a16="http://schemas.microsoft.com/office/drawing/2014/main" id="{20AA3A81-C3B4-49D5-8280-22AB967CDE56}"/>
              </a:ext>
            </a:extLst>
          </p:cNvPr>
          <p:cNvPicPr>
            <a:picLocks noChangeAspect="1"/>
          </p:cNvPicPr>
          <p:nvPr userDrawn="1"/>
        </p:nvPicPr>
        <p:blipFill>
          <a:blip r:embed="rId3"/>
          <a:stretch>
            <a:fillRect/>
          </a:stretch>
        </p:blipFill>
        <p:spPr>
          <a:xfrm flipV="1">
            <a:off x="426243" y="672109"/>
            <a:ext cx="909197" cy="82654"/>
          </a:xfrm>
          <a:prstGeom prst="rect">
            <a:avLst/>
          </a:prstGeom>
        </p:spPr>
      </p:pic>
      <p:sp>
        <p:nvSpPr>
          <p:cNvPr id="4" name="矩形 3">
            <a:extLst>
              <a:ext uri="{FF2B5EF4-FFF2-40B4-BE49-F238E27FC236}">
                <a16:creationId xmlns:a16="http://schemas.microsoft.com/office/drawing/2014/main" id="{A090968C-7E14-42C0-9738-9D0AA4FF377F}"/>
              </a:ext>
            </a:extLst>
          </p:cNvPr>
          <p:cNvSpPr/>
          <p:nvPr userDrawn="1"/>
        </p:nvSpPr>
        <p:spPr>
          <a:xfrm>
            <a:off x="345426" y="222515"/>
            <a:ext cx="1954381" cy="399789"/>
          </a:xfrm>
          <a:prstGeom prst="rect">
            <a:avLst/>
          </a:prstGeom>
        </p:spPr>
        <p:txBody>
          <a:bodyPr wrap="none">
            <a:spAutoFit/>
          </a:bodyPr>
          <a:lstStyle/>
          <a:p>
            <a:r>
              <a:rPr lang="zh-CN" altLang="en-US" sz="1998" dirty="0">
                <a:latin typeface="TencentSans W7" panose="020C04030202040F0204" pitchFamily="34" charset="-122"/>
                <a:ea typeface="TencentSans W7" panose="020C04030202040F0204" pitchFamily="34" charset="-122"/>
              </a:rPr>
              <a:t>标题腾讯体</a:t>
            </a:r>
            <a:r>
              <a:rPr lang="en-US" altLang="zh-CN" sz="1998" dirty="0">
                <a:latin typeface="TencentSans W7" panose="020C04030202040F0204" pitchFamily="34" charset="-122"/>
                <a:ea typeface="TencentSans W7" panose="020C04030202040F0204" pitchFamily="34" charset="-122"/>
              </a:rPr>
              <a:t>W7 </a:t>
            </a:r>
            <a:endParaRPr lang="zh-CN" altLang="en-US" sz="1998" dirty="0">
              <a:latin typeface="TencentSans W7" panose="020C04030202040F0204" pitchFamily="34" charset="-122"/>
              <a:ea typeface="TencentSans W7" panose="020C04030202040F0204" pitchFamily="34" charset="-122"/>
            </a:endParaRPr>
          </a:p>
        </p:txBody>
      </p:sp>
      <p:sp>
        <p:nvSpPr>
          <p:cNvPr id="5" name="矩形 4">
            <a:extLst>
              <a:ext uri="{FF2B5EF4-FFF2-40B4-BE49-F238E27FC236}">
                <a16:creationId xmlns:a16="http://schemas.microsoft.com/office/drawing/2014/main" id="{8A8D1889-2FB9-46B9-BBCD-06E2AED4AEAE}"/>
              </a:ext>
            </a:extLst>
          </p:cNvPr>
          <p:cNvSpPr/>
          <p:nvPr userDrawn="1"/>
        </p:nvSpPr>
        <p:spPr>
          <a:xfrm>
            <a:off x="1306865" y="2601045"/>
            <a:ext cx="9000015" cy="2760756"/>
          </a:xfrm>
          <a:prstGeom prst="rect">
            <a:avLst/>
          </a:prstGeom>
        </p:spPr>
        <p:txBody>
          <a:bodyPr wrap="square">
            <a:spAutoFit/>
          </a:bodyPr>
          <a:lstStyle/>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a:p>
            <a:pPr algn="just">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r>
              <a:rPr lang="zh-CN" altLang="en" sz="1399" dirty="0">
                <a:latin typeface="FZLanTingHeiS-R-GB" panose="02000000000000000000" pitchFamily="2" charset="-122"/>
                <a:ea typeface="FZLanTingHeiS-R-GB" panose="02000000000000000000" pitchFamily="2" charset="-122"/>
              </a:rPr>
              <a:t>。</a:t>
            </a:r>
          </a:p>
          <a:p>
            <a:pPr algn="just">
              <a:lnSpc>
                <a:spcPts val="2078"/>
              </a:lnSpc>
            </a:pPr>
            <a:endParaRPr lang="zh-CN" altLang="en" sz="1399" dirty="0">
              <a:latin typeface="FZLanTingHeiS-R-GB" panose="02000000000000000000" pitchFamily="2" charset="-122"/>
              <a:ea typeface="FZLanTingHeiS-R-GB" panose="02000000000000000000" pitchFamily="2" charset="-122"/>
            </a:endParaRPr>
          </a:p>
          <a:p>
            <a:pPr algn="just">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a:p>
            <a:pPr algn="just">
              <a:lnSpc>
                <a:spcPts val="2078"/>
              </a:lnSpc>
            </a:pPr>
            <a:endParaRPr lang="zh-CN" altLang="en-US" sz="1399" dirty="0">
              <a:latin typeface="FZLanTingHeiS-R-GB" panose="02000000000000000000" pitchFamily="2" charset="-122"/>
              <a:ea typeface="FZLanTingHeiS-R-GB" panose="02000000000000000000" pitchFamily="2" charset="-122"/>
            </a:endParaRPr>
          </a:p>
        </p:txBody>
      </p:sp>
      <p:sp>
        <p:nvSpPr>
          <p:cNvPr id="6" name="矩形 5">
            <a:extLst>
              <a:ext uri="{FF2B5EF4-FFF2-40B4-BE49-F238E27FC236}">
                <a16:creationId xmlns:a16="http://schemas.microsoft.com/office/drawing/2014/main" id="{76DE5A37-C3A9-44F2-9AAC-0D9EEB5A6F14}"/>
              </a:ext>
            </a:extLst>
          </p:cNvPr>
          <p:cNvSpPr/>
          <p:nvPr userDrawn="1"/>
        </p:nvSpPr>
        <p:spPr>
          <a:xfrm>
            <a:off x="1335440" y="1710067"/>
            <a:ext cx="5460785" cy="707245"/>
          </a:xfrm>
          <a:prstGeom prst="rect">
            <a:avLst/>
          </a:prstGeom>
        </p:spPr>
        <p:txBody>
          <a:bodyPr wrap="square">
            <a:spAutoFit/>
          </a:bodyPr>
          <a:lstStyle/>
          <a:p>
            <a:r>
              <a:rPr lang="zh-CN" altLang="en-US" sz="3996" dirty="0">
                <a:latin typeface="TencentSans W7" panose="020C04030202040F0204" pitchFamily="34" charset="-122"/>
                <a:ea typeface="TencentSans W7" panose="020C04030202040F0204" pitchFamily="34" charset="-122"/>
              </a:rPr>
              <a:t>标题腾讯体</a:t>
            </a:r>
            <a:r>
              <a:rPr lang="en-US" altLang="zh-CN" sz="3996" dirty="0">
                <a:latin typeface="TencentSans W7" panose="020C04030202040F0204" pitchFamily="34" charset="-122"/>
                <a:ea typeface="TencentSans W7" panose="020C04030202040F0204" pitchFamily="34" charset="-122"/>
              </a:rPr>
              <a:t>W7</a:t>
            </a:r>
            <a:endParaRPr lang="zh-CN" altLang="en-US" sz="3996" dirty="0">
              <a:latin typeface="TencentSans W7" panose="020C04030202040F0204" pitchFamily="34" charset="-122"/>
              <a:ea typeface="TencentSans W7" panose="020C04030202040F0204" pitchFamily="34" charset="-122"/>
            </a:endParaRPr>
          </a:p>
        </p:txBody>
      </p:sp>
      <p:pic>
        <p:nvPicPr>
          <p:cNvPr id="7" name="图片 6">
            <a:extLst>
              <a:ext uri="{FF2B5EF4-FFF2-40B4-BE49-F238E27FC236}">
                <a16:creationId xmlns:a16="http://schemas.microsoft.com/office/drawing/2014/main" id="{BBF47223-8FAE-4908-A2DF-9A8CA7F0C935}"/>
              </a:ext>
            </a:extLst>
          </p:cNvPr>
          <p:cNvPicPr>
            <a:picLocks noChangeAspect="1"/>
          </p:cNvPicPr>
          <p:nvPr userDrawn="1"/>
        </p:nvPicPr>
        <p:blipFill>
          <a:blip r:embed="rId4"/>
          <a:stretch>
            <a:fillRect/>
          </a:stretch>
        </p:blipFill>
        <p:spPr>
          <a:xfrm>
            <a:off x="8733259" y="34229"/>
            <a:ext cx="3458743" cy="523323"/>
          </a:xfrm>
          <a:prstGeom prst="rect">
            <a:avLst/>
          </a:prstGeom>
        </p:spPr>
      </p:pic>
    </p:spTree>
    <p:extLst>
      <p:ext uri="{BB962C8B-B14F-4D97-AF65-F5344CB8AC3E}">
        <p14:creationId xmlns:p14="http://schemas.microsoft.com/office/powerpoint/2010/main" val="3641862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内容页">
    <p:spTree>
      <p:nvGrpSpPr>
        <p:cNvPr id="1" name=""/>
        <p:cNvGrpSpPr/>
        <p:nvPr/>
      </p:nvGrpSpPr>
      <p:grpSpPr>
        <a:xfrm>
          <a:off x="0" y="0"/>
          <a:ext cx="0" cy="0"/>
          <a:chOff x="0" y="0"/>
          <a:chExt cx="0" cy="0"/>
        </a:xfrm>
      </p:grpSpPr>
      <p:pic>
        <p:nvPicPr>
          <p:cNvPr id="69" name="Page.png" descr="Page.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0" name="矩形"/>
          <p:cNvSpPr/>
          <p:nvPr/>
        </p:nvSpPr>
        <p:spPr>
          <a:xfrm>
            <a:off x="-5259" y="6543146"/>
            <a:ext cx="12192001" cy="14916"/>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b="0" i="0" dirty="0">
              <a:latin typeface="Calibri" panose="020F0502020204030204" pitchFamily="34" charset="0"/>
              <a:cs typeface="Calibri" panose="020F0502020204030204" pitchFamily="34" charset="0"/>
            </a:endParaRPr>
          </a:p>
        </p:txBody>
      </p:sp>
      <p:sp>
        <p:nvSpPr>
          <p:cNvPr id="71"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t>‹#›</a:t>
            </a:fld>
            <a:endParaRPr/>
          </a:p>
        </p:txBody>
      </p:sp>
      <p:sp>
        <p:nvSpPr>
          <p:cNvPr id="72" name="正文级别 1…"/>
          <p:cNvSpPr txBox="1">
            <a:spLocks noGrp="1"/>
          </p:cNvSpPr>
          <p:nvPr>
            <p:ph type="body" idx="1"/>
          </p:nvPr>
        </p:nvSpPr>
        <p:spPr>
          <a:xfrm>
            <a:off x="730964" y="2432910"/>
            <a:ext cx="10736423" cy="3809140"/>
          </a:xfrm>
          <a:prstGeom prst="rect">
            <a:avLst/>
          </a:prstGeom>
        </p:spPr>
        <p:txBody>
          <a:bodyPr/>
          <a:lstStyle>
            <a:lvl1pPr marL="224590" indent="-224590">
              <a:lnSpc>
                <a:spcPct val="100000"/>
              </a:lnSpc>
              <a:spcBef>
                <a:spcPts val="1250"/>
              </a:spcBef>
              <a:defRPr sz="1800">
                <a:solidFill>
                  <a:srgbClr val="303337"/>
                </a:solidFill>
              </a:defRPr>
            </a:lvl1pPr>
            <a:lvl2pPr marL="529389" indent="-224589">
              <a:lnSpc>
                <a:spcPct val="100000"/>
              </a:lnSpc>
              <a:spcBef>
                <a:spcPts val="1250"/>
              </a:spcBef>
              <a:defRPr sz="1800">
                <a:solidFill>
                  <a:srgbClr val="303337"/>
                </a:solidFill>
              </a:defRPr>
            </a:lvl2pPr>
            <a:lvl3pPr marL="834189" indent="-224589">
              <a:lnSpc>
                <a:spcPct val="100000"/>
              </a:lnSpc>
              <a:spcBef>
                <a:spcPts val="1250"/>
              </a:spcBef>
              <a:defRPr sz="1800">
                <a:solidFill>
                  <a:srgbClr val="303337"/>
                </a:solidFill>
              </a:defRPr>
            </a:lvl3pPr>
            <a:lvl4pPr marL="1138989" indent="-224589">
              <a:lnSpc>
                <a:spcPct val="100000"/>
              </a:lnSpc>
              <a:spcBef>
                <a:spcPts val="1250"/>
              </a:spcBef>
              <a:defRPr sz="1800">
                <a:solidFill>
                  <a:srgbClr val="303337"/>
                </a:solidFill>
              </a:defRPr>
            </a:lvl4pPr>
            <a:lvl5pPr marL="1443789" indent="-224589">
              <a:lnSpc>
                <a:spcPct val="100000"/>
              </a:lnSpc>
              <a:spcBef>
                <a:spcPts val="1250"/>
              </a:spcBef>
              <a:defRPr sz="1800">
                <a:solidFill>
                  <a:srgbClr val="303337"/>
                </a:solidFill>
              </a:defRPr>
            </a:lvl5pPr>
          </a:lstStyle>
          <a:p>
            <a:r>
              <a:t>正文级别 1</a:t>
            </a:r>
          </a:p>
          <a:p>
            <a:pPr lvl="1"/>
            <a:r>
              <a:t>正文级别 2</a:t>
            </a:r>
          </a:p>
          <a:p>
            <a:pPr lvl="2"/>
            <a:r>
              <a:t>正文级别 3</a:t>
            </a:r>
          </a:p>
          <a:p>
            <a:pPr lvl="3"/>
            <a:r>
              <a:t>正文级别 4</a:t>
            </a:r>
          </a:p>
          <a:p>
            <a:pPr lvl="4"/>
            <a:r>
              <a:t>正文级别 5</a:t>
            </a:r>
          </a:p>
        </p:txBody>
      </p:sp>
      <p:sp>
        <p:nvSpPr>
          <p:cNvPr id="73" name="标题文本"/>
          <p:cNvSpPr txBox="1">
            <a:spLocks noGrp="1"/>
          </p:cNvSpPr>
          <p:nvPr>
            <p:ph type="title"/>
          </p:nvPr>
        </p:nvSpPr>
        <p:spPr>
          <a:xfrm>
            <a:off x="727789" y="180777"/>
            <a:ext cx="10736423" cy="1017720"/>
          </a:xfrm>
          <a:prstGeom prst="rect">
            <a:avLst/>
          </a:prstGeom>
        </p:spPr>
        <p:txBody>
          <a:bodyPr anchor="b"/>
          <a:lstStyle>
            <a:lvl1pPr algn="l">
              <a:defRPr sz="2600" b="0" i="0">
                <a:solidFill>
                  <a:srgbClr val="034FD8"/>
                </a:solidFill>
                <a:latin typeface="Calibri" panose="020F0502020204030204" pitchFamily="34" charset="0"/>
                <a:ea typeface="Calibri" panose="020F0502020204030204" pitchFamily="34" charset="0"/>
                <a:cs typeface="Calibri" panose="020F0502020204030204" pitchFamily="34" charset="0"/>
                <a:sym typeface="Helvetica"/>
              </a:defRPr>
            </a:lvl1pPr>
          </a:lstStyle>
          <a:p>
            <a:r>
              <a:rPr dirty="0" err="1"/>
              <a:t>标题文本</a:t>
            </a:r>
            <a:endParaRPr dirty="0"/>
          </a:p>
        </p:txBody>
      </p:sp>
      <p:sp>
        <p:nvSpPr>
          <p:cNvPr id="74" name="文本"/>
          <p:cNvSpPr txBox="1">
            <a:spLocks noGrp="1"/>
          </p:cNvSpPr>
          <p:nvPr>
            <p:ph type="body" sz="quarter" idx="13"/>
          </p:nvPr>
        </p:nvSpPr>
        <p:spPr>
          <a:xfrm>
            <a:off x="722530" y="1805743"/>
            <a:ext cx="10736424" cy="587981"/>
          </a:xfrm>
          <a:prstGeom prst="rect">
            <a:avLst/>
          </a:prstGeom>
        </p:spPr>
        <p:txBody>
          <a:bodyPr anchor="ctr">
            <a:spAutoFit/>
          </a:bodyPr>
          <a:lstStyle>
            <a:lvl1pPr marL="0" indent="0">
              <a:spcBef>
                <a:spcPts val="0"/>
              </a:spcBef>
              <a:buSzTx/>
              <a:buNone/>
              <a:defRPr sz="3800" b="0" i="0">
                <a:solidFill>
                  <a:srgbClr val="034FD8"/>
                </a:solidFill>
                <a:latin typeface="Calibri Light" panose="020F0302020204030204" pitchFamily="34" charset="0"/>
                <a:cs typeface="Calibri Light" panose="020F0302020204030204" pitchFamily="34" charset="0"/>
                <a:sym typeface="Helvetica Light"/>
              </a:defRPr>
            </a:lvl1pPr>
          </a:lstStyle>
          <a:p>
            <a:pPr marL="0" indent="0">
              <a:spcBef>
                <a:spcPts val="0"/>
              </a:spcBef>
              <a:buSzTx/>
              <a:buNone/>
              <a:defRPr sz="3800">
                <a:solidFill>
                  <a:srgbClr val="034FD8"/>
                </a:solidFill>
                <a:latin typeface="Helvetica Light"/>
                <a:ea typeface="Helvetica Light"/>
                <a:cs typeface="Helvetica Light"/>
                <a:sym typeface="Helvetica Light"/>
              </a:defRPr>
            </a:pPr>
            <a:endParaRPr dirty="0"/>
          </a:p>
        </p:txBody>
      </p:sp>
      <p:sp>
        <p:nvSpPr>
          <p:cNvPr id="75"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a:ea typeface="Calibri"/>
                <a:cs typeface="Calibri"/>
                <a:sym typeface="Calibri"/>
              </a:defRPr>
            </a:pPr>
            <a:endParaRPr sz="900"/>
          </a:p>
        </p:txBody>
      </p:sp>
    </p:spTree>
    <p:extLst>
      <p:ext uri="{BB962C8B-B14F-4D97-AF65-F5344CB8AC3E}">
        <p14:creationId xmlns:p14="http://schemas.microsoft.com/office/powerpoint/2010/main" val="10342895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275BA-DD36-7544-88C3-70F4FCAEE6F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E78302E2-B307-9242-9F31-3C70B8BB8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344ACC17-0D52-2047-843C-76585D6E051F}"/>
              </a:ext>
            </a:extLst>
          </p:cNvPr>
          <p:cNvSpPr>
            <a:spLocks noGrp="1"/>
          </p:cNvSpPr>
          <p:nvPr>
            <p:ph type="dt" sz="half" idx="10"/>
          </p:nvPr>
        </p:nvSpPr>
        <p:spPr/>
        <p:txBody>
          <a:bodyPr/>
          <a:lstStyle/>
          <a:p>
            <a:fld id="{659D4CED-439A-A841-B8CB-A26A784F900D}" type="datetimeFigureOut">
              <a:rPr kumimoji="1" lang="zh-CN" altLang="en-US" smtClean="0"/>
              <a:t>2023/7/19</a:t>
            </a:fld>
            <a:endParaRPr kumimoji="1" lang="zh-CN" altLang="en-US"/>
          </a:p>
        </p:txBody>
      </p:sp>
      <p:sp>
        <p:nvSpPr>
          <p:cNvPr id="5" name="页脚占位符 4">
            <a:extLst>
              <a:ext uri="{FF2B5EF4-FFF2-40B4-BE49-F238E27FC236}">
                <a16:creationId xmlns:a16="http://schemas.microsoft.com/office/drawing/2014/main" id="{595AD945-FFEC-C747-8592-81F6ACAE230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6D8B49E-A8FA-1541-BC15-E0E3924C0156}"/>
              </a:ext>
            </a:extLst>
          </p:cNvPr>
          <p:cNvSpPr>
            <a:spLocks noGrp="1"/>
          </p:cNvSpPr>
          <p:nvPr>
            <p:ph type="sldNum" sz="quarter" idx="12"/>
          </p:nvPr>
        </p:nvSpPr>
        <p:spPr/>
        <p:txBody>
          <a:bodyPr/>
          <a:lstStyle/>
          <a:p>
            <a:fld id="{19E39D15-A3DB-734A-A615-B11E1EF2067D}" type="slidenum">
              <a:rPr kumimoji="1" lang="zh-CN" altLang="en-US" smtClean="0"/>
              <a:t>‹#›</a:t>
            </a:fld>
            <a:endParaRPr kumimoji="1" lang="zh-CN" altLang="en-US"/>
          </a:p>
        </p:txBody>
      </p:sp>
    </p:spTree>
    <p:extLst>
      <p:ext uri="{BB962C8B-B14F-4D97-AF65-F5344CB8AC3E}">
        <p14:creationId xmlns:p14="http://schemas.microsoft.com/office/powerpoint/2010/main" val="1721138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86913347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124F9DB-C87A-423F-9657-38C7A2901430}"/>
              </a:ext>
            </a:extLst>
          </p:cNvPr>
          <p:cNvSpPr>
            <a:spLocks noGrp="1"/>
          </p:cNvSpPr>
          <p:nvPr>
            <p:ph type="title" hasCustomPrompt="1"/>
          </p:nvPr>
        </p:nvSpPr>
        <p:spPr>
          <a:xfrm>
            <a:off x="1287476" y="1"/>
            <a:ext cx="10233012" cy="1028699"/>
          </a:xfrm>
        </p:spPr>
        <p:txBody>
          <a:bodyPr/>
          <a:lstStyle>
            <a:lvl1pPr>
              <a:defRPr>
                <a:solidFill>
                  <a:schemeClr val="bg2">
                    <a:lumMod val="25000"/>
                  </a:schemeClr>
                </a:solidFill>
                <a:latin typeface="微软雅黑" panose="020B0503020204020204" pitchFamily="34" charset="-122"/>
                <a:ea typeface="微软雅黑" panose="020B0503020204020204" pitchFamily="34" charset="-122"/>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669925" y="1130299"/>
            <a:ext cx="10850563" cy="5006975"/>
          </a:xfrm>
        </p:spPr>
        <p:txBody>
          <a:bodyPr/>
          <a:lstStyle>
            <a:lvl1pPr>
              <a:defRPr>
                <a:solidFill>
                  <a:schemeClr val="bg2">
                    <a:lumMod val="25000"/>
                  </a:schemeClr>
                </a:solidFill>
                <a:latin typeface="微软雅黑 Light" panose="020B0502040204020203" pitchFamily="34" charset="-122"/>
                <a:ea typeface="微软雅黑 Light" panose="020B0502040204020203" pitchFamily="34" charset="-122"/>
              </a:defRPr>
            </a:lvl1pPr>
            <a:lvl2pPr>
              <a:defRPr>
                <a:solidFill>
                  <a:schemeClr val="bg2">
                    <a:lumMod val="25000"/>
                  </a:schemeClr>
                </a:solidFill>
                <a:latin typeface="微软雅黑 Light" panose="020B0502040204020203" pitchFamily="34" charset="-122"/>
                <a:ea typeface="微软雅黑 Light" panose="020B0502040204020203" pitchFamily="34" charset="-122"/>
              </a:defRPr>
            </a:lvl2pPr>
            <a:lvl3pPr>
              <a:defRPr>
                <a:solidFill>
                  <a:schemeClr val="bg2">
                    <a:lumMod val="25000"/>
                  </a:schemeClr>
                </a:solidFill>
                <a:latin typeface="微软雅黑 Light" panose="020B0502040204020203" pitchFamily="34" charset="-122"/>
                <a:ea typeface="微软雅黑 Light" panose="020B0502040204020203" pitchFamily="34" charset="-122"/>
              </a:defRPr>
            </a:lvl3pPr>
            <a:lvl4pPr>
              <a:defRPr>
                <a:solidFill>
                  <a:schemeClr val="bg2">
                    <a:lumMod val="25000"/>
                  </a:schemeClr>
                </a:solidFill>
                <a:latin typeface="微软雅黑 Light" panose="020B0502040204020203" pitchFamily="34" charset="-122"/>
                <a:ea typeface="微软雅黑 Light" panose="020B0502040204020203" pitchFamily="34" charset="-122"/>
              </a:defRPr>
            </a:lvl4pPr>
            <a:lvl5pPr>
              <a:defRPr>
                <a:solidFill>
                  <a:schemeClr val="bg2">
                    <a:lumMod val="25000"/>
                  </a:schemeClr>
                </a:solidFill>
                <a:latin typeface="微软雅黑 Light" panose="020B0502040204020203" pitchFamily="34" charset="-122"/>
                <a:ea typeface="微软雅黑 Light" panose="020B0502040204020203" pitchFamily="34" charset="-122"/>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grpSp>
        <p:nvGrpSpPr>
          <p:cNvPr id="9" name="组合 8">
            <a:extLst>
              <a:ext uri="{FF2B5EF4-FFF2-40B4-BE49-F238E27FC236}">
                <a16:creationId xmlns:a16="http://schemas.microsoft.com/office/drawing/2014/main" id="{B6BF32C7-4457-47E4-8BC2-8067C8E46721}"/>
              </a:ext>
            </a:extLst>
          </p:cNvPr>
          <p:cNvGrpSpPr/>
          <p:nvPr userDrawn="1"/>
        </p:nvGrpSpPr>
        <p:grpSpPr>
          <a:xfrm>
            <a:off x="669925" y="618595"/>
            <a:ext cx="530066" cy="307270"/>
            <a:chOff x="10988834" y="540506"/>
            <a:chExt cx="530066" cy="307270"/>
          </a:xfrm>
        </p:grpSpPr>
        <p:sp>
          <p:nvSpPr>
            <p:cNvPr id="10" name="í$ļiḋê">
              <a:extLst>
                <a:ext uri="{FF2B5EF4-FFF2-40B4-BE49-F238E27FC236}">
                  <a16:creationId xmlns:a16="http://schemas.microsoft.com/office/drawing/2014/main" id="{C44B7C3A-BE2D-4EF0-A833-86E469C4EBC9}"/>
                </a:ext>
              </a:extLst>
            </p:cNvPr>
            <p:cNvSpPr/>
            <p:nvPr/>
          </p:nvSpPr>
          <p:spPr>
            <a:xfrm>
              <a:off x="11225530" y="554406"/>
              <a:ext cx="293370" cy="293370"/>
            </a:xfrm>
            <a:prstGeom prst="ellipse">
              <a:avLst/>
            </a:prstGeom>
            <a:solidFill>
              <a:srgbClr val="F9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chemeClr val="bg1"/>
                </a:solidFill>
              </a:endParaRPr>
            </a:p>
          </p:txBody>
        </p:sp>
        <p:sp>
          <p:nvSpPr>
            <p:cNvPr id="11" name="ïşḻiḋê">
              <a:extLst>
                <a:ext uri="{FF2B5EF4-FFF2-40B4-BE49-F238E27FC236}">
                  <a16:creationId xmlns:a16="http://schemas.microsoft.com/office/drawing/2014/main" id="{1020FE09-1592-4166-ADE1-0DB851B59549}"/>
                </a:ext>
              </a:extLst>
            </p:cNvPr>
            <p:cNvSpPr/>
            <p:nvPr/>
          </p:nvSpPr>
          <p:spPr>
            <a:xfrm>
              <a:off x="10988834" y="540506"/>
              <a:ext cx="304800" cy="304800"/>
            </a:xfrm>
            <a:prstGeom prst="ellipse">
              <a:avLst/>
            </a:prstGeom>
            <a:solidFill>
              <a:srgbClr val="E55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313575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仅内容">
    <p:spTree>
      <p:nvGrpSpPr>
        <p:cNvPr id="1" name=""/>
        <p:cNvGrpSpPr/>
        <p:nvPr/>
      </p:nvGrpSpPr>
      <p:grpSpPr>
        <a:xfrm>
          <a:off x="0" y="0"/>
          <a:ext cx="0" cy="0"/>
          <a:chOff x="0" y="0"/>
          <a:chExt cx="0" cy="0"/>
        </a:xfrm>
      </p:grpSpPr>
      <p:sp>
        <p:nvSpPr>
          <p:cNvPr id="9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Tree>
    <p:extLst>
      <p:ext uri="{BB962C8B-B14F-4D97-AF65-F5344CB8AC3E}">
        <p14:creationId xmlns:p14="http://schemas.microsoft.com/office/powerpoint/2010/main" val="251040306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pic>
        <p:nvPicPr>
          <p:cNvPr id="2" name="图片 1" descr="01_youtu_logo"/>
          <p:cNvPicPr>
            <a:picLocks noChangeAspect="1"/>
          </p:cNvPicPr>
          <p:nvPr userDrawn="1"/>
        </p:nvPicPr>
        <p:blipFill>
          <a:blip r:embed="rId2"/>
          <a:stretch>
            <a:fillRect/>
          </a:stretch>
        </p:blipFill>
        <p:spPr>
          <a:xfrm>
            <a:off x="10529994" y="381847"/>
            <a:ext cx="1175173" cy="331893"/>
          </a:xfrm>
          <a:prstGeom prst="rect">
            <a:avLst/>
          </a:prstGeom>
        </p:spPr>
      </p:pic>
    </p:spTree>
    <p:extLst>
      <p:ext uri="{BB962C8B-B14F-4D97-AF65-F5344CB8AC3E}">
        <p14:creationId xmlns:p14="http://schemas.microsoft.com/office/powerpoint/2010/main" val="4019313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5907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grpSp>
        <p:nvGrpSpPr>
          <p:cNvPr id="5" name="组合 4">
            <a:extLst>
              <a:ext uri="{FF2B5EF4-FFF2-40B4-BE49-F238E27FC236}">
                <a16:creationId xmlns:a16="http://schemas.microsoft.com/office/drawing/2014/main" id="{192D96D3-1C99-4380-A87E-3D5626193412}"/>
              </a:ext>
            </a:extLst>
          </p:cNvPr>
          <p:cNvGrpSpPr/>
          <p:nvPr userDrawn="1"/>
        </p:nvGrpSpPr>
        <p:grpSpPr>
          <a:xfrm>
            <a:off x="1" y="291364"/>
            <a:ext cx="272475" cy="707464"/>
            <a:chOff x="1" y="291364"/>
            <a:chExt cx="272510" cy="707464"/>
          </a:xfrm>
        </p:grpSpPr>
        <p:sp>
          <p:nvSpPr>
            <p:cNvPr id="7" name="流程图: 手动操作 6">
              <a:extLst>
                <a:ext uri="{FF2B5EF4-FFF2-40B4-BE49-F238E27FC236}">
                  <a16:creationId xmlns:a16="http://schemas.microsoft.com/office/drawing/2014/main" id="{AF79EBC9-EF7F-4C81-9158-AD7C7CAF99E1}"/>
                </a:ext>
              </a:extLst>
            </p:cNvPr>
            <p:cNvSpPr/>
            <p:nvPr/>
          </p:nvSpPr>
          <p:spPr>
            <a:xfrm rot="16200000">
              <a:off x="-297169" y="588534"/>
              <a:ext cx="707464" cy="113123"/>
            </a:xfrm>
            <a:prstGeom prst="flowChartManualOperation">
              <a:avLst/>
            </a:prstGeom>
            <a:solidFill>
              <a:schemeClr val="tx2"/>
            </a:solidFill>
            <a:ln w="12700">
              <a:miter lim="400000"/>
            </a:ln>
          </p:spPr>
          <p:txBody>
            <a:bodyPr lIns="50800" tIns="50800" rIns="50800" bIns="50800" rtlCol="0" anchor="ctr"/>
            <a:lstStyle/>
            <a:p>
              <a:pPr algn="l"/>
              <a:endParaRPr lang="zh-CN" altLang="en-US" sz="3200" b="0">
                <a:solidFill>
                  <a:srgbClr val="FFFFFF"/>
                </a:solidFill>
                <a:latin typeface="Helvetica Neue Medium"/>
                <a:ea typeface="Helvetica Neue Medium"/>
                <a:cs typeface="Helvetica Neue Medium"/>
                <a:sym typeface="Helvetica Neue Medium"/>
              </a:endParaRPr>
            </a:p>
          </p:txBody>
        </p:sp>
        <p:sp>
          <p:nvSpPr>
            <p:cNvPr id="8" name="矩形 7">
              <a:extLst>
                <a:ext uri="{FF2B5EF4-FFF2-40B4-BE49-F238E27FC236}">
                  <a16:creationId xmlns:a16="http://schemas.microsoft.com/office/drawing/2014/main" id="{BAF66968-A8A3-4D4D-A12C-D7865598A0A2}"/>
                </a:ext>
              </a:extLst>
            </p:cNvPr>
            <p:cNvSpPr/>
            <p:nvPr/>
          </p:nvSpPr>
          <p:spPr>
            <a:xfrm>
              <a:off x="159389" y="484839"/>
              <a:ext cx="113122" cy="320511"/>
            </a:xfrm>
            <a:prstGeom prst="rect">
              <a:avLst/>
            </a:prstGeom>
            <a:solidFill>
              <a:schemeClr val="accent2"/>
            </a:solidFill>
            <a:ln w="12700">
              <a:miter lim="400000"/>
            </a:ln>
          </p:spPr>
          <p:txBody>
            <a:bodyPr lIns="50800" tIns="50800" rIns="50800" bIns="50800" rtlCol="0" anchor="ctr"/>
            <a:lstStyle/>
            <a:p>
              <a:pPr algn="l"/>
              <a:endParaRPr lang="zh-CN" altLang="en-US" sz="3200" b="0">
                <a:solidFill>
                  <a:srgbClr val="FFFFFF"/>
                </a:solidFill>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286244916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14279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E310AFC-AEF5-4478-ACDE-1731659BDCDB}"/>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3" name="矩形 2">
            <a:extLst>
              <a:ext uri="{FF2B5EF4-FFF2-40B4-BE49-F238E27FC236}">
                <a16:creationId xmlns:a16="http://schemas.microsoft.com/office/drawing/2014/main" id="{D7848841-80AE-4E1F-988E-A2AC3B651242}"/>
              </a:ext>
            </a:extLst>
          </p:cNvPr>
          <p:cNvSpPr/>
          <p:nvPr userDrawn="1"/>
        </p:nvSpPr>
        <p:spPr>
          <a:xfrm>
            <a:off x="345426" y="222515"/>
            <a:ext cx="1954381" cy="399789"/>
          </a:xfrm>
          <a:prstGeom prst="rect">
            <a:avLst/>
          </a:prstGeom>
        </p:spPr>
        <p:txBody>
          <a:bodyPr wrap="none">
            <a:spAutoFit/>
          </a:bodyPr>
          <a:lstStyle/>
          <a:p>
            <a:r>
              <a:rPr lang="zh-CN" altLang="en-US" sz="1998" dirty="0">
                <a:latin typeface="TencentSans W7" panose="020C04030202040F0204" pitchFamily="34" charset="-122"/>
                <a:ea typeface="TencentSans W7" panose="020C04030202040F0204" pitchFamily="34" charset="-122"/>
              </a:rPr>
              <a:t>标题腾讯体</a:t>
            </a:r>
            <a:r>
              <a:rPr lang="en-US" altLang="zh-CN" sz="1998" dirty="0">
                <a:latin typeface="TencentSans W7" panose="020C04030202040F0204" pitchFamily="34" charset="-122"/>
                <a:ea typeface="TencentSans W7" panose="020C04030202040F0204" pitchFamily="34" charset="-122"/>
              </a:rPr>
              <a:t>W7 </a:t>
            </a:r>
            <a:endParaRPr lang="zh-CN" altLang="en-US" sz="1998" dirty="0">
              <a:latin typeface="TencentSans W7" panose="020C04030202040F0204" pitchFamily="34" charset="-122"/>
              <a:ea typeface="TencentSans W7" panose="020C04030202040F0204" pitchFamily="34" charset="-122"/>
            </a:endParaRPr>
          </a:p>
        </p:txBody>
      </p:sp>
      <p:sp>
        <p:nvSpPr>
          <p:cNvPr id="4" name="圆角矩形 4">
            <a:extLst>
              <a:ext uri="{FF2B5EF4-FFF2-40B4-BE49-F238E27FC236}">
                <a16:creationId xmlns:a16="http://schemas.microsoft.com/office/drawing/2014/main" id="{2DE00FAB-F19B-4405-8283-EE47386ABEE4}"/>
              </a:ext>
            </a:extLst>
          </p:cNvPr>
          <p:cNvSpPr/>
          <p:nvPr userDrawn="1"/>
        </p:nvSpPr>
        <p:spPr>
          <a:xfrm>
            <a:off x="822568" y="3437631"/>
            <a:ext cx="2108680" cy="400110"/>
          </a:xfrm>
          <a:prstGeom prst="roundRect">
            <a:avLst>
              <a:gd name="adj" fmla="val 50000"/>
            </a:avLst>
          </a:prstGeom>
          <a:gradFill flip="none" rotWithShape="1">
            <a:gsLst>
              <a:gs pos="0">
                <a:srgbClr val="0982FF">
                  <a:alpha val="0"/>
                </a:srgbClr>
              </a:gs>
              <a:gs pos="100000">
                <a:srgbClr val="0982FF">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5" name="椭圆 4">
            <a:extLst>
              <a:ext uri="{FF2B5EF4-FFF2-40B4-BE49-F238E27FC236}">
                <a16:creationId xmlns:a16="http://schemas.microsoft.com/office/drawing/2014/main" id="{DA70C0DC-C8C4-4877-B4ED-3E140B82178D}"/>
              </a:ext>
            </a:extLst>
          </p:cNvPr>
          <p:cNvSpPr/>
          <p:nvPr userDrawn="1"/>
        </p:nvSpPr>
        <p:spPr>
          <a:xfrm>
            <a:off x="822568" y="3437631"/>
            <a:ext cx="400110" cy="400110"/>
          </a:xfrm>
          <a:prstGeom prst="ellipse">
            <a:avLst/>
          </a:prstGeom>
          <a:solidFill>
            <a:srgbClr val="09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6" name="圆角矩形 13">
            <a:extLst>
              <a:ext uri="{FF2B5EF4-FFF2-40B4-BE49-F238E27FC236}">
                <a16:creationId xmlns:a16="http://schemas.microsoft.com/office/drawing/2014/main" id="{07381D08-F263-4D35-AF71-4DD92F06C604}"/>
              </a:ext>
            </a:extLst>
          </p:cNvPr>
          <p:cNvSpPr/>
          <p:nvPr userDrawn="1"/>
        </p:nvSpPr>
        <p:spPr>
          <a:xfrm>
            <a:off x="2537068" y="3437631"/>
            <a:ext cx="2108680" cy="400110"/>
          </a:xfrm>
          <a:prstGeom prst="roundRect">
            <a:avLst>
              <a:gd name="adj" fmla="val 50000"/>
            </a:avLst>
          </a:prstGeom>
          <a:gradFill flip="none" rotWithShape="1">
            <a:gsLst>
              <a:gs pos="0">
                <a:srgbClr val="0982FF">
                  <a:alpha val="0"/>
                </a:srgbClr>
              </a:gs>
              <a:gs pos="100000">
                <a:srgbClr val="0982FF">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7" name="椭圆 6">
            <a:extLst>
              <a:ext uri="{FF2B5EF4-FFF2-40B4-BE49-F238E27FC236}">
                <a16:creationId xmlns:a16="http://schemas.microsoft.com/office/drawing/2014/main" id="{ED9247AD-9401-470F-A0C5-F7B5A9070C0A}"/>
              </a:ext>
            </a:extLst>
          </p:cNvPr>
          <p:cNvSpPr/>
          <p:nvPr userDrawn="1"/>
        </p:nvSpPr>
        <p:spPr>
          <a:xfrm>
            <a:off x="2537068" y="3437631"/>
            <a:ext cx="400110" cy="400110"/>
          </a:xfrm>
          <a:prstGeom prst="ellipse">
            <a:avLst/>
          </a:prstGeom>
          <a:solidFill>
            <a:srgbClr val="0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8" name="椭圆 7">
            <a:extLst>
              <a:ext uri="{FF2B5EF4-FFF2-40B4-BE49-F238E27FC236}">
                <a16:creationId xmlns:a16="http://schemas.microsoft.com/office/drawing/2014/main" id="{30E33C69-37EF-48C8-A3BC-FD63E913B788}"/>
              </a:ext>
            </a:extLst>
          </p:cNvPr>
          <p:cNvSpPr/>
          <p:nvPr userDrawn="1"/>
        </p:nvSpPr>
        <p:spPr>
          <a:xfrm>
            <a:off x="4265856" y="3429000"/>
            <a:ext cx="400110" cy="400110"/>
          </a:xfrm>
          <a:prstGeom prst="ellipse">
            <a:avLst/>
          </a:prstGeom>
          <a:solidFill>
            <a:srgbClr val="09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9" name="圆角矩形 16">
            <a:extLst>
              <a:ext uri="{FF2B5EF4-FFF2-40B4-BE49-F238E27FC236}">
                <a16:creationId xmlns:a16="http://schemas.microsoft.com/office/drawing/2014/main" id="{C9402A02-24F0-44F3-935A-2754A435C00B}"/>
              </a:ext>
            </a:extLst>
          </p:cNvPr>
          <p:cNvSpPr/>
          <p:nvPr userDrawn="1"/>
        </p:nvSpPr>
        <p:spPr>
          <a:xfrm>
            <a:off x="4281201" y="3437631"/>
            <a:ext cx="2108680" cy="400110"/>
          </a:xfrm>
          <a:prstGeom prst="roundRect">
            <a:avLst>
              <a:gd name="adj" fmla="val 50000"/>
            </a:avLst>
          </a:prstGeom>
          <a:gradFill flip="none" rotWithShape="1">
            <a:gsLst>
              <a:gs pos="0">
                <a:srgbClr val="01C3DE">
                  <a:alpha val="0"/>
                </a:srgbClr>
              </a:gs>
              <a:gs pos="100000">
                <a:srgbClr val="01C3DE">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0" name="椭圆 9">
            <a:extLst>
              <a:ext uri="{FF2B5EF4-FFF2-40B4-BE49-F238E27FC236}">
                <a16:creationId xmlns:a16="http://schemas.microsoft.com/office/drawing/2014/main" id="{8E7F4932-E22E-4A4E-A62B-E1B41E9BAC97}"/>
              </a:ext>
            </a:extLst>
          </p:cNvPr>
          <p:cNvSpPr/>
          <p:nvPr userDrawn="1"/>
        </p:nvSpPr>
        <p:spPr>
          <a:xfrm>
            <a:off x="6009988" y="3429000"/>
            <a:ext cx="400110" cy="400110"/>
          </a:xfrm>
          <a:prstGeom prst="ellipse">
            <a:avLst/>
          </a:prstGeom>
          <a:solidFill>
            <a:srgbClr val="01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1" name="圆角矩形 18">
            <a:extLst>
              <a:ext uri="{FF2B5EF4-FFF2-40B4-BE49-F238E27FC236}">
                <a16:creationId xmlns:a16="http://schemas.microsoft.com/office/drawing/2014/main" id="{FD62A54C-5BDE-4F93-BE87-038015F2C0E5}"/>
              </a:ext>
            </a:extLst>
          </p:cNvPr>
          <p:cNvSpPr/>
          <p:nvPr userDrawn="1"/>
        </p:nvSpPr>
        <p:spPr>
          <a:xfrm>
            <a:off x="6008401" y="3437631"/>
            <a:ext cx="2108680" cy="400110"/>
          </a:xfrm>
          <a:prstGeom prst="roundRect">
            <a:avLst>
              <a:gd name="adj" fmla="val 50000"/>
            </a:avLst>
          </a:prstGeom>
          <a:gradFill flip="none" rotWithShape="1">
            <a:gsLst>
              <a:gs pos="0">
                <a:srgbClr val="9B00FF">
                  <a:alpha val="0"/>
                </a:srgbClr>
              </a:gs>
              <a:gs pos="100000">
                <a:srgbClr val="9B00FF">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2" name="椭圆 11">
            <a:extLst>
              <a:ext uri="{FF2B5EF4-FFF2-40B4-BE49-F238E27FC236}">
                <a16:creationId xmlns:a16="http://schemas.microsoft.com/office/drawing/2014/main" id="{F64F5B98-22F1-4619-9C40-11DCD5086197}"/>
              </a:ext>
            </a:extLst>
          </p:cNvPr>
          <p:cNvSpPr/>
          <p:nvPr userDrawn="1"/>
        </p:nvSpPr>
        <p:spPr>
          <a:xfrm>
            <a:off x="7737188" y="3429000"/>
            <a:ext cx="400110" cy="400110"/>
          </a:xfrm>
          <a:prstGeom prst="ellipse">
            <a:avLst/>
          </a:prstGeom>
          <a:solidFill>
            <a:srgbClr val="9B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3" name="圆角矩形 20">
            <a:extLst>
              <a:ext uri="{FF2B5EF4-FFF2-40B4-BE49-F238E27FC236}">
                <a16:creationId xmlns:a16="http://schemas.microsoft.com/office/drawing/2014/main" id="{990523C3-2A7C-4E1D-96E1-A66215343D49}"/>
              </a:ext>
            </a:extLst>
          </p:cNvPr>
          <p:cNvSpPr/>
          <p:nvPr userDrawn="1"/>
        </p:nvSpPr>
        <p:spPr>
          <a:xfrm>
            <a:off x="7684802" y="3437631"/>
            <a:ext cx="2108680" cy="400110"/>
          </a:xfrm>
          <a:prstGeom prst="roundRect">
            <a:avLst>
              <a:gd name="adj" fmla="val 50000"/>
            </a:avLst>
          </a:prstGeom>
          <a:gradFill flip="none" rotWithShape="1">
            <a:gsLst>
              <a:gs pos="0">
                <a:srgbClr val="6600FF">
                  <a:alpha val="0"/>
                </a:srgbClr>
              </a:gs>
              <a:gs pos="100000">
                <a:srgbClr val="6600FF">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4" name="椭圆 13">
            <a:extLst>
              <a:ext uri="{FF2B5EF4-FFF2-40B4-BE49-F238E27FC236}">
                <a16:creationId xmlns:a16="http://schemas.microsoft.com/office/drawing/2014/main" id="{F478E4CA-EE78-49A6-ADBF-4FFB99209BFB}"/>
              </a:ext>
            </a:extLst>
          </p:cNvPr>
          <p:cNvSpPr/>
          <p:nvPr userDrawn="1"/>
        </p:nvSpPr>
        <p:spPr>
          <a:xfrm>
            <a:off x="9413590" y="3429000"/>
            <a:ext cx="400110" cy="400110"/>
          </a:xfrm>
          <a:prstGeom prst="ellipse">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5" name="圆角矩形 24">
            <a:extLst>
              <a:ext uri="{FF2B5EF4-FFF2-40B4-BE49-F238E27FC236}">
                <a16:creationId xmlns:a16="http://schemas.microsoft.com/office/drawing/2014/main" id="{1D881B66-CE57-4727-96E3-781BD4C503AD}"/>
              </a:ext>
            </a:extLst>
          </p:cNvPr>
          <p:cNvSpPr/>
          <p:nvPr userDrawn="1"/>
        </p:nvSpPr>
        <p:spPr>
          <a:xfrm>
            <a:off x="9276535" y="3437631"/>
            <a:ext cx="2108680" cy="400110"/>
          </a:xfrm>
          <a:prstGeom prst="roundRect">
            <a:avLst>
              <a:gd name="adj" fmla="val 50000"/>
            </a:avLst>
          </a:prstGeom>
          <a:gradFill flip="none" rotWithShape="1">
            <a:gsLst>
              <a:gs pos="0">
                <a:srgbClr val="FF0082">
                  <a:alpha val="0"/>
                </a:srgbClr>
              </a:gs>
              <a:gs pos="100000">
                <a:srgbClr val="FF0082">
                  <a:alpha val="7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16" name="椭圆 15">
            <a:extLst>
              <a:ext uri="{FF2B5EF4-FFF2-40B4-BE49-F238E27FC236}">
                <a16:creationId xmlns:a16="http://schemas.microsoft.com/office/drawing/2014/main" id="{C43E4813-CACC-4077-920F-80990B9F102B}"/>
              </a:ext>
            </a:extLst>
          </p:cNvPr>
          <p:cNvSpPr/>
          <p:nvPr userDrawn="1"/>
        </p:nvSpPr>
        <p:spPr>
          <a:xfrm>
            <a:off x="11005322" y="3437631"/>
            <a:ext cx="400110" cy="400110"/>
          </a:xfrm>
          <a:prstGeom prst="ellipse">
            <a:avLst/>
          </a:prstGeom>
          <a:solidFill>
            <a:srgbClr val="FF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pic>
        <p:nvPicPr>
          <p:cNvPr id="17" name="图片 16">
            <a:extLst>
              <a:ext uri="{FF2B5EF4-FFF2-40B4-BE49-F238E27FC236}">
                <a16:creationId xmlns:a16="http://schemas.microsoft.com/office/drawing/2014/main" id="{40571E31-138E-42C5-A31A-63F7985C4686}"/>
              </a:ext>
            </a:extLst>
          </p:cNvPr>
          <p:cNvPicPr>
            <a:picLocks noChangeAspect="1"/>
          </p:cNvPicPr>
          <p:nvPr userDrawn="1"/>
        </p:nvPicPr>
        <p:blipFill>
          <a:blip r:embed="rId3"/>
          <a:stretch>
            <a:fillRect/>
          </a:stretch>
        </p:blipFill>
        <p:spPr>
          <a:xfrm>
            <a:off x="2222136" y="3837726"/>
            <a:ext cx="547002" cy="656403"/>
          </a:xfrm>
          <a:prstGeom prst="rect">
            <a:avLst/>
          </a:prstGeom>
        </p:spPr>
      </p:pic>
      <p:pic>
        <p:nvPicPr>
          <p:cNvPr id="18" name="图片 17">
            <a:extLst>
              <a:ext uri="{FF2B5EF4-FFF2-40B4-BE49-F238E27FC236}">
                <a16:creationId xmlns:a16="http://schemas.microsoft.com/office/drawing/2014/main" id="{E23D4760-3E2A-494C-9709-D57203EFFC57}"/>
              </a:ext>
            </a:extLst>
          </p:cNvPr>
          <p:cNvPicPr>
            <a:picLocks noChangeAspect="1"/>
          </p:cNvPicPr>
          <p:nvPr userDrawn="1"/>
        </p:nvPicPr>
        <p:blipFill>
          <a:blip r:embed="rId4"/>
          <a:stretch>
            <a:fillRect/>
          </a:stretch>
        </p:blipFill>
        <p:spPr>
          <a:xfrm>
            <a:off x="499814" y="1698669"/>
            <a:ext cx="547002" cy="1750407"/>
          </a:xfrm>
          <a:prstGeom prst="rect">
            <a:avLst/>
          </a:prstGeom>
        </p:spPr>
      </p:pic>
      <p:pic>
        <p:nvPicPr>
          <p:cNvPr id="19" name="图片 18">
            <a:extLst>
              <a:ext uri="{FF2B5EF4-FFF2-40B4-BE49-F238E27FC236}">
                <a16:creationId xmlns:a16="http://schemas.microsoft.com/office/drawing/2014/main" id="{EC938B8B-2FED-4009-A500-2ECEBBE118B2}"/>
              </a:ext>
            </a:extLst>
          </p:cNvPr>
          <p:cNvPicPr>
            <a:picLocks noChangeAspect="1"/>
          </p:cNvPicPr>
          <p:nvPr userDrawn="1"/>
        </p:nvPicPr>
        <p:blipFill>
          <a:blip r:embed="rId5"/>
          <a:stretch>
            <a:fillRect/>
          </a:stretch>
        </p:blipFill>
        <p:spPr>
          <a:xfrm>
            <a:off x="3478150" y="1698670"/>
            <a:ext cx="1011954" cy="1750406"/>
          </a:xfrm>
          <a:prstGeom prst="rect">
            <a:avLst/>
          </a:prstGeom>
        </p:spPr>
      </p:pic>
      <p:pic>
        <p:nvPicPr>
          <p:cNvPr id="20" name="图片 19">
            <a:extLst>
              <a:ext uri="{FF2B5EF4-FFF2-40B4-BE49-F238E27FC236}">
                <a16:creationId xmlns:a16="http://schemas.microsoft.com/office/drawing/2014/main" id="{A89869F3-58D8-4F16-AA02-85AD2F93A2D4}"/>
              </a:ext>
            </a:extLst>
          </p:cNvPr>
          <p:cNvPicPr>
            <a:picLocks noChangeAspect="1"/>
          </p:cNvPicPr>
          <p:nvPr userDrawn="1"/>
        </p:nvPicPr>
        <p:blipFill>
          <a:blip r:embed="rId6"/>
          <a:stretch>
            <a:fillRect/>
          </a:stretch>
        </p:blipFill>
        <p:spPr>
          <a:xfrm>
            <a:off x="5749946" y="3829112"/>
            <a:ext cx="519652" cy="656403"/>
          </a:xfrm>
          <a:prstGeom prst="rect">
            <a:avLst/>
          </a:prstGeom>
        </p:spPr>
      </p:pic>
      <p:pic>
        <p:nvPicPr>
          <p:cNvPr id="21" name="图片 20">
            <a:extLst>
              <a:ext uri="{FF2B5EF4-FFF2-40B4-BE49-F238E27FC236}">
                <a16:creationId xmlns:a16="http://schemas.microsoft.com/office/drawing/2014/main" id="{D9C71668-D60A-42D0-84F9-86AF8F2B6EC0}"/>
              </a:ext>
            </a:extLst>
          </p:cNvPr>
          <p:cNvPicPr>
            <a:picLocks noChangeAspect="1"/>
          </p:cNvPicPr>
          <p:nvPr userDrawn="1"/>
        </p:nvPicPr>
        <p:blipFill>
          <a:blip r:embed="rId7"/>
          <a:stretch>
            <a:fillRect/>
          </a:stretch>
        </p:blipFill>
        <p:spPr>
          <a:xfrm>
            <a:off x="6949482" y="1698506"/>
            <a:ext cx="1011954" cy="1750406"/>
          </a:xfrm>
          <a:prstGeom prst="rect">
            <a:avLst/>
          </a:prstGeom>
        </p:spPr>
      </p:pic>
      <p:pic>
        <p:nvPicPr>
          <p:cNvPr id="22" name="图片 21">
            <a:extLst>
              <a:ext uri="{FF2B5EF4-FFF2-40B4-BE49-F238E27FC236}">
                <a16:creationId xmlns:a16="http://schemas.microsoft.com/office/drawing/2014/main" id="{57ADEBB5-B8A2-4633-8AD1-C4EFE8311BC2}"/>
              </a:ext>
            </a:extLst>
          </p:cNvPr>
          <p:cNvPicPr>
            <a:picLocks noChangeAspect="1"/>
          </p:cNvPicPr>
          <p:nvPr userDrawn="1"/>
        </p:nvPicPr>
        <p:blipFill>
          <a:blip r:embed="rId8"/>
          <a:stretch>
            <a:fillRect/>
          </a:stretch>
        </p:blipFill>
        <p:spPr>
          <a:xfrm>
            <a:off x="9104996" y="3829110"/>
            <a:ext cx="547002" cy="656403"/>
          </a:xfrm>
          <a:prstGeom prst="rect">
            <a:avLst/>
          </a:prstGeom>
        </p:spPr>
      </p:pic>
      <p:pic>
        <p:nvPicPr>
          <p:cNvPr id="23" name="图片 22">
            <a:extLst>
              <a:ext uri="{FF2B5EF4-FFF2-40B4-BE49-F238E27FC236}">
                <a16:creationId xmlns:a16="http://schemas.microsoft.com/office/drawing/2014/main" id="{9D478BD2-6F21-45E5-BF94-BCB6DADBDF01}"/>
              </a:ext>
            </a:extLst>
          </p:cNvPr>
          <p:cNvPicPr>
            <a:picLocks noChangeAspect="1"/>
          </p:cNvPicPr>
          <p:nvPr userDrawn="1"/>
        </p:nvPicPr>
        <p:blipFill>
          <a:blip r:embed="rId9"/>
          <a:stretch>
            <a:fillRect/>
          </a:stretch>
        </p:blipFill>
        <p:spPr>
          <a:xfrm>
            <a:off x="9985240" y="1609344"/>
            <a:ext cx="1161437" cy="1887623"/>
          </a:xfrm>
          <a:prstGeom prst="rect">
            <a:avLst/>
          </a:prstGeom>
        </p:spPr>
      </p:pic>
      <p:sp>
        <p:nvSpPr>
          <p:cNvPr id="24" name="矩形 23">
            <a:extLst>
              <a:ext uri="{FF2B5EF4-FFF2-40B4-BE49-F238E27FC236}">
                <a16:creationId xmlns:a16="http://schemas.microsoft.com/office/drawing/2014/main" id="{5A3F86B8-7003-452E-A2CE-A7B11DFC18E4}"/>
              </a:ext>
            </a:extLst>
          </p:cNvPr>
          <p:cNvSpPr/>
          <p:nvPr userDrawn="1"/>
        </p:nvSpPr>
        <p:spPr>
          <a:xfrm>
            <a:off x="625785" y="1373802"/>
            <a:ext cx="877163" cy="399789"/>
          </a:xfrm>
          <a:prstGeom prst="rect">
            <a:avLst/>
          </a:prstGeom>
        </p:spPr>
        <p:txBody>
          <a:bodyPr wrap="none">
            <a:spAutoFit/>
          </a:bodyPr>
          <a:lstStyle/>
          <a:p>
            <a:pPr algn="just"/>
            <a:r>
              <a:rPr lang="zh-CN" altLang="en-US" sz="1998" dirty="0">
                <a:solidFill>
                  <a:srgbClr val="0982FF"/>
                </a:solidFill>
                <a:latin typeface="FZLanTingHeiS-R-GB" panose="02000000000000000000" pitchFamily="2" charset="-122"/>
                <a:ea typeface="FZLanTingHeiS-R-GB" panose="02000000000000000000" pitchFamily="2" charset="-122"/>
              </a:rPr>
              <a:t>节点A</a:t>
            </a:r>
          </a:p>
        </p:txBody>
      </p:sp>
      <p:sp>
        <p:nvSpPr>
          <p:cNvPr id="25" name="矩形 24">
            <a:extLst>
              <a:ext uri="{FF2B5EF4-FFF2-40B4-BE49-F238E27FC236}">
                <a16:creationId xmlns:a16="http://schemas.microsoft.com/office/drawing/2014/main" id="{E4B83B44-3DDD-46CB-89F5-100F2223EB35}"/>
              </a:ext>
            </a:extLst>
          </p:cNvPr>
          <p:cNvSpPr/>
          <p:nvPr userDrawn="1"/>
        </p:nvSpPr>
        <p:spPr>
          <a:xfrm>
            <a:off x="3586040" y="1373802"/>
            <a:ext cx="869149" cy="399789"/>
          </a:xfrm>
          <a:prstGeom prst="rect">
            <a:avLst/>
          </a:prstGeom>
        </p:spPr>
        <p:txBody>
          <a:bodyPr wrap="none">
            <a:spAutoFit/>
          </a:bodyPr>
          <a:lstStyle/>
          <a:p>
            <a:pPr algn="just"/>
            <a:r>
              <a:rPr lang="zh-CN" altLang="en-US" sz="1998" dirty="0">
                <a:solidFill>
                  <a:srgbClr val="0A88FD"/>
                </a:solidFill>
                <a:latin typeface="FZLanTingHeiS-R-GB" panose="02000000000000000000" pitchFamily="2" charset="-122"/>
                <a:ea typeface="FZLanTingHeiS-R-GB" panose="02000000000000000000" pitchFamily="2" charset="-122"/>
              </a:rPr>
              <a:t>节点</a:t>
            </a:r>
            <a:r>
              <a:rPr lang="en-US" altLang="zh-CN" sz="1998" dirty="0">
                <a:solidFill>
                  <a:srgbClr val="0A88FD"/>
                </a:solidFill>
                <a:latin typeface="FZLanTingHeiS-R-GB" panose="02000000000000000000" pitchFamily="2" charset="-122"/>
                <a:ea typeface="FZLanTingHeiS-R-GB" panose="02000000000000000000" pitchFamily="2" charset="-122"/>
              </a:rPr>
              <a:t>C</a:t>
            </a:r>
            <a:endParaRPr lang="zh-CN" altLang="en-US" sz="1998" dirty="0">
              <a:solidFill>
                <a:srgbClr val="0A88FD"/>
              </a:solidFill>
              <a:latin typeface="FZLanTingHeiS-R-GB" panose="02000000000000000000" pitchFamily="2" charset="-122"/>
              <a:ea typeface="FZLanTingHeiS-R-GB" panose="02000000000000000000" pitchFamily="2" charset="-122"/>
            </a:endParaRPr>
          </a:p>
        </p:txBody>
      </p:sp>
      <p:sp>
        <p:nvSpPr>
          <p:cNvPr id="26" name="矩形 25">
            <a:extLst>
              <a:ext uri="{FF2B5EF4-FFF2-40B4-BE49-F238E27FC236}">
                <a16:creationId xmlns:a16="http://schemas.microsoft.com/office/drawing/2014/main" id="{B2970CDE-A41D-47E9-94F9-E9D1851187FC}"/>
              </a:ext>
            </a:extLst>
          </p:cNvPr>
          <p:cNvSpPr/>
          <p:nvPr userDrawn="1"/>
        </p:nvSpPr>
        <p:spPr>
          <a:xfrm>
            <a:off x="7063787" y="1373802"/>
            <a:ext cx="838691" cy="399789"/>
          </a:xfrm>
          <a:prstGeom prst="rect">
            <a:avLst/>
          </a:prstGeom>
        </p:spPr>
        <p:txBody>
          <a:bodyPr wrap="none">
            <a:spAutoFit/>
          </a:bodyPr>
          <a:lstStyle/>
          <a:p>
            <a:pPr algn="just"/>
            <a:r>
              <a:rPr lang="zh-CN" altLang="en-US" sz="1998" dirty="0">
                <a:solidFill>
                  <a:srgbClr val="9800FF"/>
                </a:solidFill>
                <a:latin typeface="FZLanTingHeiS-R-GB" panose="02000000000000000000" pitchFamily="2" charset="-122"/>
                <a:ea typeface="FZLanTingHeiS-R-GB" panose="02000000000000000000" pitchFamily="2" charset="-122"/>
              </a:rPr>
              <a:t>节点</a:t>
            </a:r>
            <a:r>
              <a:rPr lang="en-US" altLang="zh-CN" sz="1998" dirty="0">
                <a:solidFill>
                  <a:srgbClr val="9800FF"/>
                </a:solidFill>
                <a:latin typeface="FZLanTingHeiS-R-GB" panose="02000000000000000000" pitchFamily="2" charset="-122"/>
                <a:ea typeface="FZLanTingHeiS-R-GB" panose="02000000000000000000" pitchFamily="2" charset="-122"/>
              </a:rPr>
              <a:t>E</a:t>
            </a:r>
            <a:endParaRPr lang="zh-CN" altLang="en-US" sz="1998" dirty="0">
              <a:solidFill>
                <a:srgbClr val="9800FF"/>
              </a:solidFill>
              <a:latin typeface="FZLanTingHeiS-R-GB" panose="02000000000000000000" pitchFamily="2" charset="-122"/>
              <a:ea typeface="FZLanTingHeiS-R-GB" panose="02000000000000000000" pitchFamily="2" charset="-122"/>
            </a:endParaRPr>
          </a:p>
        </p:txBody>
      </p:sp>
      <p:sp>
        <p:nvSpPr>
          <p:cNvPr id="27" name="矩形 26">
            <a:extLst>
              <a:ext uri="{FF2B5EF4-FFF2-40B4-BE49-F238E27FC236}">
                <a16:creationId xmlns:a16="http://schemas.microsoft.com/office/drawing/2014/main" id="{EACA36DB-0890-45DD-A828-BFD2AF989CF2}"/>
              </a:ext>
            </a:extLst>
          </p:cNvPr>
          <p:cNvSpPr/>
          <p:nvPr userDrawn="1"/>
        </p:nvSpPr>
        <p:spPr>
          <a:xfrm>
            <a:off x="10114298" y="1373802"/>
            <a:ext cx="888385" cy="399789"/>
          </a:xfrm>
          <a:prstGeom prst="rect">
            <a:avLst/>
          </a:prstGeom>
        </p:spPr>
        <p:txBody>
          <a:bodyPr wrap="none">
            <a:spAutoFit/>
          </a:bodyPr>
          <a:lstStyle/>
          <a:p>
            <a:pPr algn="just"/>
            <a:r>
              <a:rPr lang="zh-CN" altLang="en-US" sz="1998" dirty="0">
                <a:solidFill>
                  <a:srgbClr val="FF0082"/>
                </a:solidFill>
                <a:latin typeface="FZLanTingHeiS-R-GB" panose="02000000000000000000" pitchFamily="2" charset="-122"/>
                <a:ea typeface="FZLanTingHeiS-R-GB" panose="02000000000000000000" pitchFamily="2" charset="-122"/>
              </a:rPr>
              <a:t>节点</a:t>
            </a:r>
            <a:r>
              <a:rPr lang="en-US" altLang="zh-CN" sz="1998" dirty="0">
                <a:solidFill>
                  <a:srgbClr val="FF0082"/>
                </a:solidFill>
                <a:latin typeface="FZLanTingHeiS-R-GB" panose="02000000000000000000" pitchFamily="2" charset="-122"/>
                <a:ea typeface="FZLanTingHeiS-R-GB" panose="02000000000000000000" pitchFamily="2" charset="-122"/>
              </a:rPr>
              <a:t>G</a:t>
            </a:r>
            <a:endParaRPr lang="zh-CN" altLang="en-US" sz="1998" dirty="0">
              <a:solidFill>
                <a:srgbClr val="FF0082"/>
              </a:solidFill>
              <a:latin typeface="FZLanTingHeiS-R-GB" panose="02000000000000000000" pitchFamily="2" charset="-122"/>
              <a:ea typeface="FZLanTingHeiS-R-GB" panose="02000000000000000000" pitchFamily="2" charset="-122"/>
            </a:endParaRPr>
          </a:p>
        </p:txBody>
      </p:sp>
      <p:sp>
        <p:nvSpPr>
          <p:cNvPr id="28" name="矩形 27">
            <a:extLst>
              <a:ext uri="{FF2B5EF4-FFF2-40B4-BE49-F238E27FC236}">
                <a16:creationId xmlns:a16="http://schemas.microsoft.com/office/drawing/2014/main" id="{795D8B8F-E269-4D7D-9849-519F412B5113}"/>
              </a:ext>
            </a:extLst>
          </p:cNvPr>
          <p:cNvSpPr/>
          <p:nvPr userDrawn="1"/>
        </p:nvSpPr>
        <p:spPr>
          <a:xfrm>
            <a:off x="2372185" y="4210000"/>
            <a:ext cx="857927" cy="399789"/>
          </a:xfrm>
          <a:prstGeom prst="rect">
            <a:avLst/>
          </a:prstGeom>
        </p:spPr>
        <p:txBody>
          <a:bodyPr wrap="none">
            <a:spAutoFit/>
          </a:bodyPr>
          <a:lstStyle/>
          <a:p>
            <a:pPr algn="just"/>
            <a:r>
              <a:rPr lang="zh-CN" altLang="en-US" sz="1998" dirty="0">
                <a:solidFill>
                  <a:srgbClr val="00A3FF"/>
                </a:solidFill>
                <a:latin typeface="FZLanTingHeiS-R-GB" panose="02000000000000000000" pitchFamily="2" charset="-122"/>
                <a:ea typeface="FZLanTingHeiS-R-GB" panose="02000000000000000000" pitchFamily="2" charset="-122"/>
              </a:rPr>
              <a:t>节点</a:t>
            </a:r>
            <a:r>
              <a:rPr lang="en-US" altLang="zh-CN" sz="1998" dirty="0">
                <a:solidFill>
                  <a:srgbClr val="00A3FF"/>
                </a:solidFill>
                <a:latin typeface="FZLanTingHeiS-R-GB" panose="02000000000000000000" pitchFamily="2" charset="-122"/>
                <a:ea typeface="FZLanTingHeiS-R-GB" panose="02000000000000000000" pitchFamily="2" charset="-122"/>
              </a:rPr>
              <a:t>B</a:t>
            </a:r>
            <a:endParaRPr lang="zh-CN" altLang="en-US" sz="1998" dirty="0">
              <a:solidFill>
                <a:srgbClr val="00A3FF"/>
              </a:solidFill>
              <a:latin typeface="FZLanTingHeiS-R-GB" panose="02000000000000000000" pitchFamily="2" charset="-122"/>
              <a:ea typeface="FZLanTingHeiS-R-GB" panose="02000000000000000000" pitchFamily="2" charset="-122"/>
            </a:endParaRPr>
          </a:p>
        </p:txBody>
      </p:sp>
      <p:sp>
        <p:nvSpPr>
          <p:cNvPr id="29" name="矩形 28">
            <a:extLst>
              <a:ext uri="{FF2B5EF4-FFF2-40B4-BE49-F238E27FC236}">
                <a16:creationId xmlns:a16="http://schemas.microsoft.com/office/drawing/2014/main" id="{7FA688AE-6FEA-412E-8D37-CBDB0FBB0A3A}"/>
              </a:ext>
            </a:extLst>
          </p:cNvPr>
          <p:cNvSpPr/>
          <p:nvPr userDrawn="1"/>
        </p:nvSpPr>
        <p:spPr>
          <a:xfrm>
            <a:off x="5889819" y="4210000"/>
            <a:ext cx="893193" cy="399789"/>
          </a:xfrm>
          <a:prstGeom prst="rect">
            <a:avLst/>
          </a:prstGeom>
        </p:spPr>
        <p:txBody>
          <a:bodyPr wrap="none">
            <a:spAutoFit/>
          </a:bodyPr>
          <a:lstStyle/>
          <a:p>
            <a:pPr algn="just"/>
            <a:r>
              <a:rPr lang="zh-CN" altLang="en-US" sz="1998" dirty="0">
                <a:solidFill>
                  <a:srgbClr val="0BB2E1"/>
                </a:solidFill>
                <a:latin typeface="FZLanTingHeiS-R-GB" panose="02000000000000000000" pitchFamily="2" charset="-122"/>
                <a:ea typeface="FZLanTingHeiS-R-GB" panose="02000000000000000000" pitchFamily="2" charset="-122"/>
              </a:rPr>
              <a:t>节点</a:t>
            </a:r>
            <a:r>
              <a:rPr lang="en-US" altLang="zh-CN" sz="1998" dirty="0">
                <a:solidFill>
                  <a:srgbClr val="0BB2E1"/>
                </a:solidFill>
                <a:latin typeface="FZLanTingHeiS-R-GB" panose="02000000000000000000" pitchFamily="2" charset="-122"/>
                <a:ea typeface="FZLanTingHeiS-R-GB" panose="02000000000000000000" pitchFamily="2" charset="-122"/>
              </a:rPr>
              <a:t>D</a:t>
            </a:r>
            <a:endParaRPr lang="zh-CN" altLang="en-US" sz="1998" dirty="0">
              <a:solidFill>
                <a:srgbClr val="0BB2E1"/>
              </a:solidFill>
              <a:latin typeface="FZLanTingHeiS-R-GB" panose="02000000000000000000" pitchFamily="2" charset="-122"/>
              <a:ea typeface="FZLanTingHeiS-R-GB" panose="02000000000000000000" pitchFamily="2" charset="-122"/>
            </a:endParaRPr>
          </a:p>
        </p:txBody>
      </p:sp>
      <p:sp>
        <p:nvSpPr>
          <p:cNvPr id="30" name="矩形 29">
            <a:extLst>
              <a:ext uri="{FF2B5EF4-FFF2-40B4-BE49-F238E27FC236}">
                <a16:creationId xmlns:a16="http://schemas.microsoft.com/office/drawing/2014/main" id="{399419E0-0670-48B0-B52C-625CE20D8100}"/>
              </a:ext>
            </a:extLst>
          </p:cNvPr>
          <p:cNvSpPr/>
          <p:nvPr userDrawn="1"/>
        </p:nvSpPr>
        <p:spPr>
          <a:xfrm>
            <a:off x="9290913" y="4210000"/>
            <a:ext cx="833883" cy="399789"/>
          </a:xfrm>
          <a:prstGeom prst="rect">
            <a:avLst/>
          </a:prstGeom>
        </p:spPr>
        <p:txBody>
          <a:bodyPr wrap="none">
            <a:spAutoFit/>
          </a:bodyPr>
          <a:lstStyle/>
          <a:p>
            <a:pPr algn="just"/>
            <a:r>
              <a:rPr lang="zh-CN" altLang="en-US" sz="1998" dirty="0">
                <a:solidFill>
                  <a:srgbClr val="7500F3"/>
                </a:solidFill>
                <a:latin typeface="FZLanTingHeiS-R-GB" panose="02000000000000000000" pitchFamily="2" charset="-122"/>
                <a:ea typeface="FZLanTingHeiS-R-GB" panose="02000000000000000000" pitchFamily="2" charset="-122"/>
              </a:rPr>
              <a:t>节点</a:t>
            </a:r>
            <a:r>
              <a:rPr lang="en-US" altLang="zh-CN" sz="1998" dirty="0">
                <a:solidFill>
                  <a:srgbClr val="7500F3"/>
                </a:solidFill>
                <a:latin typeface="FZLanTingHeiS-R-GB" panose="02000000000000000000" pitchFamily="2" charset="-122"/>
                <a:ea typeface="FZLanTingHeiS-R-GB" panose="02000000000000000000" pitchFamily="2" charset="-122"/>
              </a:rPr>
              <a:t>F</a:t>
            </a:r>
            <a:endParaRPr lang="zh-CN" altLang="en-US" sz="1998" dirty="0">
              <a:solidFill>
                <a:srgbClr val="7500F3"/>
              </a:solidFill>
              <a:latin typeface="FZLanTingHeiS-R-GB" panose="02000000000000000000" pitchFamily="2" charset="-122"/>
              <a:ea typeface="FZLanTingHeiS-R-GB" panose="02000000000000000000" pitchFamily="2" charset="-122"/>
            </a:endParaRPr>
          </a:p>
        </p:txBody>
      </p:sp>
      <p:pic>
        <p:nvPicPr>
          <p:cNvPr id="31" name="图片 30">
            <a:extLst>
              <a:ext uri="{FF2B5EF4-FFF2-40B4-BE49-F238E27FC236}">
                <a16:creationId xmlns:a16="http://schemas.microsoft.com/office/drawing/2014/main" id="{B394A753-AD4A-4E16-912B-F980982739B5}"/>
              </a:ext>
            </a:extLst>
          </p:cNvPr>
          <p:cNvPicPr>
            <a:picLocks noChangeAspect="1"/>
          </p:cNvPicPr>
          <p:nvPr userDrawn="1"/>
        </p:nvPicPr>
        <p:blipFill>
          <a:blip r:embed="rId10"/>
          <a:stretch>
            <a:fillRect/>
          </a:stretch>
        </p:blipFill>
        <p:spPr>
          <a:xfrm>
            <a:off x="8733259" y="34229"/>
            <a:ext cx="3458743" cy="523323"/>
          </a:xfrm>
          <a:prstGeom prst="rect">
            <a:avLst/>
          </a:prstGeom>
        </p:spPr>
      </p:pic>
      <p:sp>
        <p:nvSpPr>
          <p:cNvPr id="32" name="矩形 31">
            <a:extLst>
              <a:ext uri="{FF2B5EF4-FFF2-40B4-BE49-F238E27FC236}">
                <a16:creationId xmlns:a16="http://schemas.microsoft.com/office/drawing/2014/main" id="{329E977B-E2B6-43D4-83DA-59F648632864}"/>
              </a:ext>
            </a:extLst>
          </p:cNvPr>
          <p:cNvSpPr/>
          <p:nvPr userDrawn="1"/>
        </p:nvSpPr>
        <p:spPr>
          <a:xfrm>
            <a:off x="679779" y="1758594"/>
            <a:ext cx="1717089"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3" name="矩形 32">
            <a:extLst>
              <a:ext uri="{FF2B5EF4-FFF2-40B4-BE49-F238E27FC236}">
                <a16:creationId xmlns:a16="http://schemas.microsoft.com/office/drawing/2014/main" id="{D29FAE6C-B8A6-4FD2-BAD3-7EB1D1643C73}"/>
              </a:ext>
            </a:extLst>
          </p:cNvPr>
          <p:cNvSpPr/>
          <p:nvPr userDrawn="1"/>
        </p:nvSpPr>
        <p:spPr>
          <a:xfrm>
            <a:off x="3630244" y="1758594"/>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4" name="矩形 33">
            <a:extLst>
              <a:ext uri="{FF2B5EF4-FFF2-40B4-BE49-F238E27FC236}">
                <a16:creationId xmlns:a16="http://schemas.microsoft.com/office/drawing/2014/main" id="{A7801F39-A914-4C97-BFE2-462FFA67E917}"/>
              </a:ext>
            </a:extLst>
          </p:cNvPr>
          <p:cNvSpPr/>
          <p:nvPr userDrawn="1"/>
        </p:nvSpPr>
        <p:spPr>
          <a:xfrm>
            <a:off x="7100563" y="1752615"/>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5" name="矩形 34">
            <a:extLst>
              <a:ext uri="{FF2B5EF4-FFF2-40B4-BE49-F238E27FC236}">
                <a16:creationId xmlns:a16="http://schemas.microsoft.com/office/drawing/2014/main" id="{6D44BABD-8ADB-48C0-969E-AAB9B5920882}"/>
              </a:ext>
            </a:extLst>
          </p:cNvPr>
          <p:cNvSpPr/>
          <p:nvPr userDrawn="1"/>
        </p:nvSpPr>
        <p:spPr>
          <a:xfrm>
            <a:off x="10159631" y="1762010"/>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6" name="矩形 35">
            <a:extLst>
              <a:ext uri="{FF2B5EF4-FFF2-40B4-BE49-F238E27FC236}">
                <a16:creationId xmlns:a16="http://schemas.microsoft.com/office/drawing/2014/main" id="{FAFEDA5E-4B9B-4ED3-A453-2851D7664159}"/>
              </a:ext>
            </a:extLst>
          </p:cNvPr>
          <p:cNvSpPr/>
          <p:nvPr userDrawn="1"/>
        </p:nvSpPr>
        <p:spPr>
          <a:xfrm>
            <a:off x="2381790" y="4608120"/>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7" name="矩形 36">
            <a:extLst>
              <a:ext uri="{FF2B5EF4-FFF2-40B4-BE49-F238E27FC236}">
                <a16:creationId xmlns:a16="http://schemas.microsoft.com/office/drawing/2014/main" id="{5E3CA295-AC14-4903-A747-680A73237F7A}"/>
              </a:ext>
            </a:extLst>
          </p:cNvPr>
          <p:cNvSpPr/>
          <p:nvPr userDrawn="1"/>
        </p:nvSpPr>
        <p:spPr>
          <a:xfrm>
            <a:off x="5913867" y="4609428"/>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
        <p:nvSpPr>
          <p:cNvPr id="38" name="矩形 37">
            <a:extLst>
              <a:ext uri="{FF2B5EF4-FFF2-40B4-BE49-F238E27FC236}">
                <a16:creationId xmlns:a16="http://schemas.microsoft.com/office/drawing/2014/main" id="{F7F2CC8F-4410-40F8-B908-4AF62FE35248}"/>
              </a:ext>
            </a:extLst>
          </p:cNvPr>
          <p:cNvSpPr/>
          <p:nvPr userDrawn="1"/>
        </p:nvSpPr>
        <p:spPr>
          <a:xfrm>
            <a:off x="9325152" y="4606816"/>
            <a:ext cx="1612277" cy="1322413"/>
          </a:xfrm>
          <a:prstGeom prst="rect">
            <a:avLst/>
          </a:prstGeom>
        </p:spPr>
        <p:txBody>
          <a:bodyPr wrap="square">
            <a:spAutoFit/>
          </a:bodyPr>
          <a:lstStyle/>
          <a:p>
            <a:r>
              <a:rPr lang="zh-CN" altLang="en-US" sz="999" dirty="0">
                <a:latin typeface="FZLanTingHeiS-R-GB" panose="02000000000000000000" pitchFamily="2" charset="-122"/>
                <a:ea typeface="FZLanTingHeiS-R-GB" panose="02000000000000000000" pitchFamily="2" charset="-122"/>
              </a:rPr>
              <a:t>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方正兰亭黑体，正文字号</a:t>
            </a:r>
            <a:r>
              <a:rPr lang="en-US" altLang="zh-CN" sz="999" dirty="0">
                <a:latin typeface="FZLanTingHeiS-R-GB" panose="02000000000000000000" pitchFamily="2" charset="-122"/>
                <a:ea typeface="FZLanTingHeiS-R-GB" panose="02000000000000000000" pitchFamily="2" charset="-122"/>
              </a:rPr>
              <a:t>10</a:t>
            </a:r>
            <a:r>
              <a:rPr lang="zh-CN" altLang="en-US" sz="999" dirty="0">
                <a:latin typeface="FZLanTingHeiS-R-GB" panose="02000000000000000000" pitchFamily="2" charset="-122"/>
                <a:ea typeface="FZLanTingHeiS-R-GB" panose="02000000000000000000" pitchFamily="2" charset="-122"/>
              </a:rPr>
              <a:t>方正兰亭黑体。</a:t>
            </a:r>
          </a:p>
        </p:txBody>
      </p:sp>
    </p:spTree>
    <p:extLst>
      <p:ext uri="{BB962C8B-B14F-4D97-AF65-F5344CB8AC3E}">
        <p14:creationId xmlns:p14="http://schemas.microsoft.com/office/powerpoint/2010/main" val="8927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0C7AD8-460C-4AD1-B1E5-FF7AAB438E8F}"/>
              </a:ext>
            </a:extLst>
          </p:cNvPr>
          <p:cNvPicPr>
            <a:picLocks noChangeAspect="1"/>
          </p:cNvPicPr>
          <p:nvPr userDrawn="1"/>
        </p:nvPicPr>
        <p:blipFill>
          <a:blip r:embed="rId2"/>
          <a:stretch>
            <a:fillRect/>
          </a:stretch>
        </p:blipFill>
        <p:spPr>
          <a:xfrm flipV="1">
            <a:off x="426243" y="672109"/>
            <a:ext cx="909197" cy="82654"/>
          </a:xfrm>
          <a:prstGeom prst="rect">
            <a:avLst/>
          </a:prstGeom>
        </p:spPr>
      </p:pic>
      <p:sp>
        <p:nvSpPr>
          <p:cNvPr id="3" name="矩形 2">
            <a:extLst>
              <a:ext uri="{FF2B5EF4-FFF2-40B4-BE49-F238E27FC236}">
                <a16:creationId xmlns:a16="http://schemas.microsoft.com/office/drawing/2014/main" id="{3F435FF6-71AA-40F8-8F51-AF078DB1A6ED}"/>
              </a:ext>
            </a:extLst>
          </p:cNvPr>
          <p:cNvSpPr/>
          <p:nvPr userDrawn="1"/>
        </p:nvSpPr>
        <p:spPr>
          <a:xfrm>
            <a:off x="345426" y="222515"/>
            <a:ext cx="1954381" cy="399789"/>
          </a:xfrm>
          <a:prstGeom prst="rect">
            <a:avLst/>
          </a:prstGeom>
        </p:spPr>
        <p:txBody>
          <a:bodyPr wrap="none">
            <a:spAutoFit/>
          </a:bodyPr>
          <a:lstStyle/>
          <a:p>
            <a:r>
              <a:rPr lang="zh-CN" altLang="en-US" sz="1998" dirty="0">
                <a:latin typeface="TencentSans W7" panose="020C04030202040F0204" pitchFamily="34" charset="-122"/>
                <a:ea typeface="TencentSans W7" panose="020C04030202040F0204" pitchFamily="34" charset="-122"/>
              </a:rPr>
              <a:t>标题腾讯体</a:t>
            </a:r>
            <a:r>
              <a:rPr lang="en-US" altLang="zh-CN" sz="1998" dirty="0">
                <a:latin typeface="TencentSans W7" panose="020C04030202040F0204" pitchFamily="34" charset="-122"/>
                <a:ea typeface="TencentSans W7" panose="020C04030202040F0204" pitchFamily="34" charset="-122"/>
              </a:rPr>
              <a:t>W7 </a:t>
            </a:r>
            <a:endParaRPr lang="zh-CN" altLang="en-US" sz="1998" dirty="0">
              <a:latin typeface="TencentSans W7" panose="020C04030202040F0204" pitchFamily="34" charset="-122"/>
              <a:ea typeface="TencentSans W7" panose="020C04030202040F0204" pitchFamily="34" charset="-122"/>
            </a:endParaRPr>
          </a:p>
        </p:txBody>
      </p:sp>
      <p:sp>
        <p:nvSpPr>
          <p:cNvPr id="4" name="圆角矩形 1">
            <a:extLst>
              <a:ext uri="{FF2B5EF4-FFF2-40B4-BE49-F238E27FC236}">
                <a16:creationId xmlns:a16="http://schemas.microsoft.com/office/drawing/2014/main" id="{876222BE-6519-470B-972A-B3A8D9FCB75E}"/>
              </a:ext>
            </a:extLst>
          </p:cNvPr>
          <p:cNvSpPr/>
          <p:nvPr userDrawn="1"/>
        </p:nvSpPr>
        <p:spPr>
          <a:xfrm>
            <a:off x="762001" y="1188991"/>
            <a:ext cx="1582675" cy="1654062"/>
          </a:xfrm>
          <a:prstGeom prst="roundRect">
            <a:avLst>
              <a:gd name="adj" fmla="val 7456"/>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5" name="圆角矩形 10">
            <a:extLst>
              <a:ext uri="{FF2B5EF4-FFF2-40B4-BE49-F238E27FC236}">
                <a16:creationId xmlns:a16="http://schemas.microsoft.com/office/drawing/2014/main" id="{CDE994AC-2769-4406-83D0-D696AB6E689B}"/>
              </a:ext>
            </a:extLst>
          </p:cNvPr>
          <p:cNvSpPr/>
          <p:nvPr userDrawn="1"/>
        </p:nvSpPr>
        <p:spPr>
          <a:xfrm>
            <a:off x="762001" y="4440267"/>
            <a:ext cx="1582675" cy="1964867"/>
          </a:xfrm>
          <a:prstGeom prst="roundRect">
            <a:avLst>
              <a:gd name="adj" fmla="val 7456"/>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6" name="圆角矩形 12">
            <a:extLst>
              <a:ext uri="{FF2B5EF4-FFF2-40B4-BE49-F238E27FC236}">
                <a16:creationId xmlns:a16="http://schemas.microsoft.com/office/drawing/2014/main" id="{05952C5C-44B6-492D-8609-B6F788E12826}"/>
              </a:ext>
            </a:extLst>
          </p:cNvPr>
          <p:cNvSpPr/>
          <p:nvPr userDrawn="1"/>
        </p:nvSpPr>
        <p:spPr>
          <a:xfrm>
            <a:off x="762001" y="2959722"/>
            <a:ext cx="1582675" cy="1349036"/>
          </a:xfrm>
          <a:prstGeom prst="roundRect">
            <a:avLst>
              <a:gd name="adj" fmla="val 7456"/>
            </a:avLst>
          </a:prstGeom>
          <a:solidFill>
            <a:srgbClr val="04C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7" name="圆角矩形 13">
            <a:extLst>
              <a:ext uri="{FF2B5EF4-FFF2-40B4-BE49-F238E27FC236}">
                <a16:creationId xmlns:a16="http://schemas.microsoft.com/office/drawing/2014/main" id="{1B81A04D-BF6A-4228-9023-C4F664531A02}"/>
              </a:ext>
            </a:extLst>
          </p:cNvPr>
          <p:cNvSpPr/>
          <p:nvPr userDrawn="1"/>
        </p:nvSpPr>
        <p:spPr>
          <a:xfrm>
            <a:off x="2344676" y="4440267"/>
            <a:ext cx="9144431" cy="1964867"/>
          </a:xfrm>
          <a:prstGeom prst="roundRect">
            <a:avLst>
              <a:gd name="adj" fmla="val 7456"/>
            </a:avLst>
          </a:prstGeom>
          <a:gradFill>
            <a:gsLst>
              <a:gs pos="0">
                <a:srgbClr val="944EFF"/>
              </a:gs>
              <a:gs pos="100000">
                <a:srgbClr val="944EFF">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8" name="圆角矩形 14">
            <a:extLst>
              <a:ext uri="{FF2B5EF4-FFF2-40B4-BE49-F238E27FC236}">
                <a16:creationId xmlns:a16="http://schemas.microsoft.com/office/drawing/2014/main" id="{273779EF-335B-4735-87B1-68C0A84E3184}"/>
              </a:ext>
            </a:extLst>
          </p:cNvPr>
          <p:cNvSpPr/>
          <p:nvPr userDrawn="1"/>
        </p:nvSpPr>
        <p:spPr>
          <a:xfrm>
            <a:off x="2344676" y="1181305"/>
            <a:ext cx="9144431" cy="1654062"/>
          </a:xfrm>
          <a:prstGeom prst="roundRect">
            <a:avLst>
              <a:gd name="adj" fmla="val 7456"/>
            </a:avLst>
          </a:prstGeom>
          <a:gradFill flip="none" rotWithShape="1">
            <a:gsLst>
              <a:gs pos="0">
                <a:srgbClr val="61B0FF"/>
              </a:gs>
              <a:gs pos="100000">
                <a:srgbClr val="61B0FF">
                  <a:alpha val="20305"/>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9" name="圆角矩形 15">
            <a:extLst>
              <a:ext uri="{FF2B5EF4-FFF2-40B4-BE49-F238E27FC236}">
                <a16:creationId xmlns:a16="http://schemas.microsoft.com/office/drawing/2014/main" id="{F22BF3B9-3594-40BC-97B6-CFD5955DB49B}"/>
              </a:ext>
            </a:extLst>
          </p:cNvPr>
          <p:cNvSpPr/>
          <p:nvPr userDrawn="1"/>
        </p:nvSpPr>
        <p:spPr>
          <a:xfrm>
            <a:off x="2336369" y="2959722"/>
            <a:ext cx="9144431" cy="1349036"/>
          </a:xfrm>
          <a:prstGeom prst="roundRect">
            <a:avLst>
              <a:gd name="adj" fmla="val 7456"/>
            </a:avLst>
          </a:prstGeom>
          <a:gradFill>
            <a:gsLst>
              <a:gs pos="0">
                <a:srgbClr val="4DD9E7"/>
              </a:gs>
              <a:gs pos="100000">
                <a:srgbClr val="4DD9E7">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10" name="圆角矩形 4">
            <a:extLst>
              <a:ext uri="{FF2B5EF4-FFF2-40B4-BE49-F238E27FC236}">
                <a16:creationId xmlns:a16="http://schemas.microsoft.com/office/drawing/2014/main" id="{5E390CAD-922F-428E-9CD0-6579D631E1D1}"/>
              </a:ext>
            </a:extLst>
          </p:cNvPr>
          <p:cNvSpPr/>
          <p:nvPr userDrawn="1"/>
        </p:nvSpPr>
        <p:spPr>
          <a:xfrm>
            <a:off x="2469116" y="129797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1" name="圆角矩形 16">
            <a:extLst>
              <a:ext uri="{FF2B5EF4-FFF2-40B4-BE49-F238E27FC236}">
                <a16:creationId xmlns:a16="http://schemas.microsoft.com/office/drawing/2014/main" id="{66381789-7EE5-495E-8FF5-D9666FC219DC}"/>
              </a:ext>
            </a:extLst>
          </p:cNvPr>
          <p:cNvSpPr/>
          <p:nvPr userDrawn="1"/>
        </p:nvSpPr>
        <p:spPr>
          <a:xfrm>
            <a:off x="2469116" y="1910217"/>
            <a:ext cx="2001285" cy="801763"/>
          </a:xfrm>
          <a:prstGeom prst="roundRect">
            <a:avLst>
              <a:gd name="adj" fmla="val 10659"/>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2" name="圆角矩形 17">
            <a:extLst>
              <a:ext uri="{FF2B5EF4-FFF2-40B4-BE49-F238E27FC236}">
                <a16:creationId xmlns:a16="http://schemas.microsoft.com/office/drawing/2014/main" id="{C7ADE9AD-E82A-43EB-8207-346F8024E6E6}"/>
              </a:ext>
            </a:extLst>
          </p:cNvPr>
          <p:cNvSpPr/>
          <p:nvPr userDrawn="1"/>
        </p:nvSpPr>
        <p:spPr>
          <a:xfrm>
            <a:off x="4591690" y="1297975"/>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13" name="圆角矩形 18">
            <a:extLst>
              <a:ext uri="{FF2B5EF4-FFF2-40B4-BE49-F238E27FC236}">
                <a16:creationId xmlns:a16="http://schemas.microsoft.com/office/drawing/2014/main" id="{7CB50399-5BD2-4AC9-AC12-B594C4967F36}"/>
              </a:ext>
            </a:extLst>
          </p:cNvPr>
          <p:cNvSpPr/>
          <p:nvPr userDrawn="1"/>
        </p:nvSpPr>
        <p:spPr>
          <a:xfrm>
            <a:off x="4591690" y="1910217"/>
            <a:ext cx="4607443" cy="801763"/>
          </a:xfrm>
          <a:prstGeom prst="roundRect">
            <a:avLst>
              <a:gd name="adj" fmla="val 915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14" name="圆角矩形 21">
            <a:extLst>
              <a:ext uri="{FF2B5EF4-FFF2-40B4-BE49-F238E27FC236}">
                <a16:creationId xmlns:a16="http://schemas.microsoft.com/office/drawing/2014/main" id="{FAF8B53B-1FF3-49DD-8170-D9A81FAB9727}"/>
              </a:ext>
            </a:extLst>
          </p:cNvPr>
          <p:cNvSpPr/>
          <p:nvPr userDrawn="1"/>
        </p:nvSpPr>
        <p:spPr>
          <a:xfrm>
            <a:off x="9327117" y="129797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5" name="圆角矩形 22">
            <a:extLst>
              <a:ext uri="{FF2B5EF4-FFF2-40B4-BE49-F238E27FC236}">
                <a16:creationId xmlns:a16="http://schemas.microsoft.com/office/drawing/2014/main" id="{4830044E-A1A9-4F5E-A0EE-D8AF941574E2}"/>
              </a:ext>
            </a:extLst>
          </p:cNvPr>
          <p:cNvSpPr/>
          <p:nvPr userDrawn="1"/>
        </p:nvSpPr>
        <p:spPr>
          <a:xfrm>
            <a:off x="9327117" y="1910217"/>
            <a:ext cx="2001285" cy="801763"/>
          </a:xfrm>
          <a:prstGeom prst="roundRect">
            <a:avLst>
              <a:gd name="adj" fmla="val 10659"/>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6" name="圆角矩形 23">
            <a:extLst>
              <a:ext uri="{FF2B5EF4-FFF2-40B4-BE49-F238E27FC236}">
                <a16:creationId xmlns:a16="http://schemas.microsoft.com/office/drawing/2014/main" id="{732AFBEB-269F-4C9C-8D30-123664E7B535}"/>
              </a:ext>
            </a:extLst>
          </p:cNvPr>
          <p:cNvSpPr/>
          <p:nvPr userDrawn="1"/>
        </p:nvSpPr>
        <p:spPr>
          <a:xfrm>
            <a:off x="2469116" y="3092042"/>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7" name="圆角矩形 25">
            <a:extLst>
              <a:ext uri="{FF2B5EF4-FFF2-40B4-BE49-F238E27FC236}">
                <a16:creationId xmlns:a16="http://schemas.microsoft.com/office/drawing/2014/main" id="{41EF42DF-614F-4661-A166-BC9555C6684A}"/>
              </a:ext>
            </a:extLst>
          </p:cNvPr>
          <p:cNvSpPr/>
          <p:nvPr userDrawn="1"/>
        </p:nvSpPr>
        <p:spPr>
          <a:xfrm>
            <a:off x="4591690" y="3092042"/>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18" name="圆角矩形 27">
            <a:extLst>
              <a:ext uri="{FF2B5EF4-FFF2-40B4-BE49-F238E27FC236}">
                <a16:creationId xmlns:a16="http://schemas.microsoft.com/office/drawing/2014/main" id="{6C29717D-F01A-46E0-8D0B-1BBC0F88341F}"/>
              </a:ext>
            </a:extLst>
          </p:cNvPr>
          <p:cNvSpPr/>
          <p:nvPr userDrawn="1"/>
        </p:nvSpPr>
        <p:spPr>
          <a:xfrm>
            <a:off x="9327117" y="3092042"/>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19" name="圆角矩形 29">
            <a:extLst>
              <a:ext uri="{FF2B5EF4-FFF2-40B4-BE49-F238E27FC236}">
                <a16:creationId xmlns:a16="http://schemas.microsoft.com/office/drawing/2014/main" id="{1AC08933-C985-479E-A356-D49BBAF2ED50}"/>
              </a:ext>
            </a:extLst>
          </p:cNvPr>
          <p:cNvSpPr/>
          <p:nvPr userDrawn="1"/>
        </p:nvSpPr>
        <p:spPr>
          <a:xfrm>
            <a:off x="2469116" y="3692117"/>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0" name="圆角矩形 30">
            <a:extLst>
              <a:ext uri="{FF2B5EF4-FFF2-40B4-BE49-F238E27FC236}">
                <a16:creationId xmlns:a16="http://schemas.microsoft.com/office/drawing/2014/main" id="{F5BC830E-1D95-4201-B04D-83E1C9CD6346}"/>
              </a:ext>
            </a:extLst>
          </p:cNvPr>
          <p:cNvSpPr/>
          <p:nvPr userDrawn="1"/>
        </p:nvSpPr>
        <p:spPr>
          <a:xfrm>
            <a:off x="4591690" y="3692117"/>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21" name="圆角矩形 31">
            <a:extLst>
              <a:ext uri="{FF2B5EF4-FFF2-40B4-BE49-F238E27FC236}">
                <a16:creationId xmlns:a16="http://schemas.microsoft.com/office/drawing/2014/main" id="{95CA4193-D49A-4189-8615-68ADEBC32327}"/>
              </a:ext>
            </a:extLst>
          </p:cNvPr>
          <p:cNvSpPr/>
          <p:nvPr userDrawn="1"/>
        </p:nvSpPr>
        <p:spPr>
          <a:xfrm>
            <a:off x="9327117" y="3692117"/>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2" name="圆角矩形 32">
            <a:extLst>
              <a:ext uri="{FF2B5EF4-FFF2-40B4-BE49-F238E27FC236}">
                <a16:creationId xmlns:a16="http://schemas.microsoft.com/office/drawing/2014/main" id="{7A5138E5-00EF-4090-92C2-9B508C85BBD2}"/>
              </a:ext>
            </a:extLst>
          </p:cNvPr>
          <p:cNvSpPr/>
          <p:nvPr userDrawn="1"/>
        </p:nvSpPr>
        <p:spPr>
          <a:xfrm>
            <a:off x="2469116" y="456365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3" name="圆角矩形 33">
            <a:extLst>
              <a:ext uri="{FF2B5EF4-FFF2-40B4-BE49-F238E27FC236}">
                <a16:creationId xmlns:a16="http://schemas.microsoft.com/office/drawing/2014/main" id="{D0EB712B-4E2B-4866-AC9C-3ECCA97C79C0}"/>
              </a:ext>
            </a:extLst>
          </p:cNvPr>
          <p:cNvSpPr/>
          <p:nvPr userDrawn="1"/>
        </p:nvSpPr>
        <p:spPr>
          <a:xfrm>
            <a:off x="4591690" y="4563655"/>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24" name="圆角矩形 34">
            <a:extLst>
              <a:ext uri="{FF2B5EF4-FFF2-40B4-BE49-F238E27FC236}">
                <a16:creationId xmlns:a16="http://schemas.microsoft.com/office/drawing/2014/main" id="{3CDCE8F8-3CF0-498E-BFCF-C50DC1131624}"/>
              </a:ext>
            </a:extLst>
          </p:cNvPr>
          <p:cNvSpPr/>
          <p:nvPr userDrawn="1"/>
        </p:nvSpPr>
        <p:spPr>
          <a:xfrm>
            <a:off x="9327117" y="456365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5" name="圆角矩形 35">
            <a:extLst>
              <a:ext uri="{FF2B5EF4-FFF2-40B4-BE49-F238E27FC236}">
                <a16:creationId xmlns:a16="http://schemas.microsoft.com/office/drawing/2014/main" id="{0918DC04-1FCF-41C1-A3DC-BC1ABDBFDDD1}"/>
              </a:ext>
            </a:extLst>
          </p:cNvPr>
          <p:cNvSpPr/>
          <p:nvPr userDrawn="1"/>
        </p:nvSpPr>
        <p:spPr>
          <a:xfrm>
            <a:off x="2469116" y="5163730"/>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6" name="圆角矩形 36">
            <a:extLst>
              <a:ext uri="{FF2B5EF4-FFF2-40B4-BE49-F238E27FC236}">
                <a16:creationId xmlns:a16="http://schemas.microsoft.com/office/drawing/2014/main" id="{79A6BF85-7196-42E8-BC56-F8A03D98960C}"/>
              </a:ext>
            </a:extLst>
          </p:cNvPr>
          <p:cNvSpPr/>
          <p:nvPr userDrawn="1"/>
        </p:nvSpPr>
        <p:spPr>
          <a:xfrm>
            <a:off x="4591690" y="5163730"/>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27" name="圆角矩形 37">
            <a:extLst>
              <a:ext uri="{FF2B5EF4-FFF2-40B4-BE49-F238E27FC236}">
                <a16:creationId xmlns:a16="http://schemas.microsoft.com/office/drawing/2014/main" id="{28E7584A-9B30-41C7-ABB8-15118F308972}"/>
              </a:ext>
            </a:extLst>
          </p:cNvPr>
          <p:cNvSpPr/>
          <p:nvPr userDrawn="1"/>
        </p:nvSpPr>
        <p:spPr>
          <a:xfrm>
            <a:off x="9327117" y="5163730"/>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8" name="圆角矩形 38">
            <a:extLst>
              <a:ext uri="{FF2B5EF4-FFF2-40B4-BE49-F238E27FC236}">
                <a16:creationId xmlns:a16="http://schemas.microsoft.com/office/drawing/2014/main" id="{17D21F1F-0D1F-4FD7-83C8-8ABA3B55C64A}"/>
              </a:ext>
            </a:extLst>
          </p:cNvPr>
          <p:cNvSpPr/>
          <p:nvPr userDrawn="1"/>
        </p:nvSpPr>
        <p:spPr>
          <a:xfrm>
            <a:off x="2469116" y="576380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29" name="圆角矩形 39">
            <a:extLst>
              <a:ext uri="{FF2B5EF4-FFF2-40B4-BE49-F238E27FC236}">
                <a16:creationId xmlns:a16="http://schemas.microsoft.com/office/drawing/2014/main" id="{354D99DF-0A4A-4DD4-8446-979FD3BDD8BE}"/>
              </a:ext>
            </a:extLst>
          </p:cNvPr>
          <p:cNvSpPr/>
          <p:nvPr userDrawn="1"/>
        </p:nvSpPr>
        <p:spPr>
          <a:xfrm>
            <a:off x="4591690" y="5763805"/>
            <a:ext cx="4607443"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a:latin typeface="FZLanTingHeiS-R-GB" panose="02000000000000000000" pitchFamily="2" charset="-122"/>
              <a:ea typeface="FZLanTingHeiS-R-GB" panose="02000000000000000000" pitchFamily="2" charset="-122"/>
            </a:endParaRPr>
          </a:p>
        </p:txBody>
      </p:sp>
      <p:sp>
        <p:nvSpPr>
          <p:cNvPr id="30" name="圆角矩形 40">
            <a:extLst>
              <a:ext uri="{FF2B5EF4-FFF2-40B4-BE49-F238E27FC236}">
                <a16:creationId xmlns:a16="http://schemas.microsoft.com/office/drawing/2014/main" id="{F0FE4621-D084-41FC-858C-9A4068F457A4}"/>
              </a:ext>
            </a:extLst>
          </p:cNvPr>
          <p:cNvSpPr/>
          <p:nvPr userDrawn="1"/>
        </p:nvSpPr>
        <p:spPr>
          <a:xfrm>
            <a:off x="9327117" y="5763805"/>
            <a:ext cx="2001285" cy="51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699" dirty="0">
              <a:latin typeface="FZLanTingHeiS-R-GB" panose="02000000000000000000" pitchFamily="2" charset="-122"/>
              <a:ea typeface="FZLanTingHeiS-R-GB" panose="02000000000000000000" pitchFamily="2" charset="-122"/>
            </a:endParaRPr>
          </a:p>
        </p:txBody>
      </p:sp>
      <p:sp>
        <p:nvSpPr>
          <p:cNvPr id="31" name="矩形 30">
            <a:extLst>
              <a:ext uri="{FF2B5EF4-FFF2-40B4-BE49-F238E27FC236}">
                <a16:creationId xmlns:a16="http://schemas.microsoft.com/office/drawing/2014/main" id="{11EBB6B4-979C-4C46-B059-C6BD45E643FA}"/>
              </a:ext>
            </a:extLst>
          </p:cNvPr>
          <p:cNvSpPr/>
          <p:nvPr userDrawn="1"/>
        </p:nvSpPr>
        <p:spPr>
          <a:xfrm>
            <a:off x="987317" y="1769124"/>
            <a:ext cx="1154483" cy="522772"/>
          </a:xfrm>
          <a:prstGeom prst="rect">
            <a:avLst/>
          </a:prstGeom>
        </p:spPr>
        <p:txBody>
          <a:bodyPr wrap="none">
            <a:spAutoFit/>
          </a:bodyPr>
          <a:lstStyle/>
          <a:p>
            <a:r>
              <a:rPr lang="zh-CN" altLang="en-US" sz="2797" dirty="0">
                <a:solidFill>
                  <a:schemeClr val="bg1"/>
                </a:solidFill>
                <a:latin typeface="FZLanTingHeiS-R-GB" panose="02000000000000000000" pitchFamily="2" charset="-122"/>
                <a:ea typeface="FZLanTingHeiS-R-GB" panose="02000000000000000000" pitchFamily="2" charset="-122"/>
              </a:rPr>
              <a:t>标题A</a:t>
            </a:r>
          </a:p>
        </p:txBody>
      </p:sp>
      <p:sp>
        <p:nvSpPr>
          <p:cNvPr id="32" name="矩形 31">
            <a:extLst>
              <a:ext uri="{FF2B5EF4-FFF2-40B4-BE49-F238E27FC236}">
                <a16:creationId xmlns:a16="http://schemas.microsoft.com/office/drawing/2014/main" id="{BD39DCF6-5243-4EC5-BE5E-EEF04A3C04BE}"/>
              </a:ext>
            </a:extLst>
          </p:cNvPr>
          <p:cNvSpPr/>
          <p:nvPr userDrawn="1"/>
        </p:nvSpPr>
        <p:spPr>
          <a:xfrm>
            <a:off x="987317" y="3411658"/>
            <a:ext cx="1127232" cy="522772"/>
          </a:xfrm>
          <a:prstGeom prst="rect">
            <a:avLst/>
          </a:prstGeom>
        </p:spPr>
        <p:txBody>
          <a:bodyPr wrap="none">
            <a:spAutoFit/>
          </a:bodyPr>
          <a:lstStyle/>
          <a:p>
            <a:r>
              <a:rPr lang="zh-CN" altLang="en-US" sz="2797" dirty="0">
                <a:solidFill>
                  <a:schemeClr val="bg1"/>
                </a:solidFill>
                <a:latin typeface="FZLanTingHeiS-R-GB" panose="02000000000000000000" pitchFamily="2" charset="-122"/>
                <a:ea typeface="FZLanTingHeiS-R-GB" panose="02000000000000000000" pitchFamily="2" charset="-122"/>
              </a:rPr>
              <a:t>标题</a:t>
            </a:r>
            <a:r>
              <a:rPr lang="en-US" altLang="zh-CN" sz="2797" dirty="0">
                <a:solidFill>
                  <a:schemeClr val="bg1"/>
                </a:solidFill>
                <a:latin typeface="FZLanTingHeiS-R-GB" panose="02000000000000000000" pitchFamily="2" charset="-122"/>
                <a:ea typeface="FZLanTingHeiS-R-GB" panose="02000000000000000000" pitchFamily="2" charset="-122"/>
              </a:rPr>
              <a:t>B</a:t>
            </a:r>
            <a:endParaRPr lang="zh-CN" altLang="en-US" sz="2797" dirty="0">
              <a:solidFill>
                <a:schemeClr val="bg1"/>
              </a:solidFill>
              <a:latin typeface="FZLanTingHeiS-R-GB" panose="02000000000000000000" pitchFamily="2" charset="-122"/>
              <a:ea typeface="FZLanTingHeiS-R-GB" panose="02000000000000000000" pitchFamily="2" charset="-122"/>
            </a:endParaRPr>
          </a:p>
        </p:txBody>
      </p:sp>
      <p:sp>
        <p:nvSpPr>
          <p:cNvPr id="33" name="矩形 32">
            <a:extLst>
              <a:ext uri="{FF2B5EF4-FFF2-40B4-BE49-F238E27FC236}">
                <a16:creationId xmlns:a16="http://schemas.microsoft.com/office/drawing/2014/main" id="{FCA0AB74-410B-4EC3-8558-7C4397AB12DA}"/>
              </a:ext>
            </a:extLst>
          </p:cNvPr>
          <p:cNvSpPr/>
          <p:nvPr userDrawn="1"/>
        </p:nvSpPr>
        <p:spPr>
          <a:xfrm>
            <a:off x="987317" y="5155792"/>
            <a:ext cx="1143262" cy="522772"/>
          </a:xfrm>
          <a:prstGeom prst="rect">
            <a:avLst/>
          </a:prstGeom>
        </p:spPr>
        <p:txBody>
          <a:bodyPr wrap="none">
            <a:spAutoFit/>
          </a:bodyPr>
          <a:lstStyle/>
          <a:p>
            <a:r>
              <a:rPr lang="zh-CN" altLang="en-US" sz="2797" dirty="0">
                <a:solidFill>
                  <a:schemeClr val="bg1"/>
                </a:solidFill>
                <a:latin typeface="FZLanTingHeiS-R-GB" panose="02000000000000000000" pitchFamily="2" charset="-122"/>
                <a:ea typeface="FZLanTingHeiS-R-GB" panose="02000000000000000000" pitchFamily="2" charset="-122"/>
              </a:rPr>
              <a:t>标题</a:t>
            </a:r>
            <a:r>
              <a:rPr lang="en-US" altLang="zh-CN" sz="2797" dirty="0">
                <a:solidFill>
                  <a:schemeClr val="bg1"/>
                </a:solidFill>
                <a:latin typeface="FZLanTingHeiS-R-GB" panose="02000000000000000000" pitchFamily="2" charset="-122"/>
                <a:ea typeface="FZLanTingHeiS-R-GB" panose="02000000000000000000" pitchFamily="2" charset="-122"/>
              </a:rPr>
              <a:t>C</a:t>
            </a:r>
            <a:endParaRPr lang="zh-CN" altLang="en-US" sz="2797" dirty="0">
              <a:solidFill>
                <a:schemeClr val="bg1"/>
              </a:solidFill>
              <a:latin typeface="FZLanTingHeiS-R-GB" panose="02000000000000000000" pitchFamily="2" charset="-122"/>
              <a:ea typeface="FZLanTingHeiS-R-GB" panose="02000000000000000000" pitchFamily="2" charset="-122"/>
            </a:endParaRPr>
          </a:p>
        </p:txBody>
      </p:sp>
      <p:sp>
        <p:nvSpPr>
          <p:cNvPr id="34" name="矩形 33">
            <a:extLst>
              <a:ext uri="{FF2B5EF4-FFF2-40B4-BE49-F238E27FC236}">
                <a16:creationId xmlns:a16="http://schemas.microsoft.com/office/drawing/2014/main" id="{AA81886A-D20F-4822-B2B3-658AC588D059}"/>
              </a:ext>
            </a:extLst>
          </p:cNvPr>
          <p:cNvSpPr/>
          <p:nvPr userDrawn="1"/>
        </p:nvSpPr>
        <p:spPr>
          <a:xfrm>
            <a:off x="3026735" y="1369344"/>
            <a:ext cx="1223412" cy="507703"/>
          </a:xfrm>
          <a:prstGeom prst="rect">
            <a:avLst/>
          </a:prstGeom>
        </p:spPr>
        <p:txBody>
          <a:bodyPr wrap="none">
            <a:spAutoFit/>
          </a:bodyPr>
          <a:lstStyle/>
          <a:p>
            <a:r>
              <a:rPr lang="zh-CN" altLang="en-US" sz="2699" dirty="0">
                <a:solidFill>
                  <a:srgbClr val="0982FF"/>
                </a:solidFill>
                <a:latin typeface="FZLanTingHeiS-R-GB" panose="02000000000000000000" pitchFamily="2" charset="-122"/>
                <a:ea typeface="FZLanTingHeiS-R-GB" panose="02000000000000000000" pitchFamily="2" charset="-122"/>
              </a:rPr>
              <a:t>小标题</a:t>
            </a:r>
          </a:p>
        </p:txBody>
      </p:sp>
      <p:sp>
        <p:nvSpPr>
          <p:cNvPr id="35" name="矩形 34">
            <a:extLst>
              <a:ext uri="{FF2B5EF4-FFF2-40B4-BE49-F238E27FC236}">
                <a16:creationId xmlns:a16="http://schemas.microsoft.com/office/drawing/2014/main" id="{0BE83ED7-7948-47D8-8A26-51BF9B3BFB9C}"/>
              </a:ext>
            </a:extLst>
          </p:cNvPr>
          <p:cNvSpPr/>
          <p:nvPr userDrawn="1"/>
        </p:nvSpPr>
        <p:spPr>
          <a:xfrm>
            <a:off x="6464201" y="1369344"/>
            <a:ext cx="1223412" cy="507703"/>
          </a:xfrm>
          <a:prstGeom prst="rect">
            <a:avLst/>
          </a:prstGeom>
        </p:spPr>
        <p:txBody>
          <a:bodyPr wrap="none">
            <a:spAutoFit/>
          </a:bodyPr>
          <a:lstStyle/>
          <a:p>
            <a:r>
              <a:rPr lang="zh-CN" altLang="en-US" sz="2699" dirty="0">
                <a:solidFill>
                  <a:srgbClr val="0982FF"/>
                </a:solidFill>
                <a:latin typeface="FZLanTingHeiS-R-GB" panose="02000000000000000000" pitchFamily="2" charset="-122"/>
                <a:ea typeface="FZLanTingHeiS-R-GB" panose="02000000000000000000" pitchFamily="2" charset="-122"/>
              </a:rPr>
              <a:t>小标题</a:t>
            </a:r>
          </a:p>
        </p:txBody>
      </p:sp>
      <p:sp>
        <p:nvSpPr>
          <p:cNvPr id="36" name="矩形 35">
            <a:extLst>
              <a:ext uri="{FF2B5EF4-FFF2-40B4-BE49-F238E27FC236}">
                <a16:creationId xmlns:a16="http://schemas.microsoft.com/office/drawing/2014/main" id="{2CF25CBA-92EA-4AF8-838C-4D7190C89DF4}"/>
              </a:ext>
            </a:extLst>
          </p:cNvPr>
          <p:cNvSpPr/>
          <p:nvPr userDrawn="1"/>
        </p:nvSpPr>
        <p:spPr>
          <a:xfrm>
            <a:off x="9918601" y="1369344"/>
            <a:ext cx="1223412" cy="507703"/>
          </a:xfrm>
          <a:prstGeom prst="rect">
            <a:avLst/>
          </a:prstGeom>
        </p:spPr>
        <p:txBody>
          <a:bodyPr wrap="none">
            <a:spAutoFit/>
          </a:bodyPr>
          <a:lstStyle/>
          <a:p>
            <a:r>
              <a:rPr lang="zh-CN" altLang="en-US" sz="2699" dirty="0">
                <a:solidFill>
                  <a:srgbClr val="0982FF"/>
                </a:solidFill>
                <a:latin typeface="FZLanTingHeiS-R-GB" panose="02000000000000000000" pitchFamily="2" charset="-122"/>
                <a:ea typeface="FZLanTingHeiS-R-GB" panose="02000000000000000000" pitchFamily="2" charset="-122"/>
              </a:rPr>
              <a:t>小标题</a:t>
            </a:r>
          </a:p>
        </p:txBody>
      </p:sp>
      <p:sp>
        <p:nvSpPr>
          <p:cNvPr id="37" name="矩形 36">
            <a:extLst>
              <a:ext uri="{FF2B5EF4-FFF2-40B4-BE49-F238E27FC236}">
                <a16:creationId xmlns:a16="http://schemas.microsoft.com/office/drawing/2014/main" id="{047BC58F-F762-44E0-90B7-3C486CEAE7EB}"/>
              </a:ext>
            </a:extLst>
          </p:cNvPr>
          <p:cNvSpPr/>
          <p:nvPr userDrawn="1"/>
        </p:nvSpPr>
        <p:spPr>
          <a:xfrm>
            <a:off x="3026735" y="3147343"/>
            <a:ext cx="1223412" cy="507703"/>
          </a:xfrm>
          <a:prstGeom prst="rect">
            <a:avLst/>
          </a:prstGeom>
        </p:spPr>
        <p:txBody>
          <a:bodyPr wrap="none">
            <a:spAutoFit/>
          </a:bodyPr>
          <a:lstStyle/>
          <a:p>
            <a:r>
              <a:rPr lang="zh-CN" altLang="en-US" sz="2699" dirty="0">
                <a:solidFill>
                  <a:srgbClr val="04C8DC"/>
                </a:solidFill>
                <a:latin typeface="FZLanTingHeiS-R-GB" panose="02000000000000000000" pitchFamily="2" charset="-122"/>
                <a:ea typeface="FZLanTingHeiS-R-GB" panose="02000000000000000000" pitchFamily="2" charset="-122"/>
              </a:rPr>
              <a:t>小标题</a:t>
            </a:r>
          </a:p>
        </p:txBody>
      </p:sp>
      <p:sp>
        <p:nvSpPr>
          <p:cNvPr id="38" name="矩形 37">
            <a:extLst>
              <a:ext uri="{FF2B5EF4-FFF2-40B4-BE49-F238E27FC236}">
                <a16:creationId xmlns:a16="http://schemas.microsoft.com/office/drawing/2014/main" id="{B2C4E659-B0E0-49A2-94BC-A3523CA887E2}"/>
              </a:ext>
            </a:extLst>
          </p:cNvPr>
          <p:cNvSpPr/>
          <p:nvPr userDrawn="1"/>
        </p:nvSpPr>
        <p:spPr>
          <a:xfrm>
            <a:off x="6464201" y="3147343"/>
            <a:ext cx="1223412" cy="507703"/>
          </a:xfrm>
          <a:prstGeom prst="rect">
            <a:avLst/>
          </a:prstGeom>
        </p:spPr>
        <p:txBody>
          <a:bodyPr wrap="none">
            <a:spAutoFit/>
          </a:bodyPr>
          <a:lstStyle/>
          <a:p>
            <a:r>
              <a:rPr lang="zh-CN" altLang="en-US" sz="2699" dirty="0">
                <a:solidFill>
                  <a:srgbClr val="04C8DC"/>
                </a:solidFill>
                <a:latin typeface="FZLanTingHeiS-R-GB" panose="02000000000000000000" pitchFamily="2" charset="-122"/>
                <a:ea typeface="FZLanTingHeiS-R-GB" panose="02000000000000000000" pitchFamily="2" charset="-122"/>
              </a:rPr>
              <a:t>小标题</a:t>
            </a:r>
          </a:p>
        </p:txBody>
      </p:sp>
      <p:sp>
        <p:nvSpPr>
          <p:cNvPr id="39" name="矩形 38">
            <a:extLst>
              <a:ext uri="{FF2B5EF4-FFF2-40B4-BE49-F238E27FC236}">
                <a16:creationId xmlns:a16="http://schemas.microsoft.com/office/drawing/2014/main" id="{FFA41328-E9A8-4311-9611-7586CB249DF0}"/>
              </a:ext>
            </a:extLst>
          </p:cNvPr>
          <p:cNvSpPr/>
          <p:nvPr userDrawn="1"/>
        </p:nvSpPr>
        <p:spPr>
          <a:xfrm>
            <a:off x="9918601" y="3147343"/>
            <a:ext cx="1223412" cy="507703"/>
          </a:xfrm>
          <a:prstGeom prst="rect">
            <a:avLst/>
          </a:prstGeom>
        </p:spPr>
        <p:txBody>
          <a:bodyPr wrap="none">
            <a:spAutoFit/>
          </a:bodyPr>
          <a:lstStyle/>
          <a:p>
            <a:r>
              <a:rPr lang="zh-CN" altLang="en-US" sz="2699" dirty="0">
                <a:solidFill>
                  <a:srgbClr val="04C8DC"/>
                </a:solidFill>
                <a:latin typeface="FZLanTingHeiS-R-GB" panose="02000000000000000000" pitchFamily="2" charset="-122"/>
                <a:ea typeface="FZLanTingHeiS-R-GB" panose="02000000000000000000" pitchFamily="2" charset="-122"/>
              </a:rPr>
              <a:t>小标题</a:t>
            </a:r>
          </a:p>
        </p:txBody>
      </p:sp>
      <p:sp>
        <p:nvSpPr>
          <p:cNvPr id="40" name="矩形 39">
            <a:extLst>
              <a:ext uri="{FF2B5EF4-FFF2-40B4-BE49-F238E27FC236}">
                <a16:creationId xmlns:a16="http://schemas.microsoft.com/office/drawing/2014/main" id="{B4493F13-29CE-4EB9-9B23-96FD253E5E9B}"/>
              </a:ext>
            </a:extLst>
          </p:cNvPr>
          <p:cNvSpPr/>
          <p:nvPr userDrawn="1"/>
        </p:nvSpPr>
        <p:spPr>
          <a:xfrm>
            <a:off x="3026735" y="4620543"/>
            <a:ext cx="1223412" cy="507703"/>
          </a:xfrm>
          <a:prstGeom prst="rect">
            <a:avLst/>
          </a:prstGeom>
        </p:spPr>
        <p:txBody>
          <a:bodyPr wrap="none">
            <a:spAutoFit/>
          </a:bodyPr>
          <a:lstStyle/>
          <a:p>
            <a:r>
              <a:rPr lang="zh-CN" altLang="en-US" sz="2699" dirty="0">
                <a:solidFill>
                  <a:srgbClr val="6600FF"/>
                </a:solidFill>
                <a:latin typeface="FZLanTingHeiS-R-GB" panose="02000000000000000000" pitchFamily="2" charset="-122"/>
                <a:ea typeface="FZLanTingHeiS-R-GB" panose="02000000000000000000" pitchFamily="2" charset="-122"/>
              </a:rPr>
              <a:t>小标题</a:t>
            </a:r>
          </a:p>
        </p:txBody>
      </p:sp>
      <p:sp>
        <p:nvSpPr>
          <p:cNvPr id="41" name="矩形 40">
            <a:extLst>
              <a:ext uri="{FF2B5EF4-FFF2-40B4-BE49-F238E27FC236}">
                <a16:creationId xmlns:a16="http://schemas.microsoft.com/office/drawing/2014/main" id="{AD0A5828-41CC-4AC0-B474-966628D92900}"/>
              </a:ext>
            </a:extLst>
          </p:cNvPr>
          <p:cNvSpPr/>
          <p:nvPr userDrawn="1"/>
        </p:nvSpPr>
        <p:spPr>
          <a:xfrm>
            <a:off x="6464201" y="4620543"/>
            <a:ext cx="1223412" cy="507703"/>
          </a:xfrm>
          <a:prstGeom prst="rect">
            <a:avLst/>
          </a:prstGeom>
        </p:spPr>
        <p:txBody>
          <a:bodyPr wrap="none">
            <a:spAutoFit/>
          </a:bodyPr>
          <a:lstStyle/>
          <a:p>
            <a:r>
              <a:rPr lang="zh-CN" altLang="en-US" sz="2699" dirty="0">
                <a:solidFill>
                  <a:srgbClr val="6600FF"/>
                </a:solidFill>
                <a:latin typeface="FZLanTingHeiS-R-GB" panose="02000000000000000000" pitchFamily="2" charset="-122"/>
                <a:ea typeface="FZLanTingHeiS-R-GB" panose="02000000000000000000" pitchFamily="2" charset="-122"/>
              </a:rPr>
              <a:t>小标题</a:t>
            </a:r>
          </a:p>
        </p:txBody>
      </p:sp>
      <p:sp>
        <p:nvSpPr>
          <p:cNvPr id="42" name="矩形 41">
            <a:extLst>
              <a:ext uri="{FF2B5EF4-FFF2-40B4-BE49-F238E27FC236}">
                <a16:creationId xmlns:a16="http://schemas.microsoft.com/office/drawing/2014/main" id="{C0ECE3B3-DB51-4DBC-9992-983C57CCA84C}"/>
              </a:ext>
            </a:extLst>
          </p:cNvPr>
          <p:cNvSpPr/>
          <p:nvPr userDrawn="1"/>
        </p:nvSpPr>
        <p:spPr>
          <a:xfrm>
            <a:off x="9918601" y="4620543"/>
            <a:ext cx="1223412" cy="507703"/>
          </a:xfrm>
          <a:prstGeom prst="rect">
            <a:avLst/>
          </a:prstGeom>
        </p:spPr>
        <p:txBody>
          <a:bodyPr wrap="none">
            <a:spAutoFit/>
          </a:bodyPr>
          <a:lstStyle/>
          <a:p>
            <a:r>
              <a:rPr lang="zh-CN" altLang="en-US" sz="2699" dirty="0">
                <a:solidFill>
                  <a:srgbClr val="6600FF"/>
                </a:solidFill>
                <a:latin typeface="FZLanTingHeiS-R-GB" panose="02000000000000000000" pitchFamily="2" charset="-122"/>
                <a:ea typeface="FZLanTingHeiS-R-GB" panose="02000000000000000000" pitchFamily="2" charset="-122"/>
              </a:rPr>
              <a:t>小标题</a:t>
            </a:r>
          </a:p>
        </p:txBody>
      </p:sp>
      <p:pic>
        <p:nvPicPr>
          <p:cNvPr id="43" name="图片 42">
            <a:extLst>
              <a:ext uri="{FF2B5EF4-FFF2-40B4-BE49-F238E27FC236}">
                <a16:creationId xmlns:a16="http://schemas.microsoft.com/office/drawing/2014/main" id="{7A74626A-0B92-458B-8D5A-824666764AF7}"/>
              </a:ext>
            </a:extLst>
          </p:cNvPr>
          <p:cNvPicPr>
            <a:picLocks noChangeAspect="1"/>
          </p:cNvPicPr>
          <p:nvPr userDrawn="1"/>
        </p:nvPicPr>
        <p:blipFill>
          <a:blip r:embed="rId3"/>
          <a:stretch>
            <a:fillRect/>
          </a:stretch>
        </p:blipFill>
        <p:spPr>
          <a:xfrm>
            <a:off x="8733259" y="34229"/>
            <a:ext cx="3458743" cy="523323"/>
          </a:xfrm>
          <a:prstGeom prst="rect">
            <a:avLst/>
          </a:prstGeom>
        </p:spPr>
      </p:pic>
      <p:sp>
        <p:nvSpPr>
          <p:cNvPr id="44" name="矩形 43">
            <a:extLst>
              <a:ext uri="{FF2B5EF4-FFF2-40B4-BE49-F238E27FC236}">
                <a16:creationId xmlns:a16="http://schemas.microsoft.com/office/drawing/2014/main" id="{B9B5B689-1687-4EBC-BF00-622E86761F3A}"/>
              </a:ext>
            </a:extLst>
          </p:cNvPr>
          <p:cNvSpPr/>
          <p:nvPr userDrawn="1"/>
        </p:nvSpPr>
        <p:spPr>
          <a:xfrm>
            <a:off x="2544518" y="1987933"/>
            <a:ext cx="2013886" cy="830484"/>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a:p>
            <a:endParaRPr lang="zh-CN" altLang="en-US" sz="1199" dirty="0">
              <a:latin typeface="FZLanTingHeiS-R-GB" panose="02000000000000000000" pitchFamily="2" charset="-122"/>
              <a:ea typeface="FZLanTingHeiS-R-GB" panose="02000000000000000000" pitchFamily="2" charset="-122"/>
            </a:endParaRPr>
          </a:p>
        </p:txBody>
      </p:sp>
      <p:sp>
        <p:nvSpPr>
          <p:cNvPr id="45" name="矩形 44">
            <a:extLst>
              <a:ext uri="{FF2B5EF4-FFF2-40B4-BE49-F238E27FC236}">
                <a16:creationId xmlns:a16="http://schemas.microsoft.com/office/drawing/2014/main" id="{9ECAD760-2863-4AEA-898B-EFEAE31F2FF3}"/>
              </a:ext>
            </a:extLst>
          </p:cNvPr>
          <p:cNvSpPr/>
          <p:nvPr userDrawn="1"/>
        </p:nvSpPr>
        <p:spPr>
          <a:xfrm>
            <a:off x="4891815" y="1987933"/>
            <a:ext cx="4114009" cy="461408"/>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方正兰亭黑体方正兰亭黑体方正兰亭黑体方正兰亭黑体方正兰亭黑体方正兰亭黑体方正兰亭黑体方正兰亭黑体</a:t>
            </a:r>
          </a:p>
        </p:txBody>
      </p:sp>
      <p:sp>
        <p:nvSpPr>
          <p:cNvPr id="46" name="矩形 45">
            <a:extLst>
              <a:ext uri="{FF2B5EF4-FFF2-40B4-BE49-F238E27FC236}">
                <a16:creationId xmlns:a16="http://schemas.microsoft.com/office/drawing/2014/main" id="{A700411E-7453-435E-9879-41E23DBD6302}"/>
              </a:ext>
            </a:extLst>
          </p:cNvPr>
          <p:cNvSpPr/>
          <p:nvPr userDrawn="1"/>
        </p:nvSpPr>
        <p:spPr>
          <a:xfrm>
            <a:off x="9394868" y="1987933"/>
            <a:ext cx="2013886" cy="830484"/>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a:p>
            <a:endParaRPr lang="zh-CN" altLang="en-US" sz="1199" dirty="0">
              <a:latin typeface="FZLanTingHeiS-R-GB" panose="02000000000000000000" pitchFamily="2" charset="-122"/>
              <a:ea typeface="FZLanTingHeiS-R-GB" panose="02000000000000000000" pitchFamily="2" charset="-122"/>
            </a:endParaRPr>
          </a:p>
        </p:txBody>
      </p:sp>
      <p:sp>
        <p:nvSpPr>
          <p:cNvPr id="47" name="矩形 46">
            <a:extLst>
              <a:ext uri="{FF2B5EF4-FFF2-40B4-BE49-F238E27FC236}">
                <a16:creationId xmlns:a16="http://schemas.microsoft.com/office/drawing/2014/main" id="{4209053D-8032-4601-BAC7-9CCA2980254F}"/>
              </a:ext>
            </a:extLst>
          </p:cNvPr>
          <p:cNvSpPr/>
          <p:nvPr userDrawn="1"/>
        </p:nvSpPr>
        <p:spPr>
          <a:xfrm>
            <a:off x="2520506" y="3804542"/>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48" name="矩形 47">
            <a:extLst>
              <a:ext uri="{FF2B5EF4-FFF2-40B4-BE49-F238E27FC236}">
                <a16:creationId xmlns:a16="http://schemas.microsoft.com/office/drawing/2014/main" id="{6117111F-7F5D-4D3C-9796-6070B2A17A3D}"/>
              </a:ext>
            </a:extLst>
          </p:cNvPr>
          <p:cNvSpPr/>
          <p:nvPr userDrawn="1"/>
        </p:nvSpPr>
        <p:spPr>
          <a:xfrm>
            <a:off x="9390714" y="3804542"/>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49" name="矩形 48">
            <a:extLst>
              <a:ext uri="{FF2B5EF4-FFF2-40B4-BE49-F238E27FC236}">
                <a16:creationId xmlns:a16="http://schemas.microsoft.com/office/drawing/2014/main" id="{460945E3-5311-4057-A547-D22B5E541148}"/>
              </a:ext>
            </a:extLst>
          </p:cNvPr>
          <p:cNvSpPr/>
          <p:nvPr userDrawn="1"/>
        </p:nvSpPr>
        <p:spPr>
          <a:xfrm>
            <a:off x="4891815" y="3816734"/>
            <a:ext cx="4114009"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0" name="矩形 49">
            <a:extLst>
              <a:ext uri="{FF2B5EF4-FFF2-40B4-BE49-F238E27FC236}">
                <a16:creationId xmlns:a16="http://schemas.microsoft.com/office/drawing/2014/main" id="{5A3DB10C-ADB2-49C2-B704-62902E667F7C}"/>
              </a:ext>
            </a:extLst>
          </p:cNvPr>
          <p:cNvSpPr/>
          <p:nvPr userDrawn="1"/>
        </p:nvSpPr>
        <p:spPr>
          <a:xfrm>
            <a:off x="2530792" y="5267582"/>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1" name="矩形 50">
            <a:extLst>
              <a:ext uri="{FF2B5EF4-FFF2-40B4-BE49-F238E27FC236}">
                <a16:creationId xmlns:a16="http://schemas.microsoft.com/office/drawing/2014/main" id="{E3B7930B-339D-45EA-A115-B3AEF8DFCCE4}"/>
              </a:ext>
            </a:extLst>
          </p:cNvPr>
          <p:cNvSpPr/>
          <p:nvPr userDrawn="1"/>
        </p:nvSpPr>
        <p:spPr>
          <a:xfrm>
            <a:off x="9399914" y="5267582"/>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2" name="矩形 51">
            <a:extLst>
              <a:ext uri="{FF2B5EF4-FFF2-40B4-BE49-F238E27FC236}">
                <a16:creationId xmlns:a16="http://schemas.microsoft.com/office/drawing/2014/main" id="{745C09F1-CE39-4A5C-98EE-51190E500945}"/>
              </a:ext>
            </a:extLst>
          </p:cNvPr>
          <p:cNvSpPr/>
          <p:nvPr userDrawn="1"/>
        </p:nvSpPr>
        <p:spPr>
          <a:xfrm>
            <a:off x="4891815" y="5267582"/>
            <a:ext cx="4114009"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3" name="矩形 52">
            <a:extLst>
              <a:ext uri="{FF2B5EF4-FFF2-40B4-BE49-F238E27FC236}">
                <a16:creationId xmlns:a16="http://schemas.microsoft.com/office/drawing/2014/main" id="{4D531269-B625-4D44-B792-5AC690B4A686}"/>
              </a:ext>
            </a:extLst>
          </p:cNvPr>
          <p:cNvSpPr/>
          <p:nvPr userDrawn="1"/>
        </p:nvSpPr>
        <p:spPr>
          <a:xfrm>
            <a:off x="2520506" y="5864990"/>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4" name="矩形 53">
            <a:extLst>
              <a:ext uri="{FF2B5EF4-FFF2-40B4-BE49-F238E27FC236}">
                <a16:creationId xmlns:a16="http://schemas.microsoft.com/office/drawing/2014/main" id="{9F12D31F-B44C-4B05-959C-BCBE19E33BE2}"/>
              </a:ext>
            </a:extLst>
          </p:cNvPr>
          <p:cNvSpPr/>
          <p:nvPr userDrawn="1"/>
        </p:nvSpPr>
        <p:spPr>
          <a:xfrm>
            <a:off x="9399914" y="5864990"/>
            <a:ext cx="2013886"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
        <p:nvSpPr>
          <p:cNvPr id="55" name="矩形 54">
            <a:extLst>
              <a:ext uri="{FF2B5EF4-FFF2-40B4-BE49-F238E27FC236}">
                <a16:creationId xmlns:a16="http://schemas.microsoft.com/office/drawing/2014/main" id="{8B2B1547-5325-4359-8A2C-574A4D635618}"/>
              </a:ext>
            </a:extLst>
          </p:cNvPr>
          <p:cNvSpPr/>
          <p:nvPr userDrawn="1"/>
        </p:nvSpPr>
        <p:spPr>
          <a:xfrm>
            <a:off x="4891815" y="5877182"/>
            <a:ext cx="4114009" cy="276871"/>
          </a:xfrm>
          <a:prstGeom prst="rect">
            <a:avLst/>
          </a:prstGeom>
        </p:spPr>
        <p:txBody>
          <a:bodyPr wrap="square">
            <a:spAutoFit/>
          </a:bodyPr>
          <a:lstStyle/>
          <a:p>
            <a:r>
              <a:rPr lang="zh-CN" altLang="en-US" sz="1199" dirty="0">
                <a:latin typeface="FZLanTingHeiS-R-GB" panose="02000000000000000000" pitchFamily="2" charset="-122"/>
                <a:ea typeface="FZLanTingHeiS-R-GB" panose="02000000000000000000" pitchFamily="2" charset="-122"/>
              </a:rPr>
              <a:t>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方正兰亭黑体正文字号</a:t>
            </a:r>
            <a:r>
              <a:rPr lang="en-US" altLang="zh-CN" sz="1199" dirty="0">
                <a:latin typeface="FZLanTingHeiS-R-GB" panose="02000000000000000000" pitchFamily="2" charset="-122"/>
                <a:ea typeface="FZLanTingHeiS-R-GB" panose="02000000000000000000" pitchFamily="2" charset="-122"/>
              </a:rPr>
              <a:t>12</a:t>
            </a:r>
            <a:r>
              <a:rPr lang="zh-CN" altLang="en-US" sz="1199" dirty="0">
                <a:latin typeface="FZLanTingHeiS-R-GB" panose="02000000000000000000" pitchFamily="2" charset="-122"/>
                <a:ea typeface="FZLanTingHeiS-R-GB" panose="02000000000000000000" pitchFamily="2" charset="-122"/>
              </a:rPr>
              <a:t>方正兰亭黑体</a:t>
            </a:r>
          </a:p>
        </p:txBody>
      </p:sp>
    </p:spTree>
    <p:extLst>
      <p:ext uri="{BB962C8B-B14F-4D97-AF65-F5344CB8AC3E}">
        <p14:creationId xmlns:p14="http://schemas.microsoft.com/office/powerpoint/2010/main" val="154224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2" name="图片 1" descr="图标&#10;&#10;描述已自动生成">
            <a:extLst>
              <a:ext uri="{FF2B5EF4-FFF2-40B4-BE49-F238E27FC236}">
                <a16:creationId xmlns:a16="http://schemas.microsoft.com/office/drawing/2014/main" id="{5509C2E6-6D5F-43B5-8787-1092F200727A}"/>
              </a:ext>
            </a:extLst>
          </p:cNvPr>
          <p:cNvPicPr>
            <a:picLocks noChangeAspect="1"/>
          </p:cNvPicPr>
          <p:nvPr userDrawn="1"/>
        </p:nvPicPr>
        <p:blipFill rotWithShape="1">
          <a:blip r:embed="rId2">
            <a:alphaModFix amt="10000"/>
          </a:blip>
          <a:srcRect r="27251" b="20881"/>
          <a:stretch/>
        </p:blipFill>
        <p:spPr>
          <a:xfrm>
            <a:off x="5277637" y="1091948"/>
            <a:ext cx="6914364" cy="5766053"/>
          </a:xfrm>
          <a:prstGeom prst="rect">
            <a:avLst/>
          </a:prstGeom>
        </p:spPr>
      </p:pic>
      <p:sp>
        <p:nvSpPr>
          <p:cNvPr id="3" name="圆角矩形 14">
            <a:extLst>
              <a:ext uri="{FF2B5EF4-FFF2-40B4-BE49-F238E27FC236}">
                <a16:creationId xmlns:a16="http://schemas.microsoft.com/office/drawing/2014/main" id="{2AF157A6-A4BC-4128-9EDC-CB06316AAC92}"/>
              </a:ext>
            </a:extLst>
          </p:cNvPr>
          <p:cNvSpPr/>
          <p:nvPr userDrawn="1"/>
        </p:nvSpPr>
        <p:spPr>
          <a:xfrm>
            <a:off x="7975071" y="2554842"/>
            <a:ext cx="3090457" cy="3391811"/>
          </a:xfrm>
          <a:prstGeom prst="roundRect">
            <a:avLst>
              <a:gd name="adj" fmla="val 10247"/>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4" name="圆角矩形 13">
            <a:extLst>
              <a:ext uri="{FF2B5EF4-FFF2-40B4-BE49-F238E27FC236}">
                <a16:creationId xmlns:a16="http://schemas.microsoft.com/office/drawing/2014/main" id="{9B8D83B9-C216-47E4-9708-AB2B7AE3EB14}"/>
              </a:ext>
            </a:extLst>
          </p:cNvPr>
          <p:cNvSpPr/>
          <p:nvPr userDrawn="1"/>
        </p:nvSpPr>
        <p:spPr>
          <a:xfrm>
            <a:off x="4502369" y="2554842"/>
            <a:ext cx="3090457" cy="3391811"/>
          </a:xfrm>
          <a:prstGeom prst="roundRect">
            <a:avLst>
              <a:gd name="adj" fmla="val 10247"/>
            </a:avLst>
          </a:prstGeom>
          <a:solidFill>
            <a:srgbClr val="04C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a:latin typeface="FZLanTingHeiS-R-GB" panose="02000000000000000000" pitchFamily="2" charset="-122"/>
              <a:ea typeface="FZLanTingHeiS-R-GB" panose="02000000000000000000" pitchFamily="2" charset="-122"/>
            </a:endParaRPr>
          </a:p>
        </p:txBody>
      </p:sp>
      <p:sp>
        <p:nvSpPr>
          <p:cNvPr id="5" name="圆角矩形 6">
            <a:extLst>
              <a:ext uri="{FF2B5EF4-FFF2-40B4-BE49-F238E27FC236}">
                <a16:creationId xmlns:a16="http://schemas.microsoft.com/office/drawing/2014/main" id="{79653219-8BB4-4116-B117-8D764C3536AA}"/>
              </a:ext>
            </a:extLst>
          </p:cNvPr>
          <p:cNvSpPr/>
          <p:nvPr userDrawn="1"/>
        </p:nvSpPr>
        <p:spPr>
          <a:xfrm>
            <a:off x="1028641" y="2554842"/>
            <a:ext cx="3090457" cy="3391811"/>
          </a:xfrm>
          <a:prstGeom prst="roundRect">
            <a:avLst>
              <a:gd name="adj" fmla="val 10247"/>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sz="2699" dirty="0">
              <a:latin typeface="FZLanTingHeiS-R-GB" panose="02000000000000000000" pitchFamily="2" charset="-122"/>
              <a:ea typeface="FZLanTingHeiS-R-GB" panose="02000000000000000000" pitchFamily="2" charset="-122"/>
            </a:endParaRPr>
          </a:p>
        </p:txBody>
      </p:sp>
      <p:pic>
        <p:nvPicPr>
          <p:cNvPr id="6" name="图片 5">
            <a:extLst>
              <a:ext uri="{FF2B5EF4-FFF2-40B4-BE49-F238E27FC236}">
                <a16:creationId xmlns:a16="http://schemas.microsoft.com/office/drawing/2014/main" id="{19057C1A-93C7-498E-8E62-3A31ADBFD0D5}"/>
              </a:ext>
            </a:extLst>
          </p:cNvPr>
          <p:cNvPicPr>
            <a:picLocks noChangeAspect="1"/>
          </p:cNvPicPr>
          <p:nvPr userDrawn="1"/>
        </p:nvPicPr>
        <p:blipFill>
          <a:blip r:embed="rId3"/>
          <a:stretch>
            <a:fillRect/>
          </a:stretch>
        </p:blipFill>
        <p:spPr>
          <a:xfrm flipV="1">
            <a:off x="426243" y="672109"/>
            <a:ext cx="909197" cy="82654"/>
          </a:xfrm>
          <a:prstGeom prst="rect">
            <a:avLst/>
          </a:prstGeom>
        </p:spPr>
      </p:pic>
      <p:sp>
        <p:nvSpPr>
          <p:cNvPr id="7" name="矩形 6">
            <a:extLst>
              <a:ext uri="{FF2B5EF4-FFF2-40B4-BE49-F238E27FC236}">
                <a16:creationId xmlns:a16="http://schemas.microsoft.com/office/drawing/2014/main" id="{9A3CEB34-0108-4413-8F6C-9121F70AFD91}"/>
              </a:ext>
            </a:extLst>
          </p:cNvPr>
          <p:cNvSpPr/>
          <p:nvPr userDrawn="1"/>
        </p:nvSpPr>
        <p:spPr>
          <a:xfrm>
            <a:off x="345426" y="222515"/>
            <a:ext cx="1978427" cy="399789"/>
          </a:xfrm>
          <a:prstGeom prst="rect">
            <a:avLst/>
          </a:prstGeom>
        </p:spPr>
        <p:txBody>
          <a:bodyPr wrap="none">
            <a:spAutoFit/>
          </a:bodyPr>
          <a:lstStyle/>
          <a:p>
            <a:r>
              <a:rPr lang="zh-CN" altLang="en-US" sz="1998" b="1" dirty="0">
                <a:latin typeface="TencentSans W7" panose="020C04030202040F0204" pitchFamily="34" charset="-122"/>
                <a:ea typeface="TencentSans W7" panose="020C04030202040F0204" pitchFamily="34" charset="-122"/>
              </a:rPr>
              <a:t>标题腾讯体</a:t>
            </a:r>
            <a:r>
              <a:rPr lang="en-US" altLang="zh-CN" sz="1998" b="1" dirty="0">
                <a:latin typeface="TencentSans W7" panose="020C04030202040F0204" pitchFamily="34" charset="-122"/>
                <a:ea typeface="TencentSans W7" panose="020C04030202040F0204" pitchFamily="34" charset="-122"/>
              </a:rPr>
              <a:t>W7 </a:t>
            </a:r>
            <a:endParaRPr lang="zh-CN" altLang="en-US" sz="1998" b="1" dirty="0">
              <a:latin typeface="TencentSans W7" panose="020C04030202040F0204" pitchFamily="34" charset="-122"/>
              <a:ea typeface="TencentSans W7" panose="020C04030202040F0204" pitchFamily="34" charset="-122"/>
            </a:endParaRPr>
          </a:p>
        </p:txBody>
      </p:sp>
      <p:sp>
        <p:nvSpPr>
          <p:cNvPr id="8" name="矩形 7">
            <a:extLst>
              <a:ext uri="{FF2B5EF4-FFF2-40B4-BE49-F238E27FC236}">
                <a16:creationId xmlns:a16="http://schemas.microsoft.com/office/drawing/2014/main" id="{B0ED9B8E-4D45-41CE-83C8-137C9E65328B}"/>
              </a:ext>
            </a:extLst>
          </p:cNvPr>
          <p:cNvSpPr/>
          <p:nvPr userDrawn="1"/>
        </p:nvSpPr>
        <p:spPr>
          <a:xfrm>
            <a:off x="991350" y="1656770"/>
            <a:ext cx="10209302" cy="606320"/>
          </a:xfrm>
          <a:prstGeom prst="rect">
            <a:avLst/>
          </a:prstGeom>
        </p:spPr>
        <p:txBody>
          <a:bodyPr wrap="square">
            <a:spAutoFit/>
          </a:bodyPr>
          <a:lstStyle/>
          <a:p>
            <a:pPr>
              <a:lnSpc>
                <a:spcPts val="2078"/>
              </a:lnSpc>
            </a:pPr>
            <a:r>
              <a:rPr lang="zh-CN" altLang="en-US" sz="1399" dirty="0">
                <a:latin typeface="FZLanTingHeiS-R-GB" panose="02000000000000000000" pitchFamily="2" charset="-122"/>
                <a:ea typeface="FZLanTingHeiS-R-GB" panose="02000000000000000000" pitchFamily="2" charset="-122"/>
              </a:rPr>
              <a:t>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方正兰亭黑体，正文字号</a:t>
            </a:r>
            <a:r>
              <a:rPr lang="en-US" altLang="zh-CN" sz="1399" dirty="0">
                <a:latin typeface="FZLanTingHeiS-R-GB" panose="02000000000000000000" pitchFamily="2" charset="-122"/>
                <a:ea typeface="FZLanTingHeiS-R-GB" panose="02000000000000000000" pitchFamily="2" charset="-122"/>
              </a:rPr>
              <a:t>14</a:t>
            </a:r>
            <a:r>
              <a:rPr lang="zh-CN" altLang="en-US" sz="1399" dirty="0">
                <a:latin typeface="FZLanTingHeiS-R-GB" panose="02000000000000000000" pitchFamily="2" charset="-122"/>
                <a:ea typeface="FZLanTingHeiS-R-GB" panose="02000000000000000000" pitchFamily="2" charset="-122"/>
              </a:rPr>
              <a:t>方正兰亭黑体。</a:t>
            </a:r>
          </a:p>
        </p:txBody>
      </p:sp>
      <p:sp>
        <p:nvSpPr>
          <p:cNvPr id="9" name="矩形 8">
            <a:extLst>
              <a:ext uri="{FF2B5EF4-FFF2-40B4-BE49-F238E27FC236}">
                <a16:creationId xmlns:a16="http://schemas.microsoft.com/office/drawing/2014/main" id="{B07E27D8-C825-422B-BC8C-EF0102DD8A5F}"/>
              </a:ext>
            </a:extLst>
          </p:cNvPr>
          <p:cNvSpPr/>
          <p:nvPr userDrawn="1"/>
        </p:nvSpPr>
        <p:spPr>
          <a:xfrm>
            <a:off x="4760409" y="1108348"/>
            <a:ext cx="5460785" cy="522772"/>
          </a:xfrm>
          <a:prstGeom prst="rect">
            <a:avLst/>
          </a:prstGeom>
        </p:spPr>
        <p:txBody>
          <a:bodyPr wrap="square">
            <a:spAutoFit/>
          </a:bodyPr>
          <a:lstStyle/>
          <a:p>
            <a:r>
              <a:rPr lang="zh-CN" altLang="en-US" sz="2797" dirty="0">
                <a:latin typeface="TencentSans W7" panose="020C04030202040F0204" pitchFamily="34" charset="-122"/>
                <a:ea typeface="TencentSans W7" panose="020C04030202040F0204" pitchFamily="34" charset="-122"/>
              </a:rPr>
              <a:t>标题腾讯体</a:t>
            </a:r>
            <a:r>
              <a:rPr lang="en-US" altLang="zh-CN" sz="2797" dirty="0">
                <a:latin typeface="TencentSans W7" panose="020C04030202040F0204" pitchFamily="34" charset="-122"/>
                <a:ea typeface="TencentSans W7" panose="020C04030202040F0204" pitchFamily="34" charset="-122"/>
              </a:rPr>
              <a:t>W7</a:t>
            </a:r>
            <a:endParaRPr lang="zh-CN" altLang="en-US" sz="2797" dirty="0">
              <a:latin typeface="TencentSans W7" panose="020C04030202040F0204" pitchFamily="34" charset="-122"/>
              <a:ea typeface="TencentSans W7" panose="020C04030202040F0204" pitchFamily="34" charset="-122"/>
            </a:endParaRPr>
          </a:p>
        </p:txBody>
      </p:sp>
      <p:sp>
        <p:nvSpPr>
          <p:cNvPr id="10" name="矩形 9">
            <a:extLst>
              <a:ext uri="{FF2B5EF4-FFF2-40B4-BE49-F238E27FC236}">
                <a16:creationId xmlns:a16="http://schemas.microsoft.com/office/drawing/2014/main" id="{63583BE9-1BD9-4147-AA28-52EBCC5ED4DE}"/>
              </a:ext>
            </a:extLst>
          </p:cNvPr>
          <p:cNvSpPr/>
          <p:nvPr userDrawn="1"/>
        </p:nvSpPr>
        <p:spPr>
          <a:xfrm>
            <a:off x="1146401" y="4589457"/>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sp>
        <p:nvSpPr>
          <p:cNvPr id="11" name="矩形 10">
            <a:extLst>
              <a:ext uri="{FF2B5EF4-FFF2-40B4-BE49-F238E27FC236}">
                <a16:creationId xmlns:a16="http://schemas.microsoft.com/office/drawing/2014/main" id="{280D475D-A243-4D83-B1A2-F5A45C65E464}"/>
              </a:ext>
            </a:extLst>
          </p:cNvPr>
          <p:cNvSpPr/>
          <p:nvPr userDrawn="1"/>
        </p:nvSpPr>
        <p:spPr>
          <a:xfrm>
            <a:off x="4614248" y="4589457"/>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sp>
        <p:nvSpPr>
          <p:cNvPr id="12" name="矩形 11">
            <a:extLst>
              <a:ext uri="{FF2B5EF4-FFF2-40B4-BE49-F238E27FC236}">
                <a16:creationId xmlns:a16="http://schemas.microsoft.com/office/drawing/2014/main" id="{199DDD67-29E8-4D79-9D57-28B8740281AA}"/>
              </a:ext>
            </a:extLst>
          </p:cNvPr>
          <p:cNvSpPr/>
          <p:nvPr userDrawn="1"/>
        </p:nvSpPr>
        <p:spPr>
          <a:xfrm>
            <a:off x="8089069" y="4589457"/>
            <a:ext cx="723275" cy="307648"/>
          </a:xfrm>
          <a:prstGeom prst="rect">
            <a:avLst/>
          </a:prstGeom>
        </p:spPr>
        <p:txBody>
          <a:bodyPr wrap="none">
            <a:spAutoFit/>
          </a:bodyPr>
          <a:lstStyle/>
          <a:p>
            <a:pPr algn="just"/>
            <a:r>
              <a:rPr lang="zh-CN" altLang="en-US" sz="1399" dirty="0">
                <a:solidFill>
                  <a:schemeClr val="bg1"/>
                </a:solidFill>
                <a:latin typeface="FZLanTingHeiS-R-GB" panose="02000000000000000000" pitchFamily="2" charset="-122"/>
                <a:ea typeface="FZLanTingHeiS-R-GB" panose="02000000000000000000" pitchFamily="2" charset="-122"/>
              </a:rPr>
              <a:t>小标题</a:t>
            </a:r>
          </a:p>
        </p:txBody>
      </p:sp>
      <p:pic>
        <p:nvPicPr>
          <p:cNvPr id="13" name="图片 12">
            <a:extLst>
              <a:ext uri="{FF2B5EF4-FFF2-40B4-BE49-F238E27FC236}">
                <a16:creationId xmlns:a16="http://schemas.microsoft.com/office/drawing/2014/main" id="{6C1C90F2-EE33-414E-8B53-2CCDC667644C}"/>
              </a:ext>
            </a:extLst>
          </p:cNvPr>
          <p:cNvPicPr>
            <a:picLocks noChangeAspect="1"/>
          </p:cNvPicPr>
          <p:nvPr userDrawn="1"/>
        </p:nvPicPr>
        <p:blipFill>
          <a:blip r:embed="rId4"/>
          <a:stretch>
            <a:fillRect/>
          </a:stretch>
        </p:blipFill>
        <p:spPr>
          <a:xfrm>
            <a:off x="8733259" y="34229"/>
            <a:ext cx="3458743" cy="523323"/>
          </a:xfrm>
          <a:prstGeom prst="rect">
            <a:avLst/>
          </a:prstGeom>
        </p:spPr>
      </p:pic>
      <p:pic>
        <p:nvPicPr>
          <p:cNvPr id="14" name="图片 13">
            <a:extLst>
              <a:ext uri="{FF2B5EF4-FFF2-40B4-BE49-F238E27FC236}">
                <a16:creationId xmlns:a16="http://schemas.microsoft.com/office/drawing/2014/main" id="{71D3F359-B012-4B28-9341-D593DA390A97}"/>
              </a:ext>
            </a:extLst>
          </p:cNvPr>
          <p:cNvPicPr>
            <a:picLocks noChangeAspect="1"/>
          </p:cNvPicPr>
          <p:nvPr userDrawn="1"/>
        </p:nvPicPr>
        <p:blipFill>
          <a:blip r:embed="rId5"/>
          <a:srcRect l="9540" t="23915" r="19731"/>
          <a:stretch>
            <a:fillRect/>
          </a:stretch>
        </p:blipFill>
        <p:spPr>
          <a:xfrm>
            <a:off x="4502369" y="2546247"/>
            <a:ext cx="3090457" cy="2696684"/>
          </a:xfrm>
          <a:custGeom>
            <a:avLst/>
            <a:gdLst>
              <a:gd name="connsiteX0" fmla="*/ 316679 w 3090457"/>
              <a:gd name="connsiteY0" fmla="*/ 0 h 2696684"/>
              <a:gd name="connsiteX1" fmla="*/ 2773778 w 3090457"/>
              <a:gd name="connsiteY1" fmla="*/ 0 h 2696684"/>
              <a:gd name="connsiteX2" fmla="*/ 3090457 w 3090457"/>
              <a:gd name="connsiteY2" fmla="*/ 316679 h 2696684"/>
              <a:gd name="connsiteX3" fmla="*/ 3090457 w 3090457"/>
              <a:gd name="connsiteY3" fmla="*/ 2696684 h 2696684"/>
              <a:gd name="connsiteX4" fmla="*/ 0 w 3090457"/>
              <a:gd name="connsiteY4" fmla="*/ 2696684 h 2696684"/>
              <a:gd name="connsiteX5" fmla="*/ 0 w 3090457"/>
              <a:gd name="connsiteY5" fmla="*/ 316679 h 2696684"/>
              <a:gd name="connsiteX6" fmla="*/ 316679 w 3090457"/>
              <a:gd name="connsiteY6" fmla="*/ 0 h 269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457" h="2696684">
                <a:moveTo>
                  <a:pt x="316679" y="0"/>
                </a:moveTo>
                <a:lnTo>
                  <a:pt x="2773778" y="0"/>
                </a:lnTo>
                <a:cubicBezTo>
                  <a:pt x="2948675" y="0"/>
                  <a:pt x="3090457" y="141782"/>
                  <a:pt x="3090457" y="316679"/>
                </a:cubicBezTo>
                <a:lnTo>
                  <a:pt x="3090457" y="2696684"/>
                </a:lnTo>
                <a:lnTo>
                  <a:pt x="0" y="2696684"/>
                </a:lnTo>
                <a:lnTo>
                  <a:pt x="0" y="316679"/>
                </a:lnTo>
                <a:cubicBezTo>
                  <a:pt x="0" y="141782"/>
                  <a:pt x="141782" y="0"/>
                  <a:pt x="316679" y="0"/>
                </a:cubicBezTo>
                <a:close/>
              </a:path>
            </a:pathLst>
          </a:custGeom>
        </p:spPr>
      </p:pic>
      <p:pic>
        <p:nvPicPr>
          <p:cNvPr id="15" name="图片 14" descr="游戏的截图&#10;&#10;低可信度描述已自动生成">
            <a:extLst>
              <a:ext uri="{FF2B5EF4-FFF2-40B4-BE49-F238E27FC236}">
                <a16:creationId xmlns:a16="http://schemas.microsoft.com/office/drawing/2014/main" id="{05CAFAE9-22E3-40AF-9407-8D72D78C50C8}"/>
              </a:ext>
            </a:extLst>
          </p:cNvPr>
          <p:cNvPicPr>
            <a:picLocks noChangeAspect="1"/>
          </p:cNvPicPr>
          <p:nvPr userDrawn="1"/>
        </p:nvPicPr>
        <p:blipFill>
          <a:blip r:embed="rId6"/>
          <a:srcRect l="3701" t="7226" r="18909"/>
          <a:stretch>
            <a:fillRect/>
          </a:stretch>
        </p:blipFill>
        <p:spPr>
          <a:xfrm>
            <a:off x="1028641" y="2528360"/>
            <a:ext cx="3090457" cy="2339889"/>
          </a:xfrm>
          <a:custGeom>
            <a:avLst/>
            <a:gdLst>
              <a:gd name="connsiteX0" fmla="*/ 316679 w 3090457"/>
              <a:gd name="connsiteY0" fmla="*/ 0 h 2339889"/>
              <a:gd name="connsiteX1" fmla="*/ 2773778 w 3090457"/>
              <a:gd name="connsiteY1" fmla="*/ 0 h 2339889"/>
              <a:gd name="connsiteX2" fmla="*/ 3090457 w 3090457"/>
              <a:gd name="connsiteY2" fmla="*/ 316679 h 2339889"/>
              <a:gd name="connsiteX3" fmla="*/ 3090457 w 3090457"/>
              <a:gd name="connsiteY3" fmla="*/ 2339889 h 2339889"/>
              <a:gd name="connsiteX4" fmla="*/ 0 w 3090457"/>
              <a:gd name="connsiteY4" fmla="*/ 2339889 h 2339889"/>
              <a:gd name="connsiteX5" fmla="*/ 0 w 3090457"/>
              <a:gd name="connsiteY5" fmla="*/ 316679 h 2339889"/>
              <a:gd name="connsiteX6" fmla="*/ 316679 w 3090457"/>
              <a:gd name="connsiteY6" fmla="*/ 0 h 23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457" h="2339889">
                <a:moveTo>
                  <a:pt x="316679" y="0"/>
                </a:moveTo>
                <a:lnTo>
                  <a:pt x="2773778" y="0"/>
                </a:lnTo>
                <a:cubicBezTo>
                  <a:pt x="2948675" y="0"/>
                  <a:pt x="3090457" y="141782"/>
                  <a:pt x="3090457" y="316679"/>
                </a:cubicBezTo>
                <a:lnTo>
                  <a:pt x="3090457" y="2339889"/>
                </a:lnTo>
                <a:lnTo>
                  <a:pt x="0" y="2339889"/>
                </a:lnTo>
                <a:lnTo>
                  <a:pt x="0" y="316679"/>
                </a:lnTo>
                <a:cubicBezTo>
                  <a:pt x="0" y="141782"/>
                  <a:pt x="141782" y="0"/>
                  <a:pt x="316679" y="0"/>
                </a:cubicBezTo>
                <a:close/>
              </a:path>
            </a:pathLst>
          </a:custGeom>
        </p:spPr>
      </p:pic>
      <p:pic>
        <p:nvPicPr>
          <p:cNvPr id="16" name="图片 15">
            <a:extLst>
              <a:ext uri="{FF2B5EF4-FFF2-40B4-BE49-F238E27FC236}">
                <a16:creationId xmlns:a16="http://schemas.microsoft.com/office/drawing/2014/main" id="{F3696344-7227-475F-A308-80059BE6E24A}"/>
              </a:ext>
            </a:extLst>
          </p:cNvPr>
          <p:cNvPicPr>
            <a:picLocks noChangeAspect="1"/>
          </p:cNvPicPr>
          <p:nvPr userDrawn="1"/>
        </p:nvPicPr>
        <p:blipFill>
          <a:blip r:embed="rId7"/>
          <a:srcRect l="20557" t="5226" r="8401"/>
          <a:stretch>
            <a:fillRect/>
          </a:stretch>
        </p:blipFill>
        <p:spPr>
          <a:xfrm>
            <a:off x="7975071" y="2546248"/>
            <a:ext cx="3090457" cy="2343181"/>
          </a:xfrm>
          <a:custGeom>
            <a:avLst/>
            <a:gdLst>
              <a:gd name="connsiteX0" fmla="*/ 316679 w 3090457"/>
              <a:gd name="connsiteY0" fmla="*/ 0 h 2343181"/>
              <a:gd name="connsiteX1" fmla="*/ 2773778 w 3090457"/>
              <a:gd name="connsiteY1" fmla="*/ 0 h 2343181"/>
              <a:gd name="connsiteX2" fmla="*/ 3090457 w 3090457"/>
              <a:gd name="connsiteY2" fmla="*/ 316679 h 2343181"/>
              <a:gd name="connsiteX3" fmla="*/ 3090457 w 3090457"/>
              <a:gd name="connsiteY3" fmla="*/ 2343181 h 2343181"/>
              <a:gd name="connsiteX4" fmla="*/ 0 w 3090457"/>
              <a:gd name="connsiteY4" fmla="*/ 2343181 h 2343181"/>
              <a:gd name="connsiteX5" fmla="*/ 0 w 3090457"/>
              <a:gd name="connsiteY5" fmla="*/ 316679 h 2343181"/>
              <a:gd name="connsiteX6" fmla="*/ 316679 w 3090457"/>
              <a:gd name="connsiteY6" fmla="*/ 0 h 23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457" h="2343181">
                <a:moveTo>
                  <a:pt x="316679" y="0"/>
                </a:moveTo>
                <a:lnTo>
                  <a:pt x="2773778" y="0"/>
                </a:lnTo>
                <a:cubicBezTo>
                  <a:pt x="2948675" y="0"/>
                  <a:pt x="3090457" y="141782"/>
                  <a:pt x="3090457" y="316679"/>
                </a:cubicBezTo>
                <a:lnTo>
                  <a:pt x="3090457" y="2343181"/>
                </a:lnTo>
                <a:lnTo>
                  <a:pt x="0" y="2343181"/>
                </a:lnTo>
                <a:lnTo>
                  <a:pt x="0" y="316679"/>
                </a:lnTo>
                <a:cubicBezTo>
                  <a:pt x="0" y="141782"/>
                  <a:pt x="141782" y="0"/>
                  <a:pt x="316679" y="0"/>
                </a:cubicBezTo>
                <a:close/>
              </a:path>
            </a:pathLst>
          </a:custGeom>
        </p:spPr>
      </p:pic>
      <p:sp>
        <p:nvSpPr>
          <p:cNvPr id="17" name="矩形 16">
            <a:extLst>
              <a:ext uri="{FF2B5EF4-FFF2-40B4-BE49-F238E27FC236}">
                <a16:creationId xmlns:a16="http://schemas.microsoft.com/office/drawing/2014/main" id="{C3EECF25-3D48-4304-8D36-2586CA9D29A4}"/>
              </a:ext>
            </a:extLst>
          </p:cNvPr>
          <p:cNvSpPr/>
          <p:nvPr userDrawn="1"/>
        </p:nvSpPr>
        <p:spPr>
          <a:xfrm>
            <a:off x="1146401" y="4868249"/>
            <a:ext cx="2834865" cy="938077"/>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
        <p:nvSpPr>
          <p:cNvPr id="18" name="矩形 17">
            <a:extLst>
              <a:ext uri="{FF2B5EF4-FFF2-40B4-BE49-F238E27FC236}">
                <a16:creationId xmlns:a16="http://schemas.microsoft.com/office/drawing/2014/main" id="{6441097A-B279-4001-A5F8-20C3324CA375}"/>
              </a:ext>
            </a:extLst>
          </p:cNvPr>
          <p:cNvSpPr/>
          <p:nvPr userDrawn="1"/>
        </p:nvSpPr>
        <p:spPr>
          <a:xfrm>
            <a:off x="4614247" y="4868249"/>
            <a:ext cx="2830308" cy="938077"/>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
        <p:nvSpPr>
          <p:cNvPr id="19" name="矩形 18">
            <a:extLst>
              <a:ext uri="{FF2B5EF4-FFF2-40B4-BE49-F238E27FC236}">
                <a16:creationId xmlns:a16="http://schemas.microsoft.com/office/drawing/2014/main" id="{EC36BAE2-211B-4C56-B1ED-736D093D70A2}"/>
              </a:ext>
            </a:extLst>
          </p:cNvPr>
          <p:cNvSpPr/>
          <p:nvPr userDrawn="1"/>
        </p:nvSpPr>
        <p:spPr>
          <a:xfrm>
            <a:off x="8089069" y="4868249"/>
            <a:ext cx="2818777" cy="938077"/>
          </a:xfrm>
          <a:prstGeom prst="rect">
            <a:avLst/>
          </a:prstGeom>
        </p:spPr>
        <p:txBody>
          <a:bodyPr wrap="square">
            <a:spAutoFit/>
          </a:bodyPr>
          <a:lstStyle/>
          <a:p>
            <a:pPr algn="just"/>
            <a:r>
              <a:rPr lang="zh-CN" altLang="en-US" sz="1099" dirty="0">
                <a:solidFill>
                  <a:schemeClr val="bg1"/>
                </a:solidFill>
                <a:latin typeface="FZLanTingHeiS-R-GB" panose="02000000000000000000" pitchFamily="2" charset="-122"/>
                <a:ea typeface="FZLanTingHeiS-R-GB" panose="02000000000000000000" pitchFamily="2" charset="-122"/>
              </a:rPr>
              <a:t>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方正兰亭黑体，正文字号</a:t>
            </a:r>
            <a:r>
              <a:rPr lang="en-US" altLang="zh-CN" sz="1099" dirty="0">
                <a:solidFill>
                  <a:schemeClr val="bg1"/>
                </a:solidFill>
                <a:latin typeface="FZLanTingHeiS-R-GB" panose="02000000000000000000" pitchFamily="2" charset="-122"/>
                <a:ea typeface="FZLanTingHeiS-R-GB" panose="02000000000000000000" pitchFamily="2" charset="-122"/>
              </a:rPr>
              <a:t>11</a:t>
            </a:r>
            <a:r>
              <a:rPr lang="zh-CN" altLang="en-US" sz="1099" dirty="0">
                <a:solidFill>
                  <a:schemeClr val="bg1"/>
                </a:solidFill>
                <a:latin typeface="FZLanTingHeiS-R-GB" panose="02000000000000000000" pitchFamily="2" charset="-122"/>
                <a:ea typeface="FZLanTingHeiS-R-GB" panose="02000000000000000000" pitchFamily="2" charset="-122"/>
              </a:rPr>
              <a:t>方正兰亭黑体。</a:t>
            </a:r>
          </a:p>
        </p:txBody>
      </p:sp>
    </p:spTree>
    <p:extLst>
      <p:ext uri="{BB962C8B-B14F-4D97-AF65-F5344CB8AC3E}">
        <p14:creationId xmlns:p14="http://schemas.microsoft.com/office/powerpoint/2010/main" val="177835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2" name="图片 1" descr="图标&#10;&#10;描述已自动生成">
            <a:extLst>
              <a:ext uri="{FF2B5EF4-FFF2-40B4-BE49-F238E27FC236}">
                <a16:creationId xmlns:a16="http://schemas.microsoft.com/office/drawing/2014/main" id="{727978DD-A35E-4B75-A3D4-776CC8AE39DC}"/>
              </a:ext>
            </a:extLst>
          </p:cNvPr>
          <p:cNvPicPr>
            <a:picLocks noChangeAspect="1"/>
          </p:cNvPicPr>
          <p:nvPr userDrawn="1"/>
        </p:nvPicPr>
        <p:blipFill rotWithShape="1">
          <a:blip r:embed="rId2">
            <a:alphaModFix amt="10000"/>
          </a:blip>
          <a:srcRect r="27251" b="20881"/>
          <a:stretch/>
        </p:blipFill>
        <p:spPr>
          <a:xfrm>
            <a:off x="5277637" y="1091948"/>
            <a:ext cx="6914364" cy="5766053"/>
          </a:xfrm>
          <a:prstGeom prst="rect">
            <a:avLst/>
          </a:prstGeom>
        </p:spPr>
      </p:pic>
      <p:pic>
        <p:nvPicPr>
          <p:cNvPr id="3" name="图片 2">
            <a:extLst>
              <a:ext uri="{FF2B5EF4-FFF2-40B4-BE49-F238E27FC236}">
                <a16:creationId xmlns:a16="http://schemas.microsoft.com/office/drawing/2014/main" id="{449E604F-99A8-4B28-9E81-991F35A7FDD6}"/>
              </a:ext>
            </a:extLst>
          </p:cNvPr>
          <p:cNvPicPr>
            <a:picLocks noChangeAspect="1"/>
          </p:cNvPicPr>
          <p:nvPr userDrawn="1"/>
        </p:nvPicPr>
        <p:blipFill>
          <a:blip r:embed="rId3"/>
          <a:stretch>
            <a:fillRect/>
          </a:stretch>
        </p:blipFill>
        <p:spPr>
          <a:xfrm flipV="1">
            <a:off x="426243" y="672109"/>
            <a:ext cx="909197" cy="82654"/>
          </a:xfrm>
          <a:prstGeom prst="rect">
            <a:avLst/>
          </a:prstGeom>
        </p:spPr>
      </p:pic>
      <p:sp>
        <p:nvSpPr>
          <p:cNvPr id="4" name="矩形 3">
            <a:extLst>
              <a:ext uri="{FF2B5EF4-FFF2-40B4-BE49-F238E27FC236}">
                <a16:creationId xmlns:a16="http://schemas.microsoft.com/office/drawing/2014/main" id="{3337E09E-1A8E-49E0-8D73-A638BC25374D}"/>
              </a:ext>
            </a:extLst>
          </p:cNvPr>
          <p:cNvSpPr/>
          <p:nvPr userDrawn="1"/>
        </p:nvSpPr>
        <p:spPr>
          <a:xfrm>
            <a:off x="345426" y="222515"/>
            <a:ext cx="1978427" cy="399789"/>
          </a:xfrm>
          <a:prstGeom prst="rect">
            <a:avLst/>
          </a:prstGeom>
        </p:spPr>
        <p:txBody>
          <a:bodyPr wrap="none">
            <a:spAutoFit/>
          </a:bodyPr>
          <a:lstStyle/>
          <a:p>
            <a:r>
              <a:rPr lang="zh-CN" altLang="en-US" sz="1998" b="1" dirty="0">
                <a:latin typeface="TencentSans W7" panose="020C04030202040F0204" pitchFamily="34" charset="-122"/>
                <a:ea typeface="TencentSans W7" panose="020C04030202040F0204" pitchFamily="34" charset="-122"/>
              </a:rPr>
              <a:t>标题腾讯体</a:t>
            </a:r>
            <a:r>
              <a:rPr lang="en-US" altLang="zh-CN" sz="1998" b="1" dirty="0">
                <a:latin typeface="TencentSans W7" panose="020C04030202040F0204" pitchFamily="34" charset="-122"/>
                <a:ea typeface="TencentSans W7" panose="020C04030202040F0204" pitchFamily="34" charset="-122"/>
              </a:rPr>
              <a:t>W7 </a:t>
            </a:r>
            <a:endParaRPr lang="zh-CN" altLang="en-US" sz="1998" b="1" dirty="0">
              <a:latin typeface="TencentSans W7" panose="020C04030202040F0204" pitchFamily="34" charset="-122"/>
              <a:ea typeface="TencentSans W7" panose="020C04030202040F0204" pitchFamily="34" charset="-122"/>
            </a:endParaRPr>
          </a:p>
        </p:txBody>
      </p:sp>
      <p:pic>
        <p:nvPicPr>
          <p:cNvPr id="6" name="图片 5">
            <a:extLst>
              <a:ext uri="{FF2B5EF4-FFF2-40B4-BE49-F238E27FC236}">
                <a16:creationId xmlns:a16="http://schemas.microsoft.com/office/drawing/2014/main" id="{510E200D-B3E8-4AAD-A25C-9F3A09369A03}"/>
              </a:ext>
            </a:extLst>
          </p:cNvPr>
          <p:cNvPicPr>
            <a:picLocks noChangeAspect="1"/>
          </p:cNvPicPr>
          <p:nvPr userDrawn="1"/>
        </p:nvPicPr>
        <p:blipFill>
          <a:blip r:embed="rId4"/>
          <a:stretch>
            <a:fillRect/>
          </a:stretch>
        </p:blipFill>
        <p:spPr>
          <a:xfrm>
            <a:off x="8733259" y="34229"/>
            <a:ext cx="3458743" cy="523323"/>
          </a:xfrm>
          <a:prstGeom prst="rect">
            <a:avLst/>
          </a:prstGeom>
        </p:spPr>
      </p:pic>
    </p:spTree>
    <p:extLst>
      <p:ext uri="{BB962C8B-B14F-4D97-AF65-F5344CB8AC3E}">
        <p14:creationId xmlns:p14="http://schemas.microsoft.com/office/powerpoint/2010/main" val="309423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C735E-3748-46E8-BF63-7D4E06B3517D}"/>
              </a:ext>
            </a:extLst>
          </p:cNvPr>
          <p:cNvSpPr>
            <a:spLocks noGrp="1"/>
          </p:cNvSpPr>
          <p:nvPr>
            <p:ph type="title"/>
          </p:nvPr>
        </p:nvSpPr>
        <p:spPr>
          <a:xfrm>
            <a:off x="345425" y="250567"/>
            <a:ext cx="10515600" cy="306984"/>
          </a:xfrm>
          <a:prstGeom prst="rect">
            <a:avLst/>
          </a:prstGeom>
        </p:spPr>
        <p:txBody>
          <a:bodyPr/>
          <a:lstStyle>
            <a:lvl1pPr>
              <a:defRPr sz="1998">
                <a:latin typeface="腾讯体 W7" panose="020C08030202040F0204" pitchFamily="34" charset="-122"/>
                <a:ea typeface="腾讯体 W7" panose="020C08030202040F0204" pitchFamily="34" charset="-122"/>
              </a:defRPr>
            </a:lvl1pPr>
          </a:lstStyle>
          <a:p>
            <a:r>
              <a:rPr lang="zh-CN" altLang="en-US"/>
              <a:t>单击此处编辑母版标题样式</a:t>
            </a:r>
          </a:p>
        </p:txBody>
      </p:sp>
      <p:pic>
        <p:nvPicPr>
          <p:cNvPr id="3" name="图片 2" descr="图标&#10;&#10;描述已自动生成">
            <a:extLst>
              <a:ext uri="{FF2B5EF4-FFF2-40B4-BE49-F238E27FC236}">
                <a16:creationId xmlns:a16="http://schemas.microsoft.com/office/drawing/2014/main" id="{57688034-126F-4AE7-82EF-B7A42C418969}"/>
              </a:ext>
            </a:extLst>
          </p:cNvPr>
          <p:cNvPicPr>
            <a:picLocks noChangeAspect="1"/>
          </p:cNvPicPr>
          <p:nvPr userDrawn="1"/>
        </p:nvPicPr>
        <p:blipFill rotWithShape="1">
          <a:blip r:embed="rId2">
            <a:alphaModFix amt="10000"/>
          </a:blip>
          <a:srcRect r="27251" b="20881"/>
          <a:stretch/>
        </p:blipFill>
        <p:spPr>
          <a:xfrm>
            <a:off x="5277637" y="1091948"/>
            <a:ext cx="6914364" cy="5766053"/>
          </a:xfrm>
          <a:prstGeom prst="rect">
            <a:avLst/>
          </a:prstGeom>
        </p:spPr>
      </p:pic>
      <p:pic>
        <p:nvPicPr>
          <p:cNvPr id="4" name="图片 3">
            <a:extLst>
              <a:ext uri="{FF2B5EF4-FFF2-40B4-BE49-F238E27FC236}">
                <a16:creationId xmlns:a16="http://schemas.microsoft.com/office/drawing/2014/main" id="{34BF6B7F-9777-4A11-B553-6AD071B228E1}"/>
              </a:ext>
            </a:extLst>
          </p:cNvPr>
          <p:cNvPicPr>
            <a:picLocks noChangeAspect="1"/>
          </p:cNvPicPr>
          <p:nvPr userDrawn="1"/>
        </p:nvPicPr>
        <p:blipFill>
          <a:blip r:embed="rId3"/>
          <a:stretch>
            <a:fillRect/>
          </a:stretch>
        </p:blipFill>
        <p:spPr>
          <a:xfrm>
            <a:off x="8733259" y="34229"/>
            <a:ext cx="3458743" cy="523323"/>
          </a:xfrm>
          <a:prstGeom prst="rect">
            <a:avLst/>
          </a:prstGeom>
        </p:spPr>
      </p:pic>
      <p:pic>
        <p:nvPicPr>
          <p:cNvPr id="5" name="图片 4">
            <a:extLst>
              <a:ext uri="{FF2B5EF4-FFF2-40B4-BE49-F238E27FC236}">
                <a16:creationId xmlns:a16="http://schemas.microsoft.com/office/drawing/2014/main" id="{857F2010-8ED4-456F-A714-294619EE06D5}"/>
              </a:ext>
            </a:extLst>
          </p:cNvPr>
          <p:cNvPicPr>
            <a:picLocks noChangeAspect="1"/>
          </p:cNvPicPr>
          <p:nvPr userDrawn="1"/>
        </p:nvPicPr>
        <p:blipFill>
          <a:blip r:embed="rId4"/>
          <a:stretch>
            <a:fillRect/>
          </a:stretch>
        </p:blipFill>
        <p:spPr>
          <a:xfrm flipV="1">
            <a:off x="426243" y="672109"/>
            <a:ext cx="909197" cy="82654"/>
          </a:xfrm>
          <a:prstGeom prst="rect">
            <a:avLst/>
          </a:prstGeom>
        </p:spPr>
      </p:pic>
    </p:spTree>
    <p:extLst>
      <p:ext uri="{BB962C8B-B14F-4D97-AF65-F5344CB8AC3E}">
        <p14:creationId xmlns:p14="http://schemas.microsoft.com/office/powerpoint/2010/main" val="415831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24.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23.jp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718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3486"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zh-CN"/>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D63ECD-31D6-004B-91A9-130BCC155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607E4032-8851-6A46-92A5-3C3FAD08D9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B21B8C0-1415-F84E-A1F7-B194C5C385E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1A92CAF8-2A3D-B54A-B84A-08A48023F536}" type="datetimeFigureOut">
              <a:rPr kumimoji="1" lang="zh-CN" altLang="en-US" smtClean="0"/>
              <a:t>2023/7/19</a:t>
            </a:fld>
            <a:endParaRPr kumimoji="1" lang="zh-CN" altLang="en-US"/>
          </a:p>
        </p:txBody>
      </p:sp>
      <p:sp>
        <p:nvSpPr>
          <p:cNvPr id="5" name="页脚占位符 4">
            <a:extLst>
              <a:ext uri="{FF2B5EF4-FFF2-40B4-BE49-F238E27FC236}">
                <a16:creationId xmlns:a16="http://schemas.microsoft.com/office/drawing/2014/main" id="{41B6D310-ED33-FB4C-811D-2F047CD3AE4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D734A2E7-2F7B-A242-B62E-9AA1785F7A2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FCE4CFA3-0352-E547-AA5E-B177E2752221}" type="slidenum">
              <a:rPr kumimoji="1" lang="zh-CN" altLang="en-US" smtClean="0"/>
              <a:t>‹#›</a:t>
            </a:fld>
            <a:endParaRPr kumimoji="1" lang="zh-CN" altLang="en-US"/>
          </a:p>
        </p:txBody>
      </p:sp>
    </p:spTree>
    <p:extLst>
      <p:ext uri="{BB962C8B-B14F-4D97-AF65-F5344CB8AC3E}">
        <p14:creationId xmlns:p14="http://schemas.microsoft.com/office/powerpoint/2010/main" val="3695522345"/>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Lst>
  <p:txStyles>
    <p:titleStyle>
      <a:lvl1pPr algn="l" defTabSz="913486"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zh-CN"/>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marR="0" lvl="0" algn="l" rtl="0">
              <a:lnSpc>
                <a:spcPct val="114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499656" y="1341783"/>
            <a:ext cx="10515600" cy="483518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4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14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114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14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14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60" descr="A picture containing drawing&#10;&#10;Description automatically generated"/>
          <p:cNvPicPr preferRelativeResize="0"/>
          <p:nvPr/>
        </p:nvPicPr>
        <p:blipFill rotWithShape="1">
          <a:blip r:embed="rId13">
            <a:alphaModFix/>
          </a:blip>
          <a:srcRect/>
          <a:stretch/>
        </p:blipFill>
        <p:spPr>
          <a:xfrm>
            <a:off x="499641" y="6181616"/>
            <a:ext cx="467783" cy="334834"/>
          </a:xfrm>
          <a:prstGeom prst="rect">
            <a:avLst/>
          </a:prstGeom>
          <a:noFill/>
          <a:ln>
            <a:noFill/>
          </a:ln>
        </p:spPr>
      </p:pic>
      <p:sp>
        <p:nvSpPr>
          <p:cNvPr id="15" name="Google Shape;15;p60"/>
          <p:cNvSpPr/>
          <p:nvPr/>
        </p:nvSpPr>
        <p:spPr>
          <a:xfrm>
            <a:off x="9446027" y="6347466"/>
            <a:ext cx="2380780"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Helvetica Neue"/>
                <a:ea typeface="Helvetica Neue"/>
                <a:cs typeface="Helvetica Neue"/>
                <a:sym typeface="Helvetica Neue"/>
              </a:rPr>
              <a:t>© 2021 Tencent Cloud, LLC. All rights reserved.</a:t>
            </a:r>
            <a:endParaRPr sz="1400" b="0" i="0" u="none" strike="noStrike" cap="none">
              <a:solidFill>
                <a:srgbClr val="000000"/>
              </a:solidFill>
              <a:latin typeface="Arial"/>
              <a:ea typeface="Arial"/>
              <a:cs typeface="Arial"/>
              <a:sym typeface="Arial"/>
            </a:endParaRPr>
          </a:p>
        </p:txBody>
      </p:sp>
      <p:sp>
        <p:nvSpPr>
          <p:cNvPr id="16" name="Google Shape;16;p60"/>
          <p:cNvSpPr/>
          <p:nvPr/>
        </p:nvSpPr>
        <p:spPr>
          <a:xfrm>
            <a:off x="-1219200" y="341550"/>
            <a:ext cx="633810" cy="633810"/>
          </a:xfrm>
          <a:prstGeom prst="rect">
            <a:avLst/>
          </a:prstGeom>
          <a:solidFill>
            <a:srgbClr val="97D8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60"/>
          <p:cNvSpPr/>
          <p:nvPr/>
        </p:nvSpPr>
        <p:spPr>
          <a:xfrm>
            <a:off x="-1219200" y="1214802"/>
            <a:ext cx="633810" cy="633810"/>
          </a:xfrm>
          <a:prstGeom prst="rect">
            <a:avLst/>
          </a:prstGeom>
          <a:solidFill>
            <a:srgbClr val="FA7F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60"/>
          <p:cNvSpPr/>
          <p:nvPr/>
        </p:nvSpPr>
        <p:spPr>
          <a:xfrm>
            <a:off x="-1219200" y="2088054"/>
            <a:ext cx="633810" cy="633810"/>
          </a:xfrm>
          <a:prstGeom prst="rect">
            <a:avLst/>
          </a:prstGeom>
          <a:solidFill>
            <a:srgbClr val="F9BF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60"/>
          <p:cNvSpPr/>
          <p:nvPr/>
        </p:nvSpPr>
        <p:spPr>
          <a:xfrm>
            <a:off x="-1219200" y="2961306"/>
            <a:ext cx="633810" cy="633810"/>
          </a:xfrm>
          <a:prstGeom prst="rect">
            <a:avLst/>
          </a:prstGeom>
          <a:solidFill>
            <a:srgbClr val="66A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60"/>
          <p:cNvSpPr/>
          <p:nvPr/>
        </p:nvSpPr>
        <p:spPr>
          <a:xfrm>
            <a:off x="-1219200" y="3834558"/>
            <a:ext cx="633810" cy="633810"/>
          </a:xfrm>
          <a:prstGeom prst="rect">
            <a:avLst/>
          </a:prstGeom>
          <a:solidFill>
            <a:srgbClr val="00C8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60"/>
          <p:cNvSpPr/>
          <p:nvPr/>
        </p:nvSpPr>
        <p:spPr>
          <a:xfrm>
            <a:off x="-1219200" y="4707810"/>
            <a:ext cx="633810" cy="63381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1777740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227D7-FFB5-BB41-BC2A-9B074957A7A7}"/>
              </a:ext>
            </a:extLst>
          </p:cNvPr>
          <p:cNvSpPr>
            <a:spLocks noGrp="1"/>
          </p:cNvSpPr>
          <p:nvPr>
            <p:ph type="title"/>
          </p:nvPr>
        </p:nvSpPr>
        <p:spPr>
          <a:xfrm>
            <a:off x="499656" y="341550"/>
            <a:ext cx="10515600" cy="483398"/>
          </a:xfrm>
          <a:prstGeom prst="rect">
            <a:avLst/>
          </a:prstGeom>
        </p:spPr>
        <p:txBody>
          <a:bodyPr vert="horz" lIns="9144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342DC1C8-6353-A842-8CCB-760C8A698501}"/>
              </a:ext>
            </a:extLst>
          </p:cNvPr>
          <p:cNvSpPr>
            <a:spLocks noGrp="1"/>
          </p:cNvSpPr>
          <p:nvPr>
            <p:ph type="body" idx="1"/>
          </p:nvPr>
        </p:nvSpPr>
        <p:spPr>
          <a:xfrm>
            <a:off x="499656" y="1341783"/>
            <a:ext cx="10515600" cy="483518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41D191-229D-8742-ABD7-9F5087051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94BA0D58-DBA7-BD43-A6F8-79DA73B6C94B}" type="datetimeFigureOut">
              <a:rPr lang="en-US" smtClean="0"/>
              <a:t>7/19/23</a:t>
            </a:fld>
            <a:endParaRPr lang="en-US"/>
          </a:p>
        </p:txBody>
      </p:sp>
      <p:sp>
        <p:nvSpPr>
          <p:cNvPr id="6" name="Slide Number Placeholder 5">
            <a:extLst>
              <a:ext uri="{FF2B5EF4-FFF2-40B4-BE49-F238E27FC236}">
                <a16:creationId xmlns:a16="http://schemas.microsoft.com/office/drawing/2014/main" id="{31EBFA29-4E2C-384B-A9C5-711BDFED4253}"/>
              </a:ext>
            </a:extLst>
          </p:cNvPr>
          <p:cNvSpPr>
            <a:spLocks noGrp="1"/>
          </p:cNvSpPr>
          <p:nvPr>
            <p:ph type="sldNum" sz="quarter" idx="4"/>
          </p:nvPr>
        </p:nvSpPr>
        <p:spPr>
          <a:xfrm>
            <a:off x="9083607" y="177397"/>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47F92-AAFE-024A-832D-39596C6F033D}" type="slidenum">
              <a:rPr lang="en-US" smtClean="0"/>
              <a:pPr/>
              <a:t>‹#›</a:t>
            </a:fld>
            <a:endParaRPr lang="en-US"/>
          </a:p>
        </p:txBody>
      </p:sp>
      <p:pic>
        <p:nvPicPr>
          <p:cNvPr id="9" name="Picture 8" descr="A picture containing drawing&#10;&#10;Description automatically generated">
            <a:extLst>
              <a:ext uri="{FF2B5EF4-FFF2-40B4-BE49-F238E27FC236}">
                <a16:creationId xmlns:a16="http://schemas.microsoft.com/office/drawing/2014/main" id="{D79C8174-C39D-824E-AB21-237BF781BFE6}"/>
              </a:ext>
            </a:extLst>
          </p:cNvPr>
          <p:cNvPicPr>
            <a:picLocks noChangeAspect="1"/>
          </p:cNvPicPr>
          <p:nvPr userDrawn="1"/>
        </p:nvPicPr>
        <p:blipFill>
          <a:blip r:embed="rId25"/>
          <a:stretch>
            <a:fillRect/>
          </a:stretch>
        </p:blipFill>
        <p:spPr>
          <a:xfrm>
            <a:off x="499641" y="6181616"/>
            <a:ext cx="467783" cy="334834"/>
          </a:xfrm>
          <a:prstGeom prst="rect">
            <a:avLst/>
          </a:prstGeom>
        </p:spPr>
      </p:pic>
      <p:sp>
        <p:nvSpPr>
          <p:cNvPr id="7" name="矩形 8">
            <a:extLst>
              <a:ext uri="{FF2B5EF4-FFF2-40B4-BE49-F238E27FC236}">
                <a16:creationId xmlns:a16="http://schemas.microsoft.com/office/drawing/2014/main" id="{74390394-7296-1346-95D2-51914F90F8B9}"/>
              </a:ext>
            </a:extLst>
          </p:cNvPr>
          <p:cNvSpPr/>
          <p:nvPr userDrawn="1"/>
        </p:nvSpPr>
        <p:spPr>
          <a:xfrm>
            <a:off x="9446027" y="6347466"/>
            <a:ext cx="2380780" cy="215444"/>
          </a:xfrm>
          <a:prstGeom prst="rect">
            <a:avLst/>
          </a:prstGeom>
        </p:spPr>
        <p:txBody>
          <a:bodyPr wrap="none">
            <a:spAutoFit/>
          </a:bodyPr>
          <a:lstStyle/>
          <a:p>
            <a:pPr algn="r"/>
            <a:r>
              <a:rPr lang="en-US" sz="800" kern="120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2020 Tencent Cloud, LLC. All rights reserved.</a:t>
            </a:r>
          </a:p>
        </p:txBody>
      </p:sp>
      <p:sp>
        <p:nvSpPr>
          <p:cNvPr id="5" name="Rectangle 4">
            <a:extLst>
              <a:ext uri="{FF2B5EF4-FFF2-40B4-BE49-F238E27FC236}">
                <a16:creationId xmlns:a16="http://schemas.microsoft.com/office/drawing/2014/main" id="{60C4B71E-2D35-734C-A634-48ECCC95D600}"/>
              </a:ext>
            </a:extLst>
          </p:cNvPr>
          <p:cNvSpPr/>
          <p:nvPr userDrawn="1"/>
        </p:nvSpPr>
        <p:spPr>
          <a:xfrm>
            <a:off x="-1219200" y="341550"/>
            <a:ext cx="633810" cy="633810"/>
          </a:xfrm>
          <a:prstGeom prst="rect">
            <a:avLst/>
          </a:prstGeom>
          <a:solidFill>
            <a:srgbClr val="97D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1FA011-D218-6E4E-A05C-834FAC8A1471}"/>
              </a:ext>
            </a:extLst>
          </p:cNvPr>
          <p:cNvSpPr/>
          <p:nvPr userDrawn="1"/>
        </p:nvSpPr>
        <p:spPr>
          <a:xfrm>
            <a:off x="-1219200" y="1214802"/>
            <a:ext cx="633810" cy="633810"/>
          </a:xfrm>
          <a:prstGeom prst="rect">
            <a:avLst/>
          </a:prstGeom>
          <a:solidFill>
            <a:srgbClr val="FA7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651A1-83DE-7F45-A9BB-821840CFD28F}"/>
              </a:ext>
            </a:extLst>
          </p:cNvPr>
          <p:cNvSpPr/>
          <p:nvPr userDrawn="1"/>
        </p:nvSpPr>
        <p:spPr>
          <a:xfrm>
            <a:off x="-1219200" y="2088054"/>
            <a:ext cx="633810" cy="633810"/>
          </a:xfrm>
          <a:prstGeom prst="rect">
            <a:avLst/>
          </a:prstGeom>
          <a:solidFill>
            <a:srgbClr val="F9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6473A9-217F-7945-A252-A401B4A529EE}"/>
              </a:ext>
            </a:extLst>
          </p:cNvPr>
          <p:cNvSpPr/>
          <p:nvPr userDrawn="1"/>
        </p:nvSpPr>
        <p:spPr>
          <a:xfrm>
            <a:off x="-1219200" y="2961306"/>
            <a:ext cx="633810" cy="633810"/>
          </a:xfrm>
          <a:prstGeom prst="rect">
            <a:avLst/>
          </a:prstGeom>
          <a:solidFill>
            <a:srgbClr val="66A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CBE468-144A-1245-B851-C1B71F04072B}"/>
              </a:ext>
            </a:extLst>
          </p:cNvPr>
          <p:cNvSpPr/>
          <p:nvPr userDrawn="1"/>
        </p:nvSpPr>
        <p:spPr>
          <a:xfrm>
            <a:off x="-1219200" y="3834558"/>
            <a:ext cx="633810" cy="633810"/>
          </a:xfrm>
          <a:prstGeom prst="rect">
            <a:avLst/>
          </a:prstGeom>
          <a:solidFill>
            <a:srgbClr val="00C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9CC5AA-A865-E24A-A043-A243B1174454}"/>
              </a:ext>
            </a:extLst>
          </p:cNvPr>
          <p:cNvSpPr/>
          <p:nvPr userDrawn="1"/>
        </p:nvSpPr>
        <p:spPr>
          <a:xfrm>
            <a:off x="-1219200" y="4707810"/>
            <a:ext cx="633810" cy="6338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1214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txStyles>
    <p:title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03.sv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104.png"/><Relationship Id="rId16"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11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11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34.pn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chart" Target="../charts/chart3.xml"/><Relationship Id="rId2" Type="http://schemas.openxmlformats.org/officeDocument/2006/relationships/image" Target="../media/image119.png"/><Relationship Id="rId1" Type="http://schemas.openxmlformats.org/officeDocument/2006/relationships/slideLayout" Target="../slideLayouts/slideLayout14.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1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3" Type="http://schemas.openxmlformats.org/officeDocument/2006/relationships/image" Target="../media/image130.png"/><Relationship Id="rId7" Type="http://schemas.openxmlformats.org/officeDocument/2006/relationships/image" Target="../media/image134.svg"/><Relationship Id="rId12" Type="http://schemas.openxmlformats.org/officeDocument/2006/relationships/image" Target="../media/image139.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32.png"/><Relationship Id="rId15" Type="http://schemas.openxmlformats.org/officeDocument/2006/relationships/image" Target="../media/image142.svg"/><Relationship Id="rId10" Type="http://schemas.openxmlformats.org/officeDocument/2006/relationships/image" Target="../media/image137.png"/><Relationship Id="rId4" Type="http://schemas.openxmlformats.org/officeDocument/2006/relationships/image" Target="../media/image131.svg"/><Relationship Id="rId9" Type="http://schemas.openxmlformats.org/officeDocument/2006/relationships/image" Target="../media/image136.svg"/><Relationship Id="rId14" Type="http://schemas.openxmlformats.org/officeDocument/2006/relationships/image" Target="../media/image141.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4.gif"/><Relationship Id="rId7" Type="http://schemas.openxmlformats.org/officeDocument/2006/relationships/image" Target="../media/image34.png"/><Relationship Id="rId2" Type="http://schemas.openxmlformats.org/officeDocument/2006/relationships/image" Target="../media/image143.png"/><Relationship Id="rId1" Type="http://schemas.openxmlformats.org/officeDocument/2006/relationships/slideLayout" Target="../slideLayouts/slideLayout14.xml"/><Relationship Id="rId6" Type="http://schemas.openxmlformats.org/officeDocument/2006/relationships/image" Target="../media/image147.gif"/><Relationship Id="rId5" Type="http://schemas.openxmlformats.org/officeDocument/2006/relationships/image" Target="../media/image146.gif"/><Relationship Id="rId4" Type="http://schemas.openxmlformats.org/officeDocument/2006/relationships/image" Target="../media/image145.gif"/></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svg"/><Relationship Id="rId7" Type="http://schemas.openxmlformats.org/officeDocument/2006/relationships/image" Target="../media/image153.svg"/><Relationship Id="rId2" Type="http://schemas.openxmlformats.org/officeDocument/2006/relationships/image" Target="../media/image148.png"/><Relationship Id="rId1" Type="http://schemas.openxmlformats.org/officeDocument/2006/relationships/slideLayout" Target="../slideLayouts/slideLayout14.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6.sv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14.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162.jpeg"/></Relationships>
</file>

<file path=ppt/slides/_rels/slide2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3.png"/><Relationship Id="rId26" Type="http://schemas.openxmlformats.org/officeDocument/2006/relationships/image" Target="../media/image181.png"/><Relationship Id="rId3" Type="http://schemas.openxmlformats.org/officeDocument/2006/relationships/image" Target="../media/image34.png"/><Relationship Id="rId21" Type="http://schemas.openxmlformats.org/officeDocument/2006/relationships/image" Target="../media/image176.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2.png"/><Relationship Id="rId25" Type="http://schemas.openxmlformats.org/officeDocument/2006/relationships/image" Target="../media/image180.png"/><Relationship Id="rId2" Type="http://schemas.openxmlformats.org/officeDocument/2006/relationships/notesSlide" Target="../notesSlides/notesSlide5.xml"/><Relationship Id="rId16" Type="http://schemas.openxmlformats.org/officeDocument/2006/relationships/image" Target="../media/image171.png"/><Relationship Id="rId20" Type="http://schemas.openxmlformats.org/officeDocument/2006/relationships/image" Target="../media/image175.png"/><Relationship Id="rId29" Type="http://schemas.openxmlformats.org/officeDocument/2006/relationships/image" Target="../media/image184.png"/><Relationship Id="rId1" Type="http://schemas.openxmlformats.org/officeDocument/2006/relationships/slideLayout" Target="../slideLayouts/slideLayout14.xml"/><Relationship Id="rId6" Type="http://schemas.openxmlformats.org/officeDocument/2006/relationships/image" Target="../media/image91.png"/><Relationship Id="rId11" Type="http://schemas.openxmlformats.org/officeDocument/2006/relationships/image" Target="../media/image167.png"/><Relationship Id="rId24" Type="http://schemas.openxmlformats.org/officeDocument/2006/relationships/image" Target="../media/image179.png"/><Relationship Id="rId5" Type="http://schemas.openxmlformats.org/officeDocument/2006/relationships/image" Target="../media/image90.png"/><Relationship Id="rId15" Type="http://schemas.microsoft.com/office/2007/relationships/hdphoto" Target="../media/hdphoto1.wdp"/><Relationship Id="rId23" Type="http://schemas.openxmlformats.org/officeDocument/2006/relationships/image" Target="../media/image178.png"/><Relationship Id="rId28" Type="http://schemas.openxmlformats.org/officeDocument/2006/relationships/image" Target="../media/image183.png"/><Relationship Id="rId10" Type="http://schemas.openxmlformats.org/officeDocument/2006/relationships/image" Target="../media/image166.png"/><Relationship Id="rId19" Type="http://schemas.openxmlformats.org/officeDocument/2006/relationships/image" Target="../media/image174.png"/><Relationship Id="rId31" Type="http://schemas.openxmlformats.org/officeDocument/2006/relationships/image" Target="../media/image186.png"/><Relationship Id="rId4" Type="http://schemas.openxmlformats.org/officeDocument/2006/relationships/image" Target="../media/image87.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7.png"/><Relationship Id="rId27" Type="http://schemas.openxmlformats.org/officeDocument/2006/relationships/image" Target="../media/image182.png"/><Relationship Id="rId30" Type="http://schemas.openxmlformats.org/officeDocument/2006/relationships/image" Target="../media/image185.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87.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notesSlide" Target="../notesSlides/notesSlide6.xml"/><Relationship Id="rId16" Type="http://schemas.openxmlformats.org/officeDocument/2006/relationships/image" Target="../media/image184.png"/><Relationship Id="rId1" Type="http://schemas.openxmlformats.org/officeDocument/2006/relationships/slideLayout" Target="../slideLayouts/slideLayout14.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19" Type="http://schemas.openxmlformats.org/officeDocument/2006/relationships/image" Target="../media/image34.png"/><Relationship Id="rId4" Type="http://schemas.openxmlformats.org/officeDocument/2006/relationships/image" Target="../media/image188.svg"/><Relationship Id="rId9" Type="http://schemas.openxmlformats.org/officeDocument/2006/relationships/image" Target="../media/image177.png"/><Relationship Id="rId14" Type="http://schemas.openxmlformats.org/officeDocument/2006/relationships/image" Target="../media/image182.png"/></Relationships>
</file>

<file path=ppt/slides/_rels/slide27.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90.png"/><Relationship Id="rId7" Type="http://schemas.openxmlformats.org/officeDocument/2006/relationships/image" Target="../media/image34.png"/><Relationship Id="rId2" Type="http://schemas.openxmlformats.org/officeDocument/2006/relationships/image" Target="../media/image189.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192.png"/><Relationship Id="rId4" Type="http://schemas.openxmlformats.org/officeDocument/2006/relationships/image" Target="../media/image19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98.emf"/><Relationship Id="rId3" Type="http://schemas.openxmlformats.org/officeDocument/2006/relationships/image" Target="../media/image194.png"/><Relationship Id="rId7" Type="http://schemas.openxmlformats.org/officeDocument/2006/relationships/image" Target="../media/image197.emf"/><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6.png"/><Relationship Id="rId11" Type="http://schemas.openxmlformats.org/officeDocument/2006/relationships/image" Target="../media/image201.emf"/><Relationship Id="rId5" Type="http://schemas.openxmlformats.org/officeDocument/2006/relationships/image" Target="../media/image195.emf"/><Relationship Id="rId10" Type="http://schemas.openxmlformats.org/officeDocument/2006/relationships/image" Target="../media/image200.emf"/><Relationship Id="rId4" Type="http://schemas.microsoft.com/office/2007/relationships/hdphoto" Target="../media/hdphoto2.wdp"/><Relationship Id="rId9" Type="http://schemas.openxmlformats.org/officeDocument/2006/relationships/image" Target="../media/image199.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4.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3.svg"/><Relationship Id="rId2" Type="http://schemas.openxmlformats.org/officeDocument/2006/relationships/image" Target="../media/image20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image" Target="../media/image197.emf"/><Relationship Id="rId7" Type="http://schemas.openxmlformats.org/officeDocument/2006/relationships/image" Target="../media/image205.png"/><Relationship Id="rId2" Type="http://schemas.openxmlformats.org/officeDocument/2006/relationships/image" Target="../media/image196.png"/><Relationship Id="rId1" Type="http://schemas.openxmlformats.org/officeDocument/2006/relationships/slideLayout" Target="../slideLayouts/slideLayout14.xml"/><Relationship Id="rId6" Type="http://schemas.openxmlformats.org/officeDocument/2006/relationships/image" Target="../media/image199.png"/><Relationship Id="rId11" Type="http://schemas.openxmlformats.org/officeDocument/2006/relationships/image" Target="../media/image34.png"/><Relationship Id="rId5" Type="http://schemas.openxmlformats.org/officeDocument/2006/relationships/image" Target="../media/image198.emf"/><Relationship Id="rId10" Type="http://schemas.openxmlformats.org/officeDocument/2006/relationships/image" Target="../media/image200.emf"/><Relationship Id="rId4" Type="http://schemas.openxmlformats.org/officeDocument/2006/relationships/image" Target="../media/image204.emf"/><Relationship Id="rId9" Type="http://schemas.openxmlformats.org/officeDocument/2006/relationships/image" Target="../media/image207.emf"/></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png"/><Relationship Id="rId3" Type="http://schemas.openxmlformats.org/officeDocument/2006/relationships/image" Target="../media/image209.svg"/><Relationship Id="rId7" Type="http://schemas.openxmlformats.org/officeDocument/2006/relationships/image" Target="../media/image211.svg"/><Relationship Id="rId12" Type="http://schemas.openxmlformats.org/officeDocument/2006/relationships/image" Target="../media/image216.svg"/><Relationship Id="rId17" Type="http://schemas.openxmlformats.org/officeDocument/2006/relationships/image" Target="../media/image34.png"/><Relationship Id="rId2" Type="http://schemas.openxmlformats.org/officeDocument/2006/relationships/image" Target="../media/image208.png"/><Relationship Id="rId16" Type="http://schemas.openxmlformats.org/officeDocument/2006/relationships/image" Target="../media/image220.svg"/><Relationship Id="rId1" Type="http://schemas.openxmlformats.org/officeDocument/2006/relationships/slideLayout" Target="../slideLayouts/slideLayout14.xml"/><Relationship Id="rId6" Type="http://schemas.openxmlformats.org/officeDocument/2006/relationships/image" Target="../media/image210.png"/><Relationship Id="rId11" Type="http://schemas.openxmlformats.org/officeDocument/2006/relationships/image" Target="../media/image215.png"/><Relationship Id="rId5" Type="http://schemas.microsoft.com/office/2007/relationships/hdphoto" Target="../media/hdphoto2.wdp"/><Relationship Id="rId15" Type="http://schemas.openxmlformats.org/officeDocument/2006/relationships/image" Target="../media/image219.png"/><Relationship Id="rId10" Type="http://schemas.openxmlformats.org/officeDocument/2006/relationships/image" Target="../media/image214.svg"/><Relationship Id="rId4" Type="http://schemas.openxmlformats.org/officeDocument/2006/relationships/image" Target="../media/image194.png"/><Relationship Id="rId9" Type="http://schemas.openxmlformats.org/officeDocument/2006/relationships/image" Target="../media/image213.png"/><Relationship Id="rId14" Type="http://schemas.openxmlformats.org/officeDocument/2006/relationships/image" Target="../media/image218.svg"/></Relationships>
</file>

<file path=ppt/slides/_rels/slide36.xml.rels><?xml version="1.0" encoding="UTF-8" standalone="yes"?>
<Relationships xmlns="http://schemas.openxmlformats.org/package/2006/relationships"><Relationship Id="rId8" Type="http://schemas.openxmlformats.org/officeDocument/2006/relationships/image" Target="../media/image226.png"/><Relationship Id="rId13" Type="http://schemas.microsoft.com/office/2007/relationships/hdphoto" Target="../media/hdphoto2.wdp"/><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194.png"/><Relationship Id="rId2" Type="http://schemas.openxmlformats.org/officeDocument/2006/relationships/image" Target="../media/image84.png"/><Relationship Id="rId16" Type="http://schemas.openxmlformats.org/officeDocument/2006/relationships/image" Target="../media/image230.png"/><Relationship Id="rId1" Type="http://schemas.openxmlformats.org/officeDocument/2006/relationships/slideLayout" Target="../slideLayouts/slideLayout14.xml"/><Relationship Id="rId6" Type="http://schemas.openxmlformats.org/officeDocument/2006/relationships/image" Target="../media/image224.jpeg"/><Relationship Id="rId11" Type="http://schemas.microsoft.com/office/2007/relationships/hdphoto" Target="../media/hdphoto3.wdp"/><Relationship Id="rId5" Type="http://schemas.openxmlformats.org/officeDocument/2006/relationships/image" Target="../media/image223.svg"/><Relationship Id="rId15" Type="http://schemas.openxmlformats.org/officeDocument/2006/relationships/image" Target="../media/image229.jpeg"/><Relationship Id="rId10" Type="http://schemas.openxmlformats.org/officeDocument/2006/relationships/image" Target="../media/image227.png"/><Relationship Id="rId4" Type="http://schemas.openxmlformats.org/officeDocument/2006/relationships/image" Target="../media/image222.png"/><Relationship Id="rId9" Type="http://schemas.openxmlformats.org/officeDocument/2006/relationships/image" Target="../media/image34.png"/><Relationship Id="rId14" Type="http://schemas.openxmlformats.org/officeDocument/2006/relationships/image" Target="../media/image228.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1.png"/></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34.png"/><Relationship Id="rId16" Type="http://schemas.openxmlformats.org/officeDocument/2006/relationships/image" Target="../media/image72.png"/><Relationship Id="rId1" Type="http://schemas.openxmlformats.org/officeDocument/2006/relationships/slideLayout" Target="../slideLayouts/slideLayout2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3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4.png"/><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9.png"/><Relationship Id="rId11" Type="http://schemas.openxmlformats.org/officeDocument/2006/relationships/image" Target="../media/image3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14.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020.04.26     演讲者姓名">
            <a:extLst>
              <a:ext uri="{FF2B5EF4-FFF2-40B4-BE49-F238E27FC236}">
                <a16:creationId xmlns:a16="http://schemas.microsoft.com/office/drawing/2014/main" id="{9FD2B992-2EEF-4EE0-A688-46488962C0A6}"/>
              </a:ext>
            </a:extLst>
          </p:cNvPr>
          <p:cNvSpPr txBox="1"/>
          <p:nvPr/>
        </p:nvSpPr>
        <p:spPr>
          <a:xfrm>
            <a:off x="996111" y="5628000"/>
            <a:ext cx="862416" cy="415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4000" b="0">
                <a:solidFill>
                  <a:srgbClr val="FFFFFF"/>
                </a:solidFill>
                <a:latin typeface="+mn-lt"/>
                <a:ea typeface="+mn-ea"/>
                <a:cs typeface="+mn-cs"/>
                <a:sym typeface="腾讯体 W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white"/>
                </a:solidFill>
                <a:effectLst/>
                <a:uLnTx/>
                <a:uFillTx/>
                <a:latin typeface="Myriad Pro" panose="020B0503030403020204" pitchFamily="34" charset="0"/>
                <a:ea typeface="Lantinghei SC Extralight" panose="02000000000000000000" pitchFamily="2" charset="-122"/>
                <a:cs typeface="+mn-cs"/>
                <a:sym typeface="腾讯体 W7"/>
              </a:rPr>
              <a:t>rainxing</a:t>
            </a:r>
            <a:endParaRPr kumimoji="0" lang="en-US" altLang="zh-CN" sz="1800" b="0" i="0" u="none" strike="noStrike" kern="1200" cap="none" spc="0" normalizeH="0" baseline="0" noProof="0" dirty="0">
              <a:ln>
                <a:noFill/>
              </a:ln>
              <a:solidFill>
                <a:prstClr val="white"/>
              </a:solidFill>
              <a:effectLst/>
              <a:uLnTx/>
              <a:uFillTx/>
              <a:latin typeface="Myriad Pro" panose="020B0503030403020204" pitchFamily="34" charset="0"/>
              <a:ea typeface="Lantinghei SC Extralight" panose="02000000000000000000" pitchFamily="2" charset="-122"/>
              <a:cs typeface="+mn-cs"/>
              <a:sym typeface="腾讯体 W7"/>
            </a:endParaRPr>
          </a:p>
        </p:txBody>
      </p:sp>
      <p:sp>
        <p:nvSpPr>
          <p:cNvPr id="8" name="PPT标题文本">
            <a:extLst>
              <a:ext uri="{FF2B5EF4-FFF2-40B4-BE49-F238E27FC236}">
                <a16:creationId xmlns:a16="http://schemas.microsoft.com/office/drawing/2014/main" id="{2268BAE4-F5EE-4B00-9DB9-F0F83E784792}"/>
              </a:ext>
            </a:extLst>
          </p:cNvPr>
          <p:cNvSpPr txBox="1"/>
          <p:nvPr/>
        </p:nvSpPr>
        <p:spPr>
          <a:xfrm>
            <a:off x="899857" y="2936076"/>
            <a:ext cx="10689888" cy="789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a:defRPr sz="13000" b="0">
                <a:solidFill>
                  <a:srgbClr val="FFFFFF"/>
                </a:solidFill>
                <a:latin typeface="+mn-lt"/>
                <a:ea typeface="+mn-ea"/>
                <a:cs typeface="+mn-cs"/>
                <a:sym typeface="腾讯体 W7"/>
              </a:defRPr>
            </a:lvl1pPr>
          </a:lstStyle>
          <a:p>
            <a:r>
              <a:rPr kumimoji="1" lang="en-US" altLang="zh-CN" sz="4800" b="1" dirty="0">
                <a:latin typeface="Microsoft YaHei" panose="020B0503020204020204" pitchFamily="34" charset="-122"/>
                <a:ea typeface="Microsoft YaHei" panose="020B0503020204020204" pitchFamily="34" charset="-122"/>
              </a:rPr>
              <a:t>Tencent Cloud</a:t>
            </a:r>
            <a:r>
              <a:rPr kumimoji="1" lang="zh-CN" altLang="en-US" sz="4800" b="1" dirty="0">
                <a:latin typeface="Microsoft YaHei" panose="020B0503020204020204" pitchFamily="34" charset="-122"/>
                <a:ea typeface="Microsoft YaHei" panose="020B0503020204020204" pitchFamily="34" charset="-122"/>
              </a:rPr>
              <a:t> </a:t>
            </a:r>
            <a:r>
              <a:rPr kumimoji="1" lang="en-US" altLang="zh-CN" sz="4800" b="1" dirty="0">
                <a:latin typeface="Microsoft YaHei" panose="020B0503020204020204" pitchFamily="34" charset="-122"/>
                <a:ea typeface="Microsoft YaHei" panose="020B0503020204020204" pitchFamily="34" charset="-122"/>
              </a:rPr>
              <a:t>Super</a:t>
            </a:r>
            <a:r>
              <a:rPr kumimoji="1" lang="zh-CN" altLang="en-US" sz="4800" b="1" dirty="0">
                <a:latin typeface="Microsoft YaHei" panose="020B0503020204020204" pitchFamily="34" charset="-122"/>
                <a:ea typeface="Microsoft YaHei" panose="020B0503020204020204" pitchFamily="34" charset="-122"/>
              </a:rPr>
              <a:t> </a:t>
            </a:r>
            <a:r>
              <a:rPr kumimoji="1" lang="en-US" altLang="zh-CN" sz="4800" b="1" dirty="0">
                <a:latin typeface="Microsoft YaHei" panose="020B0503020204020204" pitchFamily="34" charset="-122"/>
                <a:ea typeface="Microsoft YaHei" panose="020B0503020204020204" pitchFamily="34" charset="-122"/>
              </a:rPr>
              <a:t>App</a:t>
            </a:r>
            <a:r>
              <a:rPr kumimoji="1" lang="zh-CN" altLang="en-US" sz="4800" b="1" dirty="0">
                <a:latin typeface="Microsoft YaHei" panose="020B0503020204020204" pitchFamily="34" charset="-122"/>
                <a:ea typeface="Microsoft YaHei" panose="020B0503020204020204" pitchFamily="34" charset="-122"/>
              </a:rPr>
              <a:t> </a:t>
            </a:r>
            <a:r>
              <a:rPr kumimoji="1" lang="en-US" altLang="zh-CN" sz="4800" b="1" dirty="0">
                <a:latin typeface="Microsoft YaHei" panose="020B0503020204020204" pitchFamily="34" charset="-122"/>
                <a:ea typeface="Microsoft YaHei" panose="020B0503020204020204" pitchFamily="34" charset="-122"/>
              </a:rPr>
              <a:t>Solution</a:t>
            </a:r>
            <a:endParaRPr kumimoji="1" lang="zh-CN" altLang="en-US" sz="96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EFFFA55D-8502-4D1C-938F-1F64FD34026D}"/>
              </a:ext>
            </a:extLst>
          </p:cNvPr>
          <p:cNvPicPr>
            <a:picLocks noChangeAspect="1"/>
          </p:cNvPicPr>
          <p:nvPr/>
        </p:nvPicPr>
        <p:blipFill>
          <a:blip r:embed="rId3"/>
          <a:stretch>
            <a:fillRect/>
          </a:stretch>
        </p:blipFill>
        <p:spPr>
          <a:xfrm>
            <a:off x="996111" y="818624"/>
            <a:ext cx="2861154" cy="425932"/>
          </a:xfrm>
          <a:prstGeom prst="rect">
            <a:avLst/>
          </a:prstGeom>
        </p:spPr>
      </p:pic>
    </p:spTree>
    <p:extLst>
      <p:ext uri="{BB962C8B-B14F-4D97-AF65-F5344CB8AC3E}">
        <p14:creationId xmlns:p14="http://schemas.microsoft.com/office/powerpoint/2010/main" val="375873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B8C842-E55E-714C-9A0E-0CD00E6C1F6E}"/>
              </a:ext>
            </a:extLst>
          </p:cNvPr>
          <p:cNvSpPr>
            <a:spLocks noGrp="1"/>
          </p:cNvSpPr>
          <p:nvPr>
            <p:ph type="title"/>
          </p:nvPr>
        </p:nvSpPr>
        <p:spPr>
          <a:xfrm>
            <a:off x="345425" y="177631"/>
            <a:ext cx="8510056" cy="306984"/>
          </a:xfrm>
        </p:spPr>
        <p:txBody>
          <a:bodyPr>
            <a:noAutofit/>
          </a:bodyPr>
          <a:lstStyle/>
          <a:p>
            <a:pPr>
              <a:lnSpc>
                <a:spcPct val="114000"/>
              </a:lnSpc>
              <a:spcBef>
                <a:spcPts val="0"/>
              </a:spcBef>
              <a:buClr>
                <a:schemeClr val="dk1"/>
              </a:buClr>
              <a:buSzPts val="2800"/>
            </a:pP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TMF overview: through the entire lifecycle of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Super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from </a:t>
            </a:r>
            <a:r>
              <a:rPr lang="en" altLang="zh-CN"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development</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to operations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endParaRPr>
          </a:p>
        </p:txBody>
      </p:sp>
      <p:sp>
        <p:nvSpPr>
          <p:cNvPr id="19" name="矩形 18">
            <a:extLst>
              <a:ext uri="{FF2B5EF4-FFF2-40B4-BE49-F238E27FC236}">
                <a16:creationId xmlns:a16="http://schemas.microsoft.com/office/drawing/2014/main" id="{EBB4F4BC-D155-B041-A192-5C2A238BD3C6}"/>
              </a:ext>
            </a:extLst>
          </p:cNvPr>
          <p:cNvSpPr/>
          <p:nvPr/>
        </p:nvSpPr>
        <p:spPr>
          <a:xfrm>
            <a:off x="465700" y="3949701"/>
            <a:ext cx="9438452" cy="2491204"/>
          </a:xfrm>
          <a:prstGeom prst="rect">
            <a:avLst/>
          </a:prstGeom>
          <a:noFill/>
          <a:ln w="12700" cap="flat">
            <a:solidFill>
              <a:srgbClr val="2DA382"/>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0" name="矩形 19">
            <a:extLst>
              <a:ext uri="{FF2B5EF4-FFF2-40B4-BE49-F238E27FC236}">
                <a16:creationId xmlns:a16="http://schemas.microsoft.com/office/drawing/2014/main" id="{18D879AD-C393-1C46-8DA1-390C6D92670C}"/>
              </a:ext>
            </a:extLst>
          </p:cNvPr>
          <p:cNvSpPr/>
          <p:nvPr/>
        </p:nvSpPr>
        <p:spPr>
          <a:xfrm>
            <a:off x="576754" y="4843464"/>
            <a:ext cx="962432" cy="959365"/>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00A684"/>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Mobile middle</a:t>
            </a:r>
            <a:r>
              <a:rPr lang="zh-CN" altLang="en-US" sz="1200" b="1" i="0" u="none" baseline="0" dirty="0">
                <a:solidFill>
                  <a:srgbClr val="00A684"/>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lang="en-us" sz="1200" b="1" i="0" u="none" baseline="0" dirty="0">
                <a:solidFill>
                  <a:srgbClr val="00A684"/>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end product package</a:t>
            </a:r>
            <a:endParaRPr lang="en-us" altLang="zh-CN" sz="1200" dirty="0">
              <a:solidFill>
                <a:srgbClr val="00A684"/>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1" name="矩形 20">
            <a:extLst>
              <a:ext uri="{FF2B5EF4-FFF2-40B4-BE49-F238E27FC236}">
                <a16:creationId xmlns:a16="http://schemas.microsoft.com/office/drawing/2014/main" id="{FA19C4DF-74FD-2043-9EB7-43DA61656E70}"/>
              </a:ext>
            </a:extLst>
          </p:cNvPr>
          <p:cNvSpPr/>
          <p:nvPr/>
        </p:nvSpPr>
        <p:spPr>
          <a:xfrm>
            <a:off x="10136621" y="926476"/>
            <a:ext cx="1468799" cy="5514428"/>
          </a:xfrm>
          <a:prstGeom prst="rect">
            <a:avLst/>
          </a:prstGeom>
          <a:noFill/>
          <a:ln w="12700" cap="flat">
            <a:solidFill>
              <a:srgbClr val="34A1B8"/>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2" name="矩形: 圆角 82">
            <a:extLst>
              <a:ext uri="{FF2B5EF4-FFF2-40B4-BE49-F238E27FC236}">
                <a16:creationId xmlns:a16="http://schemas.microsoft.com/office/drawing/2014/main" id="{4E51E62D-E704-5542-A5AC-C391D7FC4F96}"/>
              </a:ext>
            </a:extLst>
          </p:cNvPr>
          <p:cNvSpPr/>
          <p:nvPr/>
        </p:nvSpPr>
        <p:spPr>
          <a:xfrm>
            <a:off x="10268572" y="2095710"/>
            <a:ext cx="1204894" cy="475942"/>
          </a:xfrm>
          <a:prstGeom prst="roundRect">
            <a:avLst>
              <a:gd name="adj" fmla="val 0"/>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Environment check</a:t>
            </a:r>
          </a:p>
        </p:txBody>
      </p:sp>
      <p:sp>
        <p:nvSpPr>
          <p:cNvPr id="23" name="矩形: 圆角 83">
            <a:extLst>
              <a:ext uri="{FF2B5EF4-FFF2-40B4-BE49-F238E27FC236}">
                <a16:creationId xmlns:a16="http://schemas.microsoft.com/office/drawing/2014/main" id="{6888F3A0-8AFF-3B40-AFA3-AA4AD2314C59}"/>
              </a:ext>
            </a:extLst>
          </p:cNvPr>
          <p:cNvSpPr/>
          <p:nvPr/>
        </p:nvSpPr>
        <p:spPr>
          <a:xfrm>
            <a:off x="10268571" y="2671462"/>
            <a:ext cx="1204896" cy="475942"/>
          </a:xfrm>
          <a:prstGeom prst="roundRect">
            <a:avLst>
              <a:gd name="adj" fmla="val 0"/>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Pseudo base station detection</a:t>
            </a:r>
          </a:p>
        </p:txBody>
      </p:sp>
      <p:sp>
        <p:nvSpPr>
          <p:cNvPr id="24" name="矩形: 圆角 84">
            <a:extLst>
              <a:ext uri="{FF2B5EF4-FFF2-40B4-BE49-F238E27FC236}">
                <a16:creationId xmlns:a16="http://schemas.microsoft.com/office/drawing/2014/main" id="{2756883A-E23D-E342-AF71-114CBE4F5233}"/>
              </a:ext>
            </a:extLst>
          </p:cNvPr>
          <p:cNvSpPr/>
          <p:nvPr/>
        </p:nvSpPr>
        <p:spPr>
          <a:xfrm>
            <a:off x="10268571" y="3247213"/>
            <a:ext cx="1204896" cy="475942"/>
          </a:xfrm>
          <a:prstGeom prst="roundRect">
            <a:avLst>
              <a:gd name="adj" fmla="val 0"/>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Secure information channel</a:t>
            </a:r>
          </a:p>
        </p:txBody>
      </p:sp>
      <p:sp>
        <p:nvSpPr>
          <p:cNvPr id="25" name="矩形 24">
            <a:extLst>
              <a:ext uri="{FF2B5EF4-FFF2-40B4-BE49-F238E27FC236}">
                <a16:creationId xmlns:a16="http://schemas.microsoft.com/office/drawing/2014/main" id="{00B37A3B-8DB6-094D-ADF3-513FEEE0DA8A}"/>
              </a:ext>
            </a:extLst>
          </p:cNvPr>
          <p:cNvSpPr/>
          <p:nvPr/>
        </p:nvSpPr>
        <p:spPr>
          <a:xfrm>
            <a:off x="10268926" y="3822965"/>
            <a:ext cx="1204188" cy="475942"/>
          </a:xfrm>
          <a:prstGeom prst="rect">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SDK sandbox</a:t>
            </a:r>
          </a:p>
        </p:txBody>
      </p:sp>
      <p:sp>
        <p:nvSpPr>
          <p:cNvPr id="26" name="矩形 25">
            <a:extLst>
              <a:ext uri="{FF2B5EF4-FFF2-40B4-BE49-F238E27FC236}">
                <a16:creationId xmlns:a16="http://schemas.microsoft.com/office/drawing/2014/main" id="{2B04EC98-9AAF-1F45-A324-EB7787D08BE5}"/>
              </a:ext>
            </a:extLst>
          </p:cNvPr>
          <p:cNvSpPr/>
          <p:nvPr/>
        </p:nvSpPr>
        <p:spPr>
          <a:xfrm>
            <a:off x="10268571" y="4398717"/>
            <a:ext cx="1204896" cy="475942"/>
          </a:xfrm>
          <a:prstGeom prst="rect">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Source code obfuscation</a:t>
            </a:r>
          </a:p>
        </p:txBody>
      </p:sp>
      <p:sp>
        <p:nvSpPr>
          <p:cNvPr id="27" name="矩形 26">
            <a:extLst>
              <a:ext uri="{FF2B5EF4-FFF2-40B4-BE49-F238E27FC236}">
                <a16:creationId xmlns:a16="http://schemas.microsoft.com/office/drawing/2014/main" id="{3FC50FDB-AB4B-AA46-9D96-A0FAF7668A86}"/>
              </a:ext>
            </a:extLst>
          </p:cNvPr>
          <p:cNvSpPr/>
          <p:nvPr/>
        </p:nvSpPr>
        <p:spPr>
          <a:xfrm>
            <a:off x="10268572" y="5550217"/>
            <a:ext cx="1204894" cy="713912"/>
          </a:xfrm>
          <a:prstGeom prst="rect">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Malicious Wi-Fi detection </a:t>
            </a:r>
          </a:p>
        </p:txBody>
      </p:sp>
      <p:sp>
        <p:nvSpPr>
          <p:cNvPr id="28" name="矩形 27">
            <a:extLst>
              <a:ext uri="{FF2B5EF4-FFF2-40B4-BE49-F238E27FC236}">
                <a16:creationId xmlns:a16="http://schemas.microsoft.com/office/drawing/2014/main" id="{DAA02CA0-4980-E641-AB1A-06BFB4941B51}"/>
              </a:ext>
            </a:extLst>
          </p:cNvPr>
          <p:cNvSpPr/>
          <p:nvPr/>
        </p:nvSpPr>
        <p:spPr>
          <a:xfrm>
            <a:off x="10268571" y="4974469"/>
            <a:ext cx="1204896" cy="475942"/>
          </a:xfrm>
          <a:prstGeom prst="rect">
            <a:avLst/>
          </a:prstGeom>
          <a:solidFill>
            <a:srgbClr val="34A1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Piracy detection</a:t>
            </a:r>
          </a:p>
        </p:txBody>
      </p:sp>
      <p:sp>
        <p:nvSpPr>
          <p:cNvPr id="29" name="矩形 28">
            <a:extLst>
              <a:ext uri="{FF2B5EF4-FFF2-40B4-BE49-F238E27FC236}">
                <a16:creationId xmlns:a16="http://schemas.microsoft.com/office/drawing/2014/main" id="{F1E6AB4E-E084-504A-A4E9-B29151209994}"/>
              </a:ext>
            </a:extLst>
          </p:cNvPr>
          <p:cNvSpPr/>
          <p:nvPr/>
        </p:nvSpPr>
        <p:spPr>
          <a:xfrm>
            <a:off x="588168" y="1178128"/>
            <a:ext cx="923171" cy="479234"/>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0252D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Test product package</a:t>
            </a:r>
            <a:endParaRPr lang="en-us" altLang="zh-CN" sz="1200" dirty="0">
              <a:solidFill>
                <a:srgbClr val="0252D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30" name="矩形 29">
            <a:extLst>
              <a:ext uri="{FF2B5EF4-FFF2-40B4-BE49-F238E27FC236}">
                <a16:creationId xmlns:a16="http://schemas.microsoft.com/office/drawing/2014/main" id="{416E0083-F0C2-304B-9F0F-71CBC0390545}"/>
              </a:ext>
            </a:extLst>
          </p:cNvPr>
          <p:cNvSpPr/>
          <p:nvPr/>
        </p:nvSpPr>
        <p:spPr>
          <a:xfrm>
            <a:off x="469194" y="950221"/>
            <a:ext cx="3214601" cy="1048213"/>
          </a:xfrm>
          <a:prstGeom prst="rect">
            <a:avLst/>
          </a:prstGeom>
          <a:noFill/>
          <a:ln w="12700" cap="flat">
            <a:solidFill>
              <a:srgbClr val="0252D8"/>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1" name="矩形 30">
            <a:extLst>
              <a:ext uri="{FF2B5EF4-FFF2-40B4-BE49-F238E27FC236}">
                <a16:creationId xmlns:a16="http://schemas.microsoft.com/office/drawing/2014/main" id="{9F0E8A2F-1320-EA48-80ED-24F7525E7425}"/>
              </a:ext>
            </a:extLst>
          </p:cNvPr>
          <p:cNvSpPr/>
          <p:nvPr/>
        </p:nvSpPr>
        <p:spPr>
          <a:xfrm>
            <a:off x="465700" y="2267552"/>
            <a:ext cx="4703994" cy="1555414"/>
          </a:xfrm>
          <a:prstGeom prst="rect">
            <a:avLst/>
          </a:prstGeom>
          <a:noFill/>
          <a:ln w="12700" cap="flat">
            <a:solidFill>
              <a:srgbClr val="E45015"/>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2" name="矩形 31">
            <a:extLst>
              <a:ext uri="{FF2B5EF4-FFF2-40B4-BE49-F238E27FC236}">
                <a16:creationId xmlns:a16="http://schemas.microsoft.com/office/drawing/2014/main" id="{97A3189C-0E7A-534B-B0DD-8D107601FE21}"/>
              </a:ext>
            </a:extLst>
          </p:cNvPr>
          <p:cNvSpPr/>
          <p:nvPr/>
        </p:nvSpPr>
        <p:spPr>
          <a:xfrm>
            <a:off x="576754" y="2490901"/>
            <a:ext cx="937218" cy="1199431"/>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E95216"/>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operations product package</a:t>
            </a:r>
            <a:endParaRPr lang="en-us" altLang="zh-CN" sz="1200" dirty="0">
              <a:solidFill>
                <a:srgbClr val="E95216"/>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lnSpc>
                <a:spcPct val="130000"/>
              </a:lnSpc>
              <a:defRPr/>
            </a:pPr>
            <a:r>
              <a:rPr lang="en-us" sz="1200" b="0" i="0" u="none" baseline="0" dirty="0">
                <a:solidFill>
                  <a:srgbClr val="E95216"/>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33" name="矩形 32">
            <a:extLst>
              <a:ext uri="{FF2B5EF4-FFF2-40B4-BE49-F238E27FC236}">
                <a16:creationId xmlns:a16="http://schemas.microsoft.com/office/drawing/2014/main" id="{063DCF31-7BCC-4F40-AEE0-D66F26420D19}"/>
              </a:ext>
            </a:extLst>
          </p:cNvPr>
          <p:cNvSpPr/>
          <p:nvPr/>
        </p:nvSpPr>
        <p:spPr>
          <a:xfrm>
            <a:off x="1644866" y="2414923"/>
            <a:ext cx="2839028" cy="1308232"/>
          </a:xfrm>
          <a:prstGeom prst="rect">
            <a:avLst/>
          </a:prstGeom>
          <a:solidFill>
            <a:srgbClr val="D4602F">
              <a:alpha val="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0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4" name="矩形: 圆角 49">
            <a:extLst>
              <a:ext uri="{FF2B5EF4-FFF2-40B4-BE49-F238E27FC236}">
                <a16:creationId xmlns:a16="http://schemas.microsoft.com/office/drawing/2014/main" id="{475B812E-7A33-CA4B-8849-F4DF356F6EB5}"/>
              </a:ext>
            </a:extLst>
          </p:cNvPr>
          <p:cNvSpPr/>
          <p:nvPr/>
        </p:nvSpPr>
        <p:spPr>
          <a:xfrm>
            <a:off x="1741479" y="2880281"/>
            <a:ext cx="1233275" cy="350341"/>
          </a:xfrm>
          <a:prstGeom prst="roundRect">
            <a:avLst>
              <a:gd name="adj" fmla="val 0"/>
            </a:avLst>
          </a:prstGeom>
          <a:solidFill>
            <a:srgbClr val="E9521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User/Channel/Page</a:t>
            </a:r>
          </a:p>
        </p:txBody>
      </p:sp>
      <p:sp>
        <p:nvSpPr>
          <p:cNvPr id="35" name="矩形: 圆角 50">
            <a:extLst>
              <a:ext uri="{FF2B5EF4-FFF2-40B4-BE49-F238E27FC236}">
                <a16:creationId xmlns:a16="http://schemas.microsoft.com/office/drawing/2014/main" id="{3DA635ED-72C0-C545-ACD0-B11A73BDBDA8}"/>
              </a:ext>
            </a:extLst>
          </p:cNvPr>
          <p:cNvSpPr/>
          <p:nvPr/>
        </p:nvSpPr>
        <p:spPr>
          <a:xfrm>
            <a:off x="1741479" y="3341590"/>
            <a:ext cx="1233275" cy="350341"/>
          </a:xfrm>
          <a:prstGeom prst="roundRect">
            <a:avLst>
              <a:gd name="adj" fmla="val 0"/>
            </a:avLst>
          </a:prstGeom>
          <a:solidFill>
            <a:srgbClr val="E9521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A/B test</a:t>
            </a:r>
            <a:endParaRPr lang="en-us" altLang="en-US" sz="1000" b="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6" name="矩形 35">
            <a:extLst>
              <a:ext uri="{FF2B5EF4-FFF2-40B4-BE49-F238E27FC236}">
                <a16:creationId xmlns:a16="http://schemas.microsoft.com/office/drawing/2014/main" id="{C8DBECFB-6F8A-6444-9971-F228C93F55CC}"/>
              </a:ext>
            </a:extLst>
          </p:cNvPr>
          <p:cNvSpPr/>
          <p:nvPr/>
        </p:nvSpPr>
        <p:spPr>
          <a:xfrm>
            <a:off x="1644866" y="2365370"/>
            <a:ext cx="2709972" cy="432000"/>
          </a:xfrm>
          <a:prstGeom prst="rect">
            <a:avLst/>
          </a:prstGeom>
          <a:solidFill>
            <a:srgbClr val="E450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r>
              <a:rPr lang="en-us" sz="1050" b="1"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Operational analysis and optimization</a:t>
            </a:r>
          </a:p>
        </p:txBody>
      </p:sp>
      <p:sp>
        <p:nvSpPr>
          <p:cNvPr id="37" name="矩形 36">
            <a:extLst>
              <a:ext uri="{FF2B5EF4-FFF2-40B4-BE49-F238E27FC236}">
                <a16:creationId xmlns:a16="http://schemas.microsoft.com/office/drawing/2014/main" id="{6226BDC3-934E-AB43-B2AB-ECDE95029056}"/>
              </a:ext>
            </a:extLst>
          </p:cNvPr>
          <p:cNvSpPr/>
          <p:nvPr/>
        </p:nvSpPr>
        <p:spPr>
          <a:xfrm>
            <a:off x="3920302" y="996287"/>
            <a:ext cx="978151" cy="1199431"/>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92D05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Development efficiency product package</a:t>
            </a:r>
            <a:endParaRPr lang="en-us" altLang="zh-CN" sz="1200" dirty="0">
              <a:solidFill>
                <a:srgbClr val="92D05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lnSpc>
                <a:spcPct val="130000"/>
              </a:lnSpc>
              <a:defRPr/>
            </a:pPr>
            <a:r>
              <a:rPr lang="en-us" sz="1200" b="0" i="0" u="none" baseline="0" dirty="0">
                <a:solidFill>
                  <a:srgbClr val="92D05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38" name="矩形 37">
            <a:extLst>
              <a:ext uri="{FF2B5EF4-FFF2-40B4-BE49-F238E27FC236}">
                <a16:creationId xmlns:a16="http://schemas.microsoft.com/office/drawing/2014/main" id="{1E32EE4E-D3CD-8447-B28C-4BEE141AE6E7}"/>
              </a:ext>
            </a:extLst>
          </p:cNvPr>
          <p:cNvSpPr/>
          <p:nvPr/>
        </p:nvSpPr>
        <p:spPr>
          <a:xfrm>
            <a:off x="3803025" y="961033"/>
            <a:ext cx="3114410" cy="1048213"/>
          </a:xfrm>
          <a:prstGeom prst="rect">
            <a:avLst/>
          </a:prstGeom>
          <a:noFill/>
          <a:ln w="12700" cap="flat">
            <a:solidFill>
              <a:srgbClr val="92D050"/>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92D05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9" name="矩形 38">
            <a:extLst>
              <a:ext uri="{FF2B5EF4-FFF2-40B4-BE49-F238E27FC236}">
                <a16:creationId xmlns:a16="http://schemas.microsoft.com/office/drawing/2014/main" id="{714E1736-53A1-A649-9F2F-12DB8C9CA84E}"/>
              </a:ext>
            </a:extLst>
          </p:cNvPr>
          <p:cNvSpPr/>
          <p:nvPr/>
        </p:nvSpPr>
        <p:spPr>
          <a:xfrm>
            <a:off x="7078162" y="1084186"/>
            <a:ext cx="848764" cy="719299"/>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7030A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Service product package</a:t>
            </a:r>
            <a:endParaRPr lang="en-us" altLang="zh-CN" sz="1200" dirty="0">
              <a:solidFill>
                <a:srgbClr val="7030A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40" name="矩形 39">
            <a:extLst>
              <a:ext uri="{FF2B5EF4-FFF2-40B4-BE49-F238E27FC236}">
                <a16:creationId xmlns:a16="http://schemas.microsoft.com/office/drawing/2014/main" id="{72758E64-09A3-9043-A751-CC56259B231F}"/>
              </a:ext>
            </a:extLst>
          </p:cNvPr>
          <p:cNvSpPr/>
          <p:nvPr/>
        </p:nvSpPr>
        <p:spPr>
          <a:xfrm>
            <a:off x="7006336" y="961033"/>
            <a:ext cx="2897817" cy="1048213"/>
          </a:xfrm>
          <a:prstGeom prst="rect">
            <a:avLst/>
          </a:prstGeom>
          <a:noFill/>
          <a:ln w="12700" cap="flat">
            <a:solidFill>
              <a:srgbClr val="7030A0"/>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1" name="矩形 40">
            <a:extLst>
              <a:ext uri="{FF2B5EF4-FFF2-40B4-BE49-F238E27FC236}">
                <a16:creationId xmlns:a16="http://schemas.microsoft.com/office/drawing/2014/main" id="{558354F7-E416-5B4B-8AC2-802B2BDC8D00}"/>
              </a:ext>
            </a:extLst>
          </p:cNvPr>
          <p:cNvSpPr/>
          <p:nvPr/>
        </p:nvSpPr>
        <p:spPr>
          <a:xfrm>
            <a:off x="10136621" y="1247627"/>
            <a:ext cx="1468799" cy="392415"/>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200" b="1" i="0" u="none" baseline="0" dirty="0">
                <a:solidFill>
                  <a:srgbClr val="34A1B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lang="en-US" sz="1200" b="1" dirty="0">
                <a:solidFill>
                  <a:srgbClr val="34A1B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S</a:t>
            </a:r>
            <a:r>
              <a:rPr lang="en-us" sz="1200" b="1" i="0" u="none" baseline="0" dirty="0">
                <a:solidFill>
                  <a:srgbClr val="34A1B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ecurity product package</a:t>
            </a:r>
            <a:endParaRPr lang="en-us" altLang="zh-CN" sz="1200" dirty="0">
              <a:solidFill>
                <a:srgbClr val="34A1B8"/>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42" name="矩形 41">
            <a:extLst>
              <a:ext uri="{FF2B5EF4-FFF2-40B4-BE49-F238E27FC236}">
                <a16:creationId xmlns:a16="http://schemas.microsoft.com/office/drawing/2014/main" id="{FDD65097-5996-C949-8D8B-56DBF950FB56}"/>
              </a:ext>
            </a:extLst>
          </p:cNvPr>
          <p:cNvSpPr/>
          <p:nvPr/>
        </p:nvSpPr>
        <p:spPr>
          <a:xfrm>
            <a:off x="1648587" y="1064536"/>
            <a:ext cx="1794723" cy="793034"/>
          </a:xfrm>
          <a:prstGeom prst="rect">
            <a:avLst/>
          </a:prstGeom>
          <a:solidFill>
            <a:srgbClr val="00309A">
              <a:alpha val="12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5F3E0C">
                  <a:lumMod val="85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3" name="矩形: 圆角 44">
            <a:extLst>
              <a:ext uri="{FF2B5EF4-FFF2-40B4-BE49-F238E27FC236}">
                <a16:creationId xmlns:a16="http://schemas.microsoft.com/office/drawing/2014/main" id="{50BC2D96-DDE6-2343-BB22-6DC98AF5F36D}"/>
              </a:ext>
            </a:extLst>
          </p:cNvPr>
          <p:cNvSpPr/>
          <p:nvPr/>
        </p:nvSpPr>
        <p:spPr>
          <a:xfrm>
            <a:off x="1743807" y="1150729"/>
            <a:ext cx="769965" cy="613876"/>
          </a:xfrm>
          <a:prstGeom prst="roundRect">
            <a:avLst>
              <a:gd name="adj" fmla="val 0"/>
            </a:avLst>
          </a:prstGeom>
          <a:solidFill>
            <a:srgbClr val="0252D8">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Cloud Phone</a:t>
            </a:r>
            <a:endParaRPr lang="en-us" altLang="zh-CN"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Automation</a:t>
            </a:r>
          </a:p>
        </p:txBody>
      </p:sp>
      <p:sp>
        <p:nvSpPr>
          <p:cNvPr id="44" name="矩形: 圆角 45">
            <a:extLst>
              <a:ext uri="{FF2B5EF4-FFF2-40B4-BE49-F238E27FC236}">
                <a16:creationId xmlns:a16="http://schemas.microsoft.com/office/drawing/2014/main" id="{A542F1F8-81A4-CB49-8BA8-151F27CA8F8A}"/>
              </a:ext>
            </a:extLst>
          </p:cNvPr>
          <p:cNvSpPr/>
          <p:nvPr/>
        </p:nvSpPr>
        <p:spPr>
          <a:xfrm>
            <a:off x="2589771" y="1150729"/>
            <a:ext cx="769965" cy="613876"/>
          </a:xfrm>
          <a:prstGeom prst="roundRect">
            <a:avLst>
              <a:gd name="adj" fmla="val 0"/>
            </a:avLst>
          </a:prstGeom>
          <a:solidFill>
            <a:srgbClr val="0252D8">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Feature, performance, and compatibility</a:t>
            </a:r>
            <a:endParaRPr lang="en-us" altLang="zh-CN"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5" name="矩形 44">
            <a:extLst>
              <a:ext uri="{FF2B5EF4-FFF2-40B4-BE49-F238E27FC236}">
                <a16:creationId xmlns:a16="http://schemas.microsoft.com/office/drawing/2014/main" id="{EE325706-B283-AA48-9625-F9ED6224528F}"/>
              </a:ext>
            </a:extLst>
          </p:cNvPr>
          <p:cNvSpPr/>
          <p:nvPr/>
        </p:nvSpPr>
        <p:spPr>
          <a:xfrm>
            <a:off x="4948251" y="1103416"/>
            <a:ext cx="1794723" cy="793034"/>
          </a:xfrm>
          <a:prstGeom prst="rect">
            <a:avLst/>
          </a:prstGeom>
          <a:solidFill>
            <a:srgbClr val="00B050">
              <a:alpha val="12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5F3E0C">
                  <a:lumMod val="85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6" name="矩形: 圆角 44">
            <a:extLst>
              <a:ext uri="{FF2B5EF4-FFF2-40B4-BE49-F238E27FC236}">
                <a16:creationId xmlns:a16="http://schemas.microsoft.com/office/drawing/2014/main" id="{EED24DC1-DEEC-2142-9B80-45305A6BE79F}"/>
              </a:ext>
            </a:extLst>
          </p:cNvPr>
          <p:cNvSpPr/>
          <p:nvPr/>
        </p:nvSpPr>
        <p:spPr>
          <a:xfrm>
            <a:off x="5043471" y="1189609"/>
            <a:ext cx="769965" cy="613876"/>
          </a:xfrm>
          <a:prstGeom prst="roundRect">
            <a:avLst>
              <a:gd name="adj" fmla="val 0"/>
            </a:avLst>
          </a:prstGeom>
          <a:solidFill>
            <a:srgbClr val="92D050">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DevOps</a:t>
            </a:r>
            <a:endParaRPr lang="en-us" altLang="en-US"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7" name="矩形: 圆角 45">
            <a:extLst>
              <a:ext uri="{FF2B5EF4-FFF2-40B4-BE49-F238E27FC236}">
                <a16:creationId xmlns:a16="http://schemas.microsoft.com/office/drawing/2014/main" id="{EE568B76-70B3-434E-BB09-C751988FB599}"/>
              </a:ext>
            </a:extLst>
          </p:cNvPr>
          <p:cNvSpPr/>
          <p:nvPr/>
        </p:nvSpPr>
        <p:spPr>
          <a:xfrm>
            <a:off x="5889435" y="1189609"/>
            <a:ext cx="769965" cy="613876"/>
          </a:xfrm>
          <a:prstGeom prst="roundRect">
            <a:avLst>
              <a:gd name="adj" fmla="val 0"/>
            </a:avLst>
          </a:prstGeom>
          <a:solidFill>
            <a:srgbClr val="92D050">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Code quality</a:t>
            </a:r>
            <a:endParaRPr lang="en-us" altLang="zh-CN"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Development specifications</a:t>
            </a:r>
            <a:endParaRPr lang="en-us" altLang="zh-CN"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8" name="矩形 47">
            <a:extLst>
              <a:ext uri="{FF2B5EF4-FFF2-40B4-BE49-F238E27FC236}">
                <a16:creationId xmlns:a16="http://schemas.microsoft.com/office/drawing/2014/main" id="{F9EB9FBB-AA21-6C43-80C1-A2A699EB411C}"/>
              </a:ext>
            </a:extLst>
          </p:cNvPr>
          <p:cNvSpPr/>
          <p:nvPr/>
        </p:nvSpPr>
        <p:spPr>
          <a:xfrm>
            <a:off x="7990296" y="1064536"/>
            <a:ext cx="1794723" cy="793034"/>
          </a:xfrm>
          <a:prstGeom prst="rect">
            <a:avLst/>
          </a:prstGeom>
          <a:solidFill>
            <a:srgbClr val="7030A0">
              <a:alpha val="12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5F3E0C">
                  <a:lumMod val="85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9" name="矩形: 圆角 44">
            <a:extLst>
              <a:ext uri="{FF2B5EF4-FFF2-40B4-BE49-F238E27FC236}">
                <a16:creationId xmlns:a16="http://schemas.microsoft.com/office/drawing/2014/main" id="{E1DAC5CF-4CBF-7741-94BF-C2E782362491}"/>
              </a:ext>
            </a:extLst>
          </p:cNvPr>
          <p:cNvSpPr/>
          <p:nvPr/>
        </p:nvSpPr>
        <p:spPr>
          <a:xfrm>
            <a:off x="8085516" y="1150729"/>
            <a:ext cx="769965" cy="613876"/>
          </a:xfrm>
          <a:prstGeom prst="roundRect">
            <a:avLst>
              <a:gd name="adj" fmla="val 0"/>
            </a:avLst>
          </a:prstGeom>
          <a:solidFill>
            <a:srgbClr val="7030A0">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Development support</a:t>
            </a:r>
          </a:p>
        </p:txBody>
      </p:sp>
      <p:sp>
        <p:nvSpPr>
          <p:cNvPr id="50" name="矩形: 圆角 45">
            <a:extLst>
              <a:ext uri="{FF2B5EF4-FFF2-40B4-BE49-F238E27FC236}">
                <a16:creationId xmlns:a16="http://schemas.microsoft.com/office/drawing/2014/main" id="{D8D9E465-36B3-884A-992A-E56934AA79BD}"/>
              </a:ext>
            </a:extLst>
          </p:cNvPr>
          <p:cNvSpPr/>
          <p:nvPr/>
        </p:nvSpPr>
        <p:spPr>
          <a:xfrm>
            <a:off x="8931480" y="1150729"/>
            <a:ext cx="769965" cy="613876"/>
          </a:xfrm>
          <a:prstGeom prst="roundRect">
            <a:avLst>
              <a:gd name="adj" fmla="val 0"/>
            </a:avLst>
          </a:prstGeom>
          <a:solidFill>
            <a:srgbClr val="7030A0">
              <a:alpha val="3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Quality assessment</a:t>
            </a:r>
            <a:endParaRPr lang="en-us" altLang="zh-CN" sz="1000" b="0" dirty="0">
              <a:solidFill>
                <a:srgbClr val="01338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1" name="矩形: 圆角 49">
            <a:extLst>
              <a:ext uri="{FF2B5EF4-FFF2-40B4-BE49-F238E27FC236}">
                <a16:creationId xmlns:a16="http://schemas.microsoft.com/office/drawing/2014/main" id="{4BE83195-10C8-9C42-A3F0-621746E55BAF}"/>
              </a:ext>
            </a:extLst>
          </p:cNvPr>
          <p:cNvSpPr/>
          <p:nvPr/>
        </p:nvSpPr>
        <p:spPr>
          <a:xfrm>
            <a:off x="3121564" y="2869204"/>
            <a:ext cx="1233275" cy="350341"/>
          </a:xfrm>
          <a:prstGeom prst="roundRect">
            <a:avLst>
              <a:gd name="adj" fmla="val 0"/>
            </a:avLst>
          </a:prstGeom>
          <a:solidFill>
            <a:srgbClr val="E9521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Activity/Inactivity</a:t>
            </a:r>
          </a:p>
        </p:txBody>
      </p:sp>
      <p:sp>
        <p:nvSpPr>
          <p:cNvPr id="52" name="矩形: 圆角 50">
            <a:extLst>
              <a:ext uri="{FF2B5EF4-FFF2-40B4-BE49-F238E27FC236}">
                <a16:creationId xmlns:a16="http://schemas.microsoft.com/office/drawing/2014/main" id="{7571418F-26AD-5B49-A49C-055A3282E55E}"/>
              </a:ext>
            </a:extLst>
          </p:cNvPr>
          <p:cNvSpPr/>
          <p:nvPr/>
        </p:nvSpPr>
        <p:spPr>
          <a:xfrm>
            <a:off x="3121564" y="3330513"/>
            <a:ext cx="1233275" cy="350341"/>
          </a:xfrm>
          <a:prstGeom prst="roundRect">
            <a:avLst>
              <a:gd name="adj" fmla="val 0"/>
            </a:avLst>
          </a:prstGeom>
          <a:solidFill>
            <a:srgbClr val="E9521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Smart placement</a:t>
            </a:r>
          </a:p>
        </p:txBody>
      </p:sp>
      <p:sp>
        <p:nvSpPr>
          <p:cNvPr id="53" name="矩形 52">
            <a:extLst>
              <a:ext uri="{FF2B5EF4-FFF2-40B4-BE49-F238E27FC236}">
                <a16:creationId xmlns:a16="http://schemas.microsoft.com/office/drawing/2014/main" id="{CA276F45-FD71-B24D-8BFE-D8B712E8D5DB}"/>
              </a:ext>
            </a:extLst>
          </p:cNvPr>
          <p:cNvSpPr/>
          <p:nvPr/>
        </p:nvSpPr>
        <p:spPr>
          <a:xfrm>
            <a:off x="5342204" y="2292510"/>
            <a:ext cx="4561949" cy="1555414"/>
          </a:xfrm>
          <a:prstGeom prst="rect">
            <a:avLst/>
          </a:prstGeom>
          <a:noFill/>
          <a:ln w="12700" cap="flat">
            <a:solidFill>
              <a:srgbClr val="F79546"/>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6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4" name="矩形 53">
            <a:extLst>
              <a:ext uri="{FF2B5EF4-FFF2-40B4-BE49-F238E27FC236}">
                <a16:creationId xmlns:a16="http://schemas.microsoft.com/office/drawing/2014/main" id="{03978A50-2E71-EE46-B129-AE17EB8C65A3}"/>
              </a:ext>
            </a:extLst>
          </p:cNvPr>
          <p:cNvSpPr/>
          <p:nvPr/>
        </p:nvSpPr>
        <p:spPr>
          <a:xfrm>
            <a:off x="5508604" y="2760767"/>
            <a:ext cx="1236964" cy="959365"/>
          </a:xfrm>
          <a:prstGeom prst="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lnSpc>
                <a:spcPct val="130000"/>
              </a:lnSpc>
              <a:defRPr/>
            </a:pPr>
            <a:r>
              <a:rPr lang="en-us" sz="1200" b="1" i="0" u="none" baseline="0" dirty="0">
                <a:solidFill>
                  <a:srgbClr val="FFC00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Capability scenario product package</a:t>
            </a:r>
            <a:endParaRPr lang="en-us" altLang="zh-CN" sz="1200" dirty="0">
              <a:solidFill>
                <a:srgbClr val="FFC00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lnSpc>
                <a:spcPct val="130000"/>
              </a:lnSpc>
              <a:defRPr/>
            </a:pPr>
            <a:r>
              <a:rPr lang="en-us" sz="1200" b="0" i="0" u="none" baseline="0" dirty="0">
                <a:solidFill>
                  <a:srgbClr val="FFC00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55" name="矩形 54">
            <a:extLst>
              <a:ext uri="{FF2B5EF4-FFF2-40B4-BE49-F238E27FC236}">
                <a16:creationId xmlns:a16="http://schemas.microsoft.com/office/drawing/2014/main" id="{F4941A2F-18D3-0F49-AFBE-1E99017B97C5}"/>
              </a:ext>
            </a:extLst>
          </p:cNvPr>
          <p:cNvSpPr/>
          <p:nvPr/>
        </p:nvSpPr>
        <p:spPr>
          <a:xfrm>
            <a:off x="6874624" y="2439881"/>
            <a:ext cx="2839028" cy="1308232"/>
          </a:xfrm>
          <a:prstGeom prst="rect">
            <a:avLst/>
          </a:prstGeom>
          <a:solidFill>
            <a:srgbClr val="D4602F">
              <a:alpha val="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0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6" name="矩形: 圆角 49">
            <a:extLst>
              <a:ext uri="{FF2B5EF4-FFF2-40B4-BE49-F238E27FC236}">
                <a16:creationId xmlns:a16="http://schemas.microsoft.com/office/drawing/2014/main" id="{B4EB84A7-D99F-8849-AD73-1560EF4ACAE7}"/>
              </a:ext>
            </a:extLst>
          </p:cNvPr>
          <p:cNvSpPr/>
          <p:nvPr/>
        </p:nvSpPr>
        <p:spPr>
          <a:xfrm>
            <a:off x="6971237" y="2905239"/>
            <a:ext cx="1233275" cy="350341"/>
          </a:xfrm>
          <a:prstGeom prst="roundRect">
            <a:avLst>
              <a:gd name="adj" fmla="val 0"/>
            </a:avLst>
          </a:prstGeom>
          <a:solidFill>
            <a:srgbClr val="F7954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Live streaming/VOD</a:t>
            </a:r>
          </a:p>
        </p:txBody>
      </p:sp>
      <p:sp>
        <p:nvSpPr>
          <p:cNvPr id="57" name="矩形: 圆角 50">
            <a:extLst>
              <a:ext uri="{FF2B5EF4-FFF2-40B4-BE49-F238E27FC236}">
                <a16:creationId xmlns:a16="http://schemas.microsoft.com/office/drawing/2014/main" id="{93EF82D5-5938-484C-AB06-C0E2D04F235A}"/>
              </a:ext>
            </a:extLst>
          </p:cNvPr>
          <p:cNvSpPr/>
          <p:nvPr/>
        </p:nvSpPr>
        <p:spPr>
          <a:xfrm>
            <a:off x="6971237" y="3366548"/>
            <a:ext cx="1233275" cy="350341"/>
          </a:xfrm>
          <a:prstGeom prst="roundRect">
            <a:avLst>
              <a:gd name="adj" fmla="val 0"/>
            </a:avLst>
          </a:prstGeom>
          <a:solidFill>
            <a:srgbClr val="F7954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Benefit mall</a:t>
            </a:r>
          </a:p>
        </p:txBody>
      </p:sp>
      <p:sp>
        <p:nvSpPr>
          <p:cNvPr id="58" name="矩形 57">
            <a:extLst>
              <a:ext uri="{FF2B5EF4-FFF2-40B4-BE49-F238E27FC236}">
                <a16:creationId xmlns:a16="http://schemas.microsoft.com/office/drawing/2014/main" id="{26C955A3-F701-1E40-8702-10E821E230E4}"/>
              </a:ext>
            </a:extLst>
          </p:cNvPr>
          <p:cNvSpPr/>
          <p:nvPr/>
        </p:nvSpPr>
        <p:spPr>
          <a:xfrm>
            <a:off x="6874624" y="2390328"/>
            <a:ext cx="2709972" cy="432000"/>
          </a:xfrm>
          <a:prstGeom prst="rect">
            <a:avLst/>
          </a:prstGeom>
          <a:solidFill>
            <a:srgbClr val="F795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defTabSz="206375" rtl="0">
              <a:defRPr/>
            </a:pPr>
            <a:r>
              <a:rPr lang="en-us" sz="1050" b="1"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Ecommerce/Content/Benefits</a:t>
            </a:r>
          </a:p>
        </p:txBody>
      </p:sp>
      <p:sp>
        <p:nvSpPr>
          <p:cNvPr id="59" name="矩形: 圆角 49">
            <a:extLst>
              <a:ext uri="{FF2B5EF4-FFF2-40B4-BE49-F238E27FC236}">
                <a16:creationId xmlns:a16="http://schemas.microsoft.com/office/drawing/2014/main" id="{3633E78A-0975-264C-9235-63ED2B7A90F7}"/>
              </a:ext>
            </a:extLst>
          </p:cNvPr>
          <p:cNvSpPr/>
          <p:nvPr/>
        </p:nvSpPr>
        <p:spPr>
          <a:xfrm>
            <a:off x="8351322" y="2894162"/>
            <a:ext cx="1233275" cy="350341"/>
          </a:xfrm>
          <a:prstGeom prst="roundRect">
            <a:avLst>
              <a:gd name="adj" fmla="val 0"/>
            </a:avLst>
          </a:prstGeom>
          <a:solidFill>
            <a:srgbClr val="F7954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Payment/Wallet</a:t>
            </a:r>
          </a:p>
        </p:txBody>
      </p:sp>
      <p:sp>
        <p:nvSpPr>
          <p:cNvPr id="60" name="矩形: 圆角 50">
            <a:extLst>
              <a:ext uri="{FF2B5EF4-FFF2-40B4-BE49-F238E27FC236}">
                <a16:creationId xmlns:a16="http://schemas.microsoft.com/office/drawing/2014/main" id="{96E7B074-FE84-2C43-A30F-7435462F91F3}"/>
              </a:ext>
            </a:extLst>
          </p:cNvPr>
          <p:cNvSpPr/>
          <p:nvPr/>
        </p:nvSpPr>
        <p:spPr>
          <a:xfrm>
            <a:off x="8351322" y="3355471"/>
            <a:ext cx="1233275" cy="350341"/>
          </a:xfrm>
          <a:prstGeom prst="roundRect">
            <a:avLst>
              <a:gd name="adj" fmla="val 0"/>
            </a:avLst>
          </a:prstGeom>
          <a:solidFill>
            <a:srgbClr val="F79546">
              <a:alpha val="1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Smart customer service</a:t>
            </a:r>
            <a:endParaRPr lang="en-us" altLang="zh-CN" sz="1000" b="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rtl="0">
              <a:defRPr/>
            </a:pPr>
            <a:r>
              <a:rPr lang="en-us" sz="1000" b="0" i="0" u="none" baseline="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Virtual human</a:t>
            </a:r>
            <a:endParaRPr lang="en-us" altLang="zh-CN" sz="1000" b="0" dirty="0">
              <a:solidFill>
                <a:srgbClr val="7F3900"/>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1" name="矩形 60">
            <a:extLst>
              <a:ext uri="{FF2B5EF4-FFF2-40B4-BE49-F238E27FC236}">
                <a16:creationId xmlns:a16="http://schemas.microsoft.com/office/drawing/2014/main" id="{9314C9C2-4B6D-F94D-93E6-CFFD6F781621}"/>
              </a:ext>
            </a:extLst>
          </p:cNvPr>
          <p:cNvSpPr/>
          <p:nvPr/>
        </p:nvSpPr>
        <p:spPr>
          <a:xfrm>
            <a:off x="1646504" y="5361464"/>
            <a:ext cx="2340000" cy="967147"/>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2" name="矩形: 圆角 44">
            <a:extLst>
              <a:ext uri="{FF2B5EF4-FFF2-40B4-BE49-F238E27FC236}">
                <a16:creationId xmlns:a16="http://schemas.microsoft.com/office/drawing/2014/main" id="{587C314D-323A-774A-9EBE-4B1DB396BDCC}"/>
              </a:ext>
            </a:extLst>
          </p:cNvPr>
          <p:cNvSpPr/>
          <p:nvPr/>
        </p:nvSpPr>
        <p:spPr>
          <a:xfrm>
            <a:off x="1729350" y="5880901"/>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component</a:t>
            </a:r>
          </a:p>
        </p:txBody>
      </p:sp>
      <p:sp>
        <p:nvSpPr>
          <p:cNvPr id="63" name="矩形: 圆角 45">
            <a:extLst>
              <a:ext uri="{FF2B5EF4-FFF2-40B4-BE49-F238E27FC236}">
                <a16:creationId xmlns:a16="http://schemas.microsoft.com/office/drawing/2014/main" id="{ADC159CE-0856-084D-B412-DDC4B4172C7F}"/>
              </a:ext>
            </a:extLst>
          </p:cNvPr>
          <p:cNvSpPr/>
          <p:nvPr/>
        </p:nvSpPr>
        <p:spPr>
          <a:xfrm>
            <a:off x="2856195" y="5877650"/>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Offline package</a:t>
            </a:r>
            <a:endParaRPr lang="en-us" altLang="zh-CN" sz="1000" b="0" dirty="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Hotfix</a:t>
            </a:r>
          </a:p>
        </p:txBody>
      </p:sp>
      <p:sp>
        <p:nvSpPr>
          <p:cNvPr id="64" name="矩形 63">
            <a:extLst>
              <a:ext uri="{FF2B5EF4-FFF2-40B4-BE49-F238E27FC236}">
                <a16:creationId xmlns:a16="http://schemas.microsoft.com/office/drawing/2014/main" id="{D3C0B425-A7EB-2341-907C-B4BF6681160F}"/>
              </a:ext>
            </a:extLst>
          </p:cNvPr>
          <p:cNvSpPr/>
          <p:nvPr/>
        </p:nvSpPr>
        <p:spPr>
          <a:xfrm>
            <a:off x="1646504" y="5361464"/>
            <a:ext cx="2339997"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5" name="矩形: 圆角 14">
            <a:extLst>
              <a:ext uri="{FF2B5EF4-FFF2-40B4-BE49-F238E27FC236}">
                <a16:creationId xmlns:a16="http://schemas.microsoft.com/office/drawing/2014/main" id="{4265A6B4-1806-3D46-B7A3-27AD34887500}"/>
              </a:ext>
            </a:extLst>
          </p:cNvPr>
          <p:cNvSpPr/>
          <p:nvPr/>
        </p:nvSpPr>
        <p:spPr>
          <a:xfrm>
            <a:off x="1766594" y="5468565"/>
            <a:ext cx="1794722"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Mobile release</a:t>
            </a:r>
          </a:p>
        </p:txBody>
      </p:sp>
      <p:sp>
        <p:nvSpPr>
          <p:cNvPr id="66" name="矩形: 圆角 44">
            <a:extLst>
              <a:ext uri="{FF2B5EF4-FFF2-40B4-BE49-F238E27FC236}">
                <a16:creationId xmlns:a16="http://schemas.microsoft.com/office/drawing/2014/main" id="{2A972FEA-122A-6946-B7E9-F709308E214B}"/>
              </a:ext>
            </a:extLst>
          </p:cNvPr>
          <p:cNvSpPr/>
          <p:nvPr/>
        </p:nvSpPr>
        <p:spPr>
          <a:xfrm>
            <a:off x="1729350" y="5877646"/>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dirty="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App release and update </a:t>
            </a:r>
          </a:p>
        </p:txBody>
      </p:sp>
      <p:sp>
        <p:nvSpPr>
          <p:cNvPr id="67" name="矩形 66">
            <a:extLst>
              <a:ext uri="{FF2B5EF4-FFF2-40B4-BE49-F238E27FC236}">
                <a16:creationId xmlns:a16="http://schemas.microsoft.com/office/drawing/2014/main" id="{5A6005BD-D5BD-1E44-9A28-2B91FCCD1D6A}"/>
              </a:ext>
            </a:extLst>
          </p:cNvPr>
          <p:cNvSpPr/>
          <p:nvPr/>
        </p:nvSpPr>
        <p:spPr>
          <a:xfrm>
            <a:off x="1648659" y="4216258"/>
            <a:ext cx="2340000" cy="967148"/>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8" name="矩形: 圆角 44">
            <a:extLst>
              <a:ext uri="{FF2B5EF4-FFF2-40B4-BE49-F238E27FC236}">
                <a16:creationId xmlns:a16="http://schemas.microsoft.com/office/drawing/2014/main" id="{092F5710-5427-854E-94E5-2D82FF757585}"/>
              </a:ext>
            </a:extLst>
          </p:cNvPr>
          <p:cNvSpPr/>
          <p:nvPr/>
        </p:nvSpPr>
        <p:spPr>
          <a:xfrm>
            <a:off x="1736712" y="4735696"/>
            <a:ext cx="1051289"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X5 browser</a:t>
            </a:r>
          </a:p>
        </p:txBody>
      </p:sp>
      <p:sp>
        <p:nvSpPr>
          <p:cNvPr id="69" name="矩形: 圆角 45">
            <a:extLst>
              <a:ext uri="{FF2B5EF4-FFF2-40B4-BE49-F238E27FC236}">
                <a16:creationId xmlns:a16="http://schemas.microsoft.com/office/drawing/2014/main" id="{31609342-53E2-7140-A060-550A08A69B65}"/>
              </a:ext>
            </a:extLst>
          </p:cNvPr>
          <p:cNvSpPr/>
          <p:nvPr/>
        </p:nvSpPr>
        <p:spPr>
          <a:xfrm>
            <a:off x="2919954" y="4732445"/>
            <a:ext cx="980241"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HTML5 container</a:t>
            </a:r>
          </a:p>
        </p:txBody>
      </p:sp>
      <p:sp>
        <p:nvSpPr>
          <p:cNvPr id="70" name="矩形 69">
            <a:extLst>
              <a:ext uri="{FF2B5EF4-FFF2-40B4-BE49-F238E27FC236}">
                <a16:creationId xmlns:a16="http://schemas.microsoft.com/office/drawing/2014/main" id="{4D33F2A5-0E88-484D-B2AD-F3B1E15A8BD5}"/>
              </a:ext>
            </a:extLst>
          </p:cNvPr>
          <p:cNvSpPr/>
          <p:nvPr/>
        </p:nvSpPr>
        <p:spPr>
          <a:xfrm>
            <a:off x="4216081" y="4221379"/>
            <a:ext cx="3031200" cy="967148"/>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1" name="矩形: 圆角 44">
            <a:extLst>
              <a:ext uri="{FF2B5EF4-FFF2-40B4-BE49-F238E27FC236}">
                <a16:creationId xmlns:a16="http://schemas.microsoft.com/office/drawing/2014/main" id="{487E05DC-95C2-0C45-B2AC-9C8A83610BF7}"/>
              </a:ext>
            </a:extLst>
          </p:cNvPr>
          <p:cNvSpPr/>
          <p:nvPr/>
        </p:nvSpPr>
        <p:spPr>
          <a:xfrm>
            <a:off x="4324045" y="4740817"/>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QR code scan</a:t>
            </a:r>
          </a:p>
        </p:txBody>
      </p:sp>
      <p:sp>
        <p:nvSpPr>
          <p:cNvPr id="72" name="矩形: 圆角 45">
            <a:extLst>
              <a:ext uri="{FF2B5EF4-FFF2-40B4-BE49-F238E27FC236}">
                <a16:creationId xmlns:a16="http://schemas.microsoft.com/office/drawing/2014/main" id="{5DC52547-CAAE-D646-8BC5-055A2372F81C}"/>
              </a:ext>
            </a:extLst>
          </p:cNvPr>
          <p:cNvSpPr/>
          <p:nvPr/>
        </p:nvSpPr>
        <p:spPr>
          <a:xfrm>
            <a:off x="5283220" y="4737566"/>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Social sharing</a:t>
            </a:r>
          </a:p>
        </p:txBody>
      </p:sp>
      <p:sp>
        <p:nvSpPr>
          <p:cNvPr id="73" name="矩形: 圆角 45">
            <a:extLst>
              <a:ext uri="{FF2B5EF4-FFF2-40B4-BE49-F238E27FC236}">
                <a16:creationId xmlns:a16="http://schemas.microsoft.com/office/drawing/2014/main" id="{6AD1C4B4-1C46-1D4D-87F2-F880A97958EB}"/>
              </a:ext>
            </a:extLst>
          </p:cNvPr>
          <p:cNvSpPr/>
          <p:nvPr/>
        </p:nvSpPr>
        <p:spPr>
          <a:xfrm>
            <a:off x="6242396" y="4737567"/>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Positioning</a:t>
            </a:r>
          </a:p>
        </p:txBody>
      </p:sp>
      <p:sp>
        <p:nvSpPr>
          <p:cNvPr id="74" name="矩形 73">
            <a:extLst>
              <a:ext uri="{FF2B5EF4-FFF2-40B4-BE49-F238E27FC236}">
                <a16:creationId xmlns:a16="http://schemas.microsoft.com/office/drawing/2014/main" id="{E96E92C8-EFB7-414C-AE21-0F7C0690979E}"/>
              </a:ext>
            </a:extLst>
          </p:cNvPr>
          <p:cNvSpPr/>
          <p:nvPr/>
        </p:nvSpPr>
        <p:spPr>
          <a:xfrm>
            <a:off x="1648661" y="4216261"/>
            <a:ext cx="2339998"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5" name="矩形 74">
            <a:extLst>
              <a:ext uri="{FF2B5EF4-FFF2-40B4-BE49-F238E27FC236}">
                <a16:creationId xmlns:a16="http://schemas.microsoft.com/office/drawing/2014/main" id="{4B24845F-7ED9-1E45-858F-DF0E9423B292}"/>
              </a:ext>
            </a:extLst>
          </p:cNvPr>
          <p:cNvSpPr/>
          <p:nvPr/>
        </p:nvSpPr>
        <p:spPr>
          <a:xfrm>
            <a:off x="4216081" y="4221384"/>
            <a:ext cx="3030952"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6" name="矩形: 圆角 14">
            <a:extLst>
              <a:ext uri="{FF2B5EF4-FFF2-40B4-BE49-F238E27FC236}">
                <a16:creationId xmlns:a16="http://schemas.microsoft.com/office/drawing/2014/main" id="{073FE183-BA1E-6C44-8D39-3BFB3ABF8145}"/>
              </a:ext>
            </a:extLst>
          </p:cNvPr>
          <p:cNvSpPr/>
          <p:nvPr/>
        </p:nvSpPr>
        <p:spPr>
          <a:xfrm>
            <a:off x="1752996" y="4323362"/>
            <a:ext cx="2111939"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Basic component library</a:t>
            </a:r>
          </a:p>
        </p:txBody>
      </p:sp>
      <p:sp>
        <p:nvSpPr>
          <p:cNvPr id="77" name="矩形: 圆角 14">
            <a:extLst>
              <a:ext uri="{FF2B5EF4-FFF2-40B4-BE49-F238E27FC236}">
                <a16:creationId xmlns:a16="http://schemas.microsoft.com/office/drawing/2014/main" id="{A3DE19E9-3FA0-634B-97F9-38FC5E3F0A1D}"/>
              </a:ext>
            </a:extLst>
          </p:cNvPr>
          <p:cNvSpPr/>
          <p:nvPr/>
        </p:nvSpPr>
        <p:spPr>
          <a:xfrm>
            <a:off x="4834196" y="4328485"/>
            <a:ext cx="1794722"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component library</a:t>
            </a:r>
          </a:p>
        </p:txBody>
      </p:sp>
      <p:sp>
        <p:nvSpPr>
          <p:cNvPr id="78" name="矩形 77">
            <a:extLst>
              <a:ext uri="{FF2B5EF4-FFF2-40B4-BE49-F238E27FC236}">
                <a16:creationId xmlns:a16="http://schemas.microsoft.com/office/drawing/2014/main" id="{FF568669-CD59-A04B-BD6B-F9BDCC318E18}"/>
              </a:ext>
            </a:extLst>
          </p:cNvPr>
          <p:cNvSpPr/>
          <p:nvPr/>
        </p:nvSpPr>
        <p:spPr>
          <a:xfrm>
            <a:off x="7452720" y="5351786"/>
            <a:ext cx="2340000" cy="967147"/>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9" name="矩形: 圆角 44">
            <a:extLst>
              <a:ext uri="{FF2B5EF4-FFF2-40B4-BE49-F238E27FC236}">
                <a16:creationId xmlns:a16="http://schemas.microsoft.com/office/drawing/2014/main" id="{EF5E6CB3-6C7E-CC44-BBA7-69D65B872788}"/>
              </a:ext>
            </a:extLst>
          </p:cNvPr>
          <p:cNvSpPr/>
          <p:nvPr/>
        </p:nvSpPr>
        <p:spPr>
          <a:xfrm>
            <a:off x="7535566" y="5871223"/>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component</a:t>
            </a:r>
          </a:p>
        </p:txBody>
      </p:sp>
      <p:sp>
        <p:nvSpPr>
          <p:cNvPr id="80" name="矩形: 圆角 45">
            <a:extLst>
              <a:ext uri="{FF2B5EF4-FFF2-40B4-BE49-F238E27FC236}">
                <a16:creationId xmlns:a16="http://schemas.microsoft.com/office/drawing/2014/main" id="{C29E559B-C2FE-2846-B4D9-4BB0B4DE9CD6}"/>
              </a:ext>
            </a:extLst>
          </p:cNvPr>
          <p:cNvSpPr/>
          <p:nvPr/>
        </p:nvSpPr>
        <p:spPr>
          <a:xfrm>
            <a:off x="8662411" y="5867972"/>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OCR</a:t>
            </a:r>
            <a:endParaRPr lang="en-us" altLang="en-US" sz="1000" b="0" dirty="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1" name="矩形 80">
            <a:extLst>
              <a:ext uri="{FF2B5EF4-FFF2-40B4-BE49-F238E27FC236}">
                <a16:creationId xmlns:a16="http://schemas.microsoft.com/office/drawing/2014/main" id="{7EAC071E-4AA4-6042-8128-C6EEA81866B5}"/>
              </a:ext>
            </a:extLst>
          </p:cNvPr>
          <p:cNvSpPr/>
          <p:nvPr/>
        </p:nvSpPr>
        <p:spPr>
          <a:xfrm>
            <a:off x="7452720" y="5351786"/>
            <a:ext cx="2339997"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2" name="矩形: 圆角 14">
            <a:extLst>
              <a:ext uri="{FF2B5EF4-FFF2-40B4-BE49-F238E27FC236}">
                <a16:creationId xmlns:a16="http://schemas.microsoft.com/office/drawing/2014/main" id="{D4B1F2DC-01BE-3C4F-BCD0-EA69F99AA7D9}"/>
              </a:ext>
            </a:extLst>
          </p:cNvPr>
          <p:cNvSpPr/>
          <p:nvPr/>
        </p:nvSpPr>
        <p:spPr>
          <a:xfrm>
            <a:off x="7725357" y="5455371"/>
            <a:ext cx="1794722"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Others</a:t>
            </a:r>
          </a:p>
        </p:txBody>
      </p:sp>
      <p:sp>
        <p:nvSpPr>
          <p:cNvPr id="83" name="矩形: 圆角 44">
            <a:extLst>
              <a:ext uri="{FF2B5EF4-FFF2-40B4-BE49-F238E27FC236}">
                <a16:creationId xmlns:a16="http://schemas.microsoft.com/office/drawing/2014/main" id="{988AB48E-C3AB-4D45-B4B0-A12970ED7B26}"/>
              </a:ext>
            </a:extLst>
          </p:cNvPr>
          <p:cNvSpPr/>
          <p:nvPr/>
        </p:nvSpPr>
        <p:spPr>
          <a:xfrm>
            <a:off x="7535566" y="5867968"/>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Mobile monitoring</a:t>
            </a:r>
            <a:endParaRPr lang="en-us" altLang="zh-CN" sz="1000" b="0" dirty="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Mobile analysis</a:t>
            </a:r>
          </a:p>
        </p:txBody>
      </p:sp>
      <p:sp>
        <p:nvSpPr>
          <p:cNvPr id="84" name="矩形 83">
            <a:extLst>
              <a:ext uri="{FF2B5EF4-FFF2-40B4-BE49-F238E27FC236}">
                <a16:creationId xmlns:a16="http://schemas.microsoft.com/office/drawing/2014/main" id="{D8544571-99FC-F74B-B9B8-806A3E9E595B}"/>
              </a:ext>
            </a:extLst>
          </p:cNvPr>
          <p:cNvSpPr/>
          <p:nvPr/>
        </p:nvSpPr>
        <p:spPr>
          <a:xfrm>
            <a:off x="7452720" y="4216261"/>
            <a:ext cx="2340000" cy="967147"/>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5" name="矩形: 圆角 44">
            <a:extLst>
              <a:ext uri="{FF2B5EF4-FFF2-40B4-BE49-F238E27FC236}">
                <a16:creationId xmlns:a16="http://schemas.microsoft.com/office/drawing/2014/main" id="{8D57B0B0-0F07-5B4A-BFEB-0D362D75FE15}"/>
              </a:ext>
            </a:extLst>
          </p:cNvPr>
          <p:cNvSpPr/>
          <p:nvPr/>
        </p:nvSpPr>
        <p:spPr>
          <a:xfrm>
            <a:off x="7535566" y="4735698"/>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component</a:t>
            </a:r>
          </a:p>
        </p:txBody>
      </p:sp>
      <p:sp>
        <p:nvSpPr>
          <p:cNvPr id="86" name="矩形: 圆角 45">
            <a:extLst>
              <a:ext uri="{FF2B5EF4-FFF2-40B4-BE49-F238E27FC236}">
                <a16:creationId xmlns:a16="http://schemas.microsoft.com/office/drawing/2014/main" id="{87C623FD-2599-E945-AC90-7C8737FC0A0C}"/>
              </a:ext>
            </a:extLst>
          </p:cNvPr>
          <p:cNvSpPr/>
          <p:nvPr/>
        </p:nvSpPr>
        <p:spPr>
          <a:xfrm>
            <a:off x="8662411" y="4732447"/>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Public component</a:t>
            </a:r>
          </a:p>
        </p:txBody>
      </p:sp>
      <p:sp>
        <p:nvSpPr>
          <p:cNvPr id="87" name="矩形 86">
            <a:extLst>
              <a:ext uri="{FF2B5EF4-FFF2-40B4-BE49-F238E27FC236}">
                <a16:creationId xmlns:a16="http://schemas.microsoft.com/office/drawing/2014/main" id="{DFEA70F1-B69A-8343-A705-9416D64F58DB}"/>
              </a:ext>
            </a:extLst>
          </p:cNvPr>
          <p:cNvSpPr/>
          <p:nvPr/>
        </p:nvSpPr>
        <p:spPr>
          <a:xfrm>
            <a:off x="7452720" y="4216261"/>
            <a:ext cx="2339997"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8" name="矩形: 圆角 14">
            <a:extLst>
              <a:ext uri="{FF2B5EF4-FFF2-40B4-BE49-F238E27FC236}">
                <a16:creationId xmlns:a16="http://schemas.microsoft.com/office/drawing/2014/main" id="{2A5A85B3-6505-B04F-AEEA-9199D25C87B5}"/>
              </a:ext>
            </a:extLst>
          </p:cNvPr>
          <p:cNvSpPr/>
          <p:nvPr/>
        </p:nvSpPr>
        <p:spPr>
          <a:xfrm>
            <a:off x="7765050" y="4303418"/>
            <a:ext cx="1794722"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Mobile gateway</a:t>
            </a:r>
          </a:p>
        </p:txBody>
      </p:sp>
      <p:sp>
        <p:nvSpPr>
          <p:cNvPr id="89" name="矩形: 圆角 44">
            <a:extLst>
              <a:ext uri="{FF2B5EF4-FFF2-40B4-BE49-F238E27FC236}">
                <a16:creationId xmlns:a16="http://schemas.microsoft.com/office/drawing/2014/main" id="{37F02975-4599-6142-9EE4-6ABDF8C89A74}"/>
              </a:ext>
            </a:extLst>
          </p:cNvPr>
          <p:cNvSpPr/>
          <p:nvPr/>
        </p:nvSpPr>
        <p:spPr>
          <a:xfrm>
            <a:off x="7535566" y="4732443"/>
            <a:ext cx="1044000"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component</a:t>
            </a:r>
          </a:p>
        </p:txBody>
      </p:sp>
      <p:sp>
        <p:nvSpPr>
          <p:cNvPr id="90" name="矩形 89">
            <a:extLst>
              <a:ext uri="{FF2B5EF4-FFF2-40B4-BE49-F238E27FC236}">
                <a16:creationId xmlns:a16="http://schemas.microsoft.com/office/drawing/2014/main" id="{736CE0D5-3CF1-1147-AEF2-F816306EA8D7}"/>
              </a:ext>
            </a:extLst>
          </p:cNvPr>
          <p:cNvSpPr/>
          <p:nvPr/>
        </p:nvSpPr>
        <p:spPr>
          <a:xfrm>
            <a:off x="4206069" y="5355861"/>
            <a:ext cx="3031200" cy="967148"/>
          </a:xfrm>
          <a:prstGeom prst="rect">
            <a:avLst/>
          </a:prstGeom>
          <a:solidFill>
            <a:srgbClr val="2DA382">
              <a:alpha val="15000"/>
            </a:srgbClr>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91" name="矩形: 圆角 44">
            <a:extLst>
              <a:ext uri="{FF2B5EF4-FFF2-40B4-BE49-F238E27FC236}">
                <a16:creationId xmlns:a16="http://schemas.microsoft.com/office/drawing/2014/main" id="{BAB63316-F030-3D4E-8CD4-DDC6589923F3}"/>
              </a:ext>
            </a:extLst>
          </p:cNvPr>
          <p:cNvSpPr/>
          <p:nvPr/>
        </p:nvSpPr>
        <p:spPr>
          <a:xfrm>
            <a:off x="4314033" y="5875299"/>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Message push</a:t>
            </a:r>
          </a:p>
        </p:txBody>
      </p:sp>
      <p:sp>
        <p:nvSpPr>
          <p:cNvPr id="92" name="矩形: 圆角 45">
            <a:extLst>
              <a:ext uri="{FF2B5EF4-FFF2-40B4-BE49-F238E27FC236}">
                <a16:creationId xmlns:a16="http://schemas.microsoft.com/office/drawing/2014/main" id="{EF63173E-41E2-6547-A323-23E8AEFBF246}"/>
              </a:ext>
            </a:extLst>
          </p:cNvPr>
          <p:cNvSpPr/>
          <p:nvPr/>
        </p:nvSpPr>
        <p:spPr>
          <a:xfrm>
            <a:off x="5273208" y="5872048"/>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sync</a:t>
            </a:r>
          </a:p>
        </p:txBody>
      </p:sp>
      <p:sp>
        <p:nvSpPr>
          <p:cNvPr id="93" name="矩形: 圆角 45">
            <a:extLst>
              <a:ext uri="{FF2B5EF4-FFF2-40B4-BE49-F238E27FC236}">
                <a16:creationId xmlns:a16="http://schemas.microsoft.com/office/drawing/2014/main" id="{7D25D060-13DF-F940-A889-C8FAD30CD665}"/>
              </a:ext>
            </a:extLst>
          </p:cNvPr>
          <p:cNvSpPr/>
          <p:nvPr/>
        </p:nvSpPr>
        <p:spPr>
          <a:xfrm>
            <a:off x="6232384" y="5872049"/>
            <a:ext cx="873005" cy="360172"/>
          </a:xfrm>
          <a:prstGeom prst="roundRect">
            <a:avLst>
              <a:gd name="adj" fmla="val 0"/>
            </a:avLst>
          </a:prstGeom>
          <a:solidFill>
            <a:srgbClr val="B1DDCF"/>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rtl="0">
              <a:defRPr/>
            </a:pPr>
            <a:r>
              <a:rPr lang="en-us" sz="1000" b="0" i="0" u="none" baseline="0">
                <a:solidFill>
                  <a:srgbClr val="18594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Grayscale</a:t>
            </a:r>
          </a:p>
        </p:txBody>
      </p:sp>
      <p:sp>
        <p:nvSpPr>
          <p:cNvPr id="94" name="矩形 93">
            <a:extLst>
              <a:ext uri="{FF2B5EF4-FFF2-40B4-BE49-F238E27FC236}">
                <a16:creationId xmlns:a16="http://schemas.microsoft.com/office/drawing/2014/main" id="{37769593-F2D7-ED45-AEEB-386E4AA8E283}"/>
              </a:ext>
            </a:extLst>
          </p:cNvPr>
          <p:cNvSpPr/>
          <p:nvPr/>
        </p:nvSpPr>
        <p:spPr>
          <a:xfrm>
            <a:off x="4206069" y="5355866"/>
            <a:ext cx="3030952" cy="432000"/>
          </a:xfrm>
          <a:prstGeom prst="rect">
            <a:avLst/>
          </a:prstGeom>
          <a:solidFill>
            <a:srgbClr val="00A684"/>
          </a:solidFill>
          <a:ln w="12700" cap="flat">
            <a:noFill/>
            <a:miter lim="400000"/>
          </a:ln>
          <a:effectLst/>
          <a:sp3d/>
        </p:spPr>
        <p:txBody>
          <a:bodyPr rot="0" spcFirstLastPara="1" vertOverflow="overflow" horzOverflow="overflow" vert="horz" wrap="square" lIns="12700" tIns="12700" rIns="12700" bIns="12700" numCol="1" spcCol="38100" rtlCol="0" anchor="ctr">
            <a:noAutofit/>
          </a:bodyPr>
          <a:lstStyle/>
          <a:p>
            <a:pPr defTabSz="206375" rtl="0">
              <a:defRPr/>
            </a:pPr>
            <a:endParaRPr lang="en-us" altLang="en-US" sz="1100" b="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95" name="矩形: 圆角 14">
            <a:extLst>
              <a:ext uri="{FF2B5EF4-FFF2-40B4-BE49-F238E27FC236}">
                <a16:creationId xmlns:a16="http://schemas.microsoft.com/office/drawing/2014/main" id="{4B303281-8734-0047-9348-798F10563CFB}"/>
              </a:ext>
            </a:extLst>
          </p:cNvPr>
          <p:cNvSpPr/>
          <p:nvPr/>
        </p:nvSpPr>
        <p:spPr>
          <a:xfrm>
            <a:off x="4824184" y="5462967"/>
            <a:ext cx="1794722" cy="204311"/>
          </a:xfrm>
          <a:prstGeom prst="roundRect">
            <a:avLst/>
          </a:prstGeom>
        </p:spPr>
        <p:txBody>
          <a:bodyPr rot="0" spcFirstLastPara="0" vertOverflow="overflow" horzOverflow="overflow" vert="horz" wrap="square" lIns="22860" tIns="11430" rIns="22860" bIns="11430" numCol="1" spcCol="0" rtlCol="0" fromWordArt="0" anchor="t" anchorCtr="0" forceAA="0" compatLnSpc="1">
            <a:sp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Mobile push and sync</a:t>
            </a:r>
          </a:p>
        </p:txBody>
      </p:sp>
      <p:pic>
        <p:nvPicPr>
          <p:cNvPr id="96" name="图片 95">
            <a:extLst>
              <a:ext uri="{FF2B5EF4-FFF2-40B4-BE49-F238E27FC236}">
                <a16:creationId xmlns:a16="http://schemas.microsoft.com/office/drawing/2014/main" id="{5DCD9E9A-BA2C-3747-816D-DEA37316D5CA}"/>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425977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B8C842-E55E-714C-9A0E-0CD00E6C1F6E}"/>
              </a:ext>
            </a:extLst>
          </p:cNvPr>
          <p:cNvSpPr>
            <a:spLocks noGrp="1"/>
          </p:cNvSpPr>
          <p:nvPr>
            <p:ph type="title"/>
          </p:nvPr>
        </p:nvSpPr>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Client components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文本框 3">
            <a:extLst>
              <a:ext uri="{FF2B5EF4-FFF2-40B4-BE49-F238E27FC236}">
                <a16:creationId xmlns:a16="http://schemas.microsoft.com/office/drawing/2014/main" id="{ED7A8115-4EE0-8E43-BB91-75A83A86E1D6}"/>
              </a:ext>
            </a:extLst>
          </p:cNvPr>
          <p:cNvSpPr txBox="1"/>
          <p:nvPr/>
        </p:nvSpPr>
        <p:spPr>
          <a:xfrm>
            <a:off x="290523" y="955538"/>
            <a:ext cx="8007655" cy="830997"/>
          </a:xfrm>
          <a:prstGeom prst="rect">
            <a:avLst/>
          </a:prstGeom>
          <a:noFill/>
        </p:spPr>
        <p:txBody>
          <a:bodyPr wrap="square">
            <a:spAutoFit/>
          </a:bodyPr>
          <a:lstStyle/>
          <a:p>
            <a:pPr marL="285750" indent="-285750">
              <a:buFont typeface="Arial" panose="020B0604020202020204" pitchFamily="34" charset="0"/>
              <a:buChar char="•"/>
            </a:pP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Multiple project teams can develop at the same time more efficiently without interfering with each other. The code is decoupled to facilitate code management. Public modules are extracted separately to increase the reusability and reduce the development workloads.</a:t>
            </a:r>
          </a:p>
        </p:txBody>
      </p:sp>
      <p:sp>
        <p:nvSpPr>
          <p:cNvPr id="5" name="圆角矩形标注 4">
            <a:extLst>
              <a:ext uri="{FF2B5EF4-FFF2-40B4-BE49-F238E27FC236}">
                <a16:creationId xmlns:a16="http://schemas.microsoft.com/office/drawing/2014/main" id="{15846608-44CA-8E4E-9CA9-531019CE84D2}"/>
              </a:ext>
            </a:extLst>
          </p:cNvPr>
          <p:cNvSpPr/>
          <p:nvPr/>
        </p:nvSpPr>
        <p:spPr>
          <a:xfrm>
            <a:off x="8650892" y="891163"/>
            <a:ext cx="2862443" cy="784831"/>
          </a:xfrm>
          <a:prstGeom prst="wedgeRoundRectCallout">
            <a:avLst>
              <a:gd name="adj1" fmla="val -22695"/>
              <a:gd name="adj2" fmla="val 74163"/>
              <a:gd name="adj3" fmla="val 16667"/>
            </a:avLst>
          </a:prstGeom>
          <a:solidFill>
            <a:srgbClr val="F2FBFF"/>
          </a:solidFill>
          <a:ln>
            <a:solidFill>
              <a:srgbClr val="F2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en-us" altLang="en-US">
              <a:latin typeface="Calibri" panose="020F0502020204030204" pitchFamily="34" charset="0"/>
              <a:cs typeface="Calibri" panose="020F0502020204030204" pitchFamily="34" charset="0"/>
              <a:sym typeface="Times New Roman" panose="02020603050405020304" pitchFamily="18" charset="0"/>
            </a:endParaRPr>
          </a:p>
        </p:txBody>
      </p:sp>
      <p:sp>
        <p:nvSpPr>
          <p:cNvPr id="6" name="矩形 5">
            <a:extLst>
              <a:ext uri="{FF2B5EF4-FFF2-40B4-BE49-F238E27FC236}">
                <a16:creationId xmlns:a16="http://schemas.microsoft.com/office/drawing/2014/main" id="{9398CEEB-0417-9441-9D72-32DCDC645A6C}"/>
              </a:ext>
            </a:extLst>
          </p:cNvPr>
          <p:cNvSpPr/>
          <p:nvPr/>
        </p:nvSpPr>
        <p:spPr>
          <a:xfrm>
            <a:off x="7490605" y="1966037"/>
            <a:ext cx="3568090" cy="3690161"/>
          </a:xfrm>
          <a:prstGeom prst="rect">
            <a:avLst/>
          </a:prstGeom>
          <a:solidFill>
            <a:srgbClr val="00A2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7" name="矩形 6">
            <a:extLst>
              <a:ext uri="{FF2B5EF4-FFF2-40B4-BE49-F238E27FC236}">
                <a16:creationId xmlns:a16="http://schemas.microsoft.com/office/drawing/2014/main" id="{AA8CA4BD-7740-2445-BAB2-3E226ED59AF4}"/>
              </a:ext>
            </a:extLst>
          </p:cNvPr>
          <p:cNvSpPr/>
          <p:nvPr/>
        </p:nvSpPr>
        <p:spPr>
          <a:xfrm>
            <a:off x="1007419" y="2449057"/>
            <a:ext cx="6064736" cy="474109"/>
          </a:xfrm>
          <a:prstGeom prst="rect">
            <a:avLst/>
          </a:prstGeom>
          <a:solidFill>
            <a:srgbClr val="0067E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8" name="文本占位符 2">
            <a:extLst>
              <a:ext uri="{FF2B5EF4-FFF2-40B4-BE49-F238E27FC236}">
                <a16:creationId xmlns:a16="http://schemas.microsoft.com/office/drawing/2014/main" id="{DCFA0438-68CA-CC4A-B78B-56A7F6589C35}"/>
              </a:ext>
            </a:extLst>
          </p:cNvPr>
          <p:cNvSpPr txBox="1">
            <a:spLocks/>
          </p:cNvSpPr>
          <p:nvPr/>
        </p:nvSpPr>
        <p:spPr>
          <a:xfrm>
            <a:off x="96999" y="1140002"/>
            <a:ext cx="8483590"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endParaRPr kumimoji="1" lang="en-us" sz="1600" b="1" dirty="0">
              <a:latin typeface="Calibri" panose="020F0502020204030204" pitchFamily="34" charset="0"/>
              <a:cs typeface="Calibri" panose="020F0502020204030204" pitchFamily="34" charset="0"/>
              <a:sym typeface="Times New Roman" panose="02020603050405020304" pitchFamily="18" charset="0"/>
            </a:endParaRPr>
          </a:p>
        </p:txBody>
      </p:sp>
      <p:sp>
        <p:nvSpPr>
          <p:cNvPr id="9" name="矩形 34">
            <a:extLst>
              <a:ext uri="{FF2B5EF4-FFF2-40B4-BE49-F238E27FC236}">
                <a16:creationId xmlns:a16="http://schemas.microsoft.com/office/drawing/2014/main" id="{D934059B-D343-F24B-A013-F0137C35852F}"/>
              </a:ext>
            </a:extLst>
          </p:cNvPr>
          <p:cNvSpPr>
            <a:spLocks noChangeArrowheads="1"/>
          </p:cNvSpPr>
          <p:nvPr/>
        </p:nvSpPr>
        <p:spPr bwMode="auto">
          <a:xfrm>
            <a:off x="1189026" y="2040341"/>
            <a:ext cx="37013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90204" pitchFamily="34" charset="0"/>
              </a:defRPr>
            </a:lvl1pPr>
            <a:lvl2pPr>
              <a:defRPr>
                <a:solidFill>
                  <a:schemeClr val="tx1"/>
                </a:solidFill>
                <a:latin typeface="Arial" panose="020B0604020202090204" pitchFamily="34" charset="0"/>
              </a:defRPr>
            </a:lvl2pPr>
            <a:lvl3pPr>
              <a:defRPr>
                <a:solidFill>
                  <a:schemeClr val="tx1"/>
                </a:solidFill>
                <a:latin typeface="Arial" panose="020B0604020202090204" pitchFamily="34" charset="0"/>
              </a:defRPr>
            </a:lvl3pPr>
            <a:lvl4pPr>
              <a:defRPr>
                <a:solidFill>
                  <a:schemeClr val="tx1"/>
                </a:solidFill>
                <a:latin typeface="Arial" panose="020B0604020202090204" pitchFamily="34" charset="0"/>
              </a:defRPr>
            </a:lvl4pPr>
            <a:lvl5pPr>
              <a:defRPr>
                <a:solidFill>
                  <a:schemeClr val="tx1"/>
                </a:solidFill>
                <a:latin typeface="Arial" panose="020B0604020202090204" pitchFamily="34" charset="0"/>
              </a:defRPr>
            </a:lvl5pPr>
            <a:lvl6pPr fontAlgn="base">
              <a:spcBef>
                <a:spcPct val="0"/>
              </a:spcBef>
              <a:spcAft>
                <a:spcPct val="0"/>
              </a:spcAft>
              <a:buFont typeface="Arial" panose="020B0604020202090204" pitchFamily="34" charset="0"/>
              <a:defRPr>
                <a:solidFill>
                  <a:schemeClr val="tx1"/>
                </a:solidFill>
                <a:latin typeface="Arial" panose="020B0604020202090204" pitchFamily="34" charset="0"/>
              </a:defRPr>
            </a:lvl6pPr>
            <a:lvl7pPr fontAlgn="base">
              <a:spcBef>
                <a:spcPct val="0"/>
              </a:spcBef>
              <a:spcAft>
                <a:spcPct val="0"/>
              </a:spcAft>
              <a:buFont typeface="Arial" panose="020B0604020202090204" pitchFamily="34" charset="0"/>
              <a:defRPr>
                <a:solidFill>
                  <a:schemeClr val="tx1"/>
                </a:solidFill>
                <a:latin typeface="Arial" panose="020B0604020202090204" pitchFamily="34" charset="0"/>
              </a:defRPr>
            </a:lvl7pPr>
            <a:lvl8pPr fontAlgn="base">
              <a:spcBef>
                <a:spcPct val="0"/>
              </a:spcBef>
              <a:spcAft>
                <a:spcPct val="0"/>
              </a:spcAft>
              <a:buFont typeface="Arial" panose="020B0604020202090204" pitchFamily="34" charset="0"/>
              <a:defRPr>
                <a:solidFill>
                  <a:schemeClr val="tx1"/>
                </a:solidFill>
                <a:latin typeface="Arial" panose="020B0604020202090204" pitchFamily="34" charset="0"/>
              </a:defRPr>
            </a:lvl8pPr>
            <a:lvl9pPr fontAlgn="base">
              <a:spcBef>
                <a:spcPct val="0"/>
              </a:spcBef>
              <a:spcAft>
                <a:spcPct val="0"/>
              </a:spcAft>
              <a:buFont typeface="Arial" panose="020B0604020202090204" pitchFamily="34" charset="0"/>
              <a:defRPr>
                <a:solidFill>
                  <a:schemeClr val="tx1"/>
                </a:solidFill>
                <a:latin typeface="Arial" panose="020B0604020202090204" pitchFamily="34" charset="0"/>
              </a:defRPr>
            </a:lvl9pPr>
          </a:lstStyle>
          <a:p>
            <a:pPr marL="0" indent="0" algn="l" defTabSz="457200" rtl="0" hangingPunct="1">
              <a:defRPr/>
            </a:pPr>
            <a:r>
              <a:rPr lang="en-us" sz="1400" b="1" i="0" u="none" kern="1200" baseline="0" dirty="0">
                <a:solidFill>
                  <a:srgbClr val="1E5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TMF componentized development framework</a:t>
            </a:r>
          </a:p>
        </p:txBody>
      </p:sp>
      <p:sp>
        <p:nvSpPr>
          <p:cNvPr id="10" name="矩形 9">
            <a:extLst>
              <a:ext uri="{FF2B5EF4-FFF2-40B4-BE49-F238E27FC236}">
                <a16:creationId xmlns:a16="http://schemas.microsoft.com/office/drawing/2014/main" id="{91073B3C-5A08-064F-98BE-B190E92720E7}"/>
              </a:ext>
            </a:extLst>
          </p:cNvPr>
          <p:cNvSpPr/>
          <p:nvPr/>
        </p:nvSpPr>
        <p:spPr>
          <a:xfrm>
            <a:off x="1189026" y="2602423"/>
            <a:ext cx="771020" cy="215444"/>
          </a:xfrm>
          <a:prstGeom prst="rect">
            <a:avLst/>
          </a:prstGeom>
        </p:spPr>
        <p:txBody>
          <a:bodyPr wrap="square">
            <a:spAutoFit/>
          </a:bodyPr>
          <a:lstStyle/>
          <a:p>
            <a:pPr algn="l" defTabSz="914400" rtl="0" hangingPunct="1">
              <a:defRPr/>
            </a:pPr>
            <a:r>
              <a:rPr kumimoji="1" lang="en-us" sz="800" b="1" i="0" u="none" kern="1200" baseline="0" dirty="0">
                <a:solidFill>
                  <a:srgbClr val="0067E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Host layer</a:t>
            </a:r>
          </a:p>
        </p:txBody>
      </p:sp>
      <p:sp>
        <p:nvSpPr>
          <p:cNvPr id="11" name="矩形 10">
            <a:extLst>
              <a:ext uri="{FF2B5EF4-FFF2-40B4-BE49-F238E27FC236}">
                <a16:creationId xmlns:a16="http://schemas.microsoft.com/office/drawing/2014/main" id="{AD3DF30F-F5CF-4242-93B2-5288F031F30F}"/>
              </a:ext>
            </a:extLst>
          </p:cNvPr>
          <p:cNvSpPr/>
          <p:nvPr/>
        </p:nvSpPr>
        <p:spPr>
          <a:xfrm>
            <a:off x="1007419" y="2443998"/>
            <a:ext cx="181607" cy="474109"/>
          </a:xfrm>
          <a:prstGeom prst="rect">
            <a:avLst/>
          </a:prstGeom>
          <a:solidFill>
            <a:srgbClr val="006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12" name="直线连接符 11">
            <a:extLst>
              <a:ext uri="{FF2B5EF4-FFF2-40B4-BE49-F238E27FC236}">
                <a16:creationId xmlns:a16="http://schemas.microsoft.com/office/drawing/2014/main" id="{77923802-AA3E-8F40-9104-C5B3B5258E36}"/>
              </a:ext>
            </a:extLst>
          </p:cNvPr>
          <p:cNvCxnSpPr/>
          <p:nvPr/>
        </p:nvCxnSpPr>
        <p:spPr>
          <a:xfrm>
            <a:off x="1007418" y="2913370"/>
            <a:ext cx="6064736" cy="7108"/>
          </a:xfrm>
          <a:prstGeom prst="line">
            <a:avLst/>
          </a:prstGeom>
          <a:ln w="12700">
            <a:solidFill>
              <a:srgbClr val="0067EE"/>
            </a:solidFill>
          </a:ln>
        </p:spPr>
        <p:style>
          <a:lnRef idx="1">
            <a:schemeClr val="accent1"/>
          </a:lnRef>
          <a:fillRef idx="0">
            <a:schemeClr val="accent1"/>
          </a:fillRef>
          <a:effectRef idx="0">
            <a:schemeClr val="accent1"/>
          </a:effectRef>
          <a:fontRef idx="minor">
            <a:schemeClr val="tx1"/>
          </a:fontRef>
        </p:style>
      </p:cxnSp>
      <p:sp>
        <p:nvSpPr>
          <p:cNvPr id="13" name="剪去单角的矩形 12">
            <a:extLst>
              <a:ext uri="{FF2B5EF4-FFF2-40B4-BE49-F238E27FC236}">
                <a16:creationId xmlns:a16="http://schemas.microsoft.com/office/drawing/2014/main" id="{DB16207F-3A79-9B4B-B7DE-C6A3CA13B2A5}"/>
              </a:ext>
            </a:extLst>
          </p:cNvPr>
          <p:cNvSpPr/>
          <p:nvPr/>
        </p:nvSpPr>
        <p:spPr>
          <a:xfrm>
            <a:off x="1991398" y="2585562"/>
            <a:ext cx="900000" cy="216000"/>
          </a:xfrm>
          <a:prstGeom prst="snip1Rect">
            <a:avLst>
              <a:gd name="adj" fmla="val 23723"/>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App 01</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4" name="剪去单角的矩形 13">
            <a:extLst>
              <a:ext uri="{FF2B5EF4-FFF2-40B4-BE49-F238E27FC236}">
                <a16:creationId xmlns:a16="http://schemas.microsoft.com/office/drawing/2014/main" id="{FD9005CD-7083-5346-9D0C-E8C0878B5206}"/>
              </a:ext>
            </a:extLst>
          </p:cNvPr>
          <p:cNvSpPr/>
          <p:nvPr/>
        </p:nvSpPr>
        <p:spPr>
          <a:xfrm>
            <a:off x="2998222" y="2585562"/>
            <a:ext cx="900000" cy="216000"/>
          </a:xfrm>
          <a:prstGeom prst="snip1Rect">
            <a:avLst>
              <a:gd name="adj" fmla="val 23723"/>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App 02</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5" name="剪去单角的矩形 14">
            <a:extLst>
              <a:ext uri="{FF2B5EF4-FFF2-40B4-BE49-F238E27FC236}">
                <a16:creationId xmlns:a16="http://schemas.microsoft.com/office/drawing/2014/main" id="{2C9F7D84-4617-3243-8B16-F78F8F863E80}"/>
              </a:ext>
            </a:extLst>
          </p:cNvPr>
          <p:cNvSpPr/>
          <p:nvPr/>
        </p:nvSpPr>
        <p:spPr>
          <a:xfrm>
            <a:off x="4005046" y="2585562"/>
            <a:ext cx="900000" cy="216000"/>
          </a:xfrm>
          <a:prstGeom prst="snip1Rect">
            <a:avLst>
              <a:gd name="adj" fmla="val 23723"/>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App 03</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6" name="剪去单角的矩形 15">
            <a:extLst>
              <a:ext uri="{FF2B5EF4-FFF2-40B4-BE49-F238E27FC236}">
                <a16:creationId xmlns:a16="http://schemas.microsoft.com/office/drawing/2014/main" id="{C8C0EAA4-59B0-964B-B3E6-9312ABA02B5E}"/>
              </a:ext>
            </a:extLst>
          </p:cNvPr>
          <p:cNvSpPr/>
          <p:nvPr/>
        </p:nvSpPr>
        <p:spPr>
          <a:xfrm>
            <a:off x="5011870" y="2585562"/>
            <a:ext cx="900000" cy="216000"/>
          </a:xfrm>
          <a:prstGeom prst="snip1Rect">
            <a:avLst>
              <a:gd name="adj" fmla="val 23723"/>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App 04</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7" name="剪去单角的矩形 16">
            <a:extLst>
              <a:ext uri="{FF2B5EF4-FFF2-40B4-BE49-F238E27FC236}">
                <a16:creationId xmlns:a16="http://schemas.microsoft.com/office/drawing/2014/main" id="{FD58D3D8-A8B2-674C-8506-0A527659D641}"/>
              </a:ext>
            </a:extLst>
          </p:cNvPr>
          <p:cNvSpPr/>
          <p:nvPr/>
        </p:nvSpPr>
        <p:spPr>
          <a:xfrm>
            <a:off x="6018694" y="2585562"/>
            <a:ext cx="900000" cy="216000"/>
          </a:xfrm>
          <a:prstGeom prst="snip1Rect">
            <a:avLst>
              <a:gd name="adj" fmla="val 23723"/>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8" name="矩形 17">
            <a:extLst>
              <a:ext uri="{FF2B5EF4-FFF2-40B4-BE49-F238E27FC236}">
                <a16:creationId xmlns:a16="http://schemas.microsoft.com/office/drawing/2014/main" id="{3222AA10-2C34-2C43-A0C3-B85AE2661AF1}"/>
              </a:ext>
            </a:extLst>
          </p:cNvPr>
          <p:cNvSpPr/>
          <p:nvPr/>
        </p:nvSpPr>
        <p:spPr>
          <a:xfrm>
            <a:off x="1007419" y="3066666"/>
            <a:ext cx="6064736" cy="474109"/>
          </a:xfrm>
          <a:prstGeom prst="rect">
            <a:avLst/>
          </a:prstGeom>
          <a:solidFill>
            <a:srgbClr val="00A2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9" name="矩形 18">
            <a:extLst>
              <a:ext uri="{FF2B5EF4-FFF2-40B4-BE49-F238E27FC236}">
                <a16:creationId xmlns:a16="http://schemas.microsoft.com/office/drawing/2014/main" id="{9EB3C5A8-9175-C94B-A272-6393482E0309}"/>
              </a:ext>
            </a:extLst>
          </p:cNvPr>
          <p:cNvSpPr/>
          <p:nvPr/>
        </p:nvSpPr>
        <p:spPr>
          <a:xfrm>
            <a:off x="1189026" y="3195441"/>
            <a:ext cx="802371" cy="215444"/>
          </a:xfrm>
          <a:prstGeom prst="rect">
            <a:avLst/>
          </a:prstGeom>
        </p:spPr>
        <p:txBody>
          <a:bodyPr wrap="square">
            <a:spAutoFit/>
          </a:bodyPr>
          <a:lstStyle/>
          <a:p>
            <a:pPr algn="l" defTabSz="914400" rtl="0" hangingPunct="1">
              <a:defRPr/>
            </a:pPr>
            <a:r>
              <a:rPr kumimoji="1" lang="en-us" sz="800" b="1" i="0" u="none" kern="1200" baseline="0" dirty="0">
                <a:solidFill>
                  <a:srgbClr val="00A2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layer</a:t>
            </a:r>
          </a:p>
        </p:txBody>
      </p:sp>
      <p:sp>
        <p:nvSpPr>
          <p:cNvPr id="20" name="矩形 19">
            <a:extLst>
              <a:ext uri="{FF2B5EF4-FFF2-40B4-BE49-F238E27FC236}">
                <a16:creationId xmlns:a16="http://schemas.microsoft.com/office/drawing/2014/main" id="{9D414950-9F90-0647-8295-C2DA40B4C91B}"/>
              </a:ext>
            </a:extLst>
          </p:cNvPr>
          <p:cNvSpPr/>
          <p:nvPr/>
        </p:nvSpPr>
        <p:spPr>
          <a:xfrm>
            <a:off x="1007419" y="3061607"/>
            <a:ext cx="181607" cy="474109"/>
          </a:xfrm>
          <a:prstGeom prst="rect">
            <a:avLst/>
          </a:pr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21" name="直线连接符 20">
            <a:extLst>
              <a:ext uri="{FF2B5EF4-FFF2-40B4-BE49-F238E27FC236}">
                <a16:creationId xmlns:a16="http://schemas.microsoft.com/office/drawing/2014/main" id="{48242605-40E8-764C-9E45-821ED09ECBD1}"/>
              </a:ext>
            </a:extLst>
          </p:cNvPr>
          <p:cNvCxnSpPr/>
          <p:nvPr/>
        </p:nvCxnSpPr>
        <p:spPr>
          <a:xfrm>
            <a:off x="1007418" y="3530979"/>
            <a:ext cx="6064736" cy="7108"/>
          </a:xfrm>
          <a:prstGeom prst="line">
            <a:avLst/>
          </a:prstGeom>
          <a:ln w="12700">
            <a:solidFill>
              <a:srgbClr val="00A2FF"/>
            </a:solidFill>
          </a:ln>
        </p:spPr>
        <p:style>
          <a:lnRef idx="1">
            <a:schemeClr val="accent1"/>
          </a:lnRef>
          <a:fillRef idx="0">
            <a:schemeClr val="accent1"/>
          </a:fillRef>
          <a:effectRef idx="0">
            <a:schemeClr val="accent1"/>
          </a:effectRef>
          <a:fontRef idx="minor">
            <a:schemeClr val="tx1"/>
          </a:fontRef>
        </p:style>
      </p:cxnSp>
      <p:sp>
        <p:nvSpPr>
          <p:cNvPr id="22" name="剪去单角的矩形 21">
            <a:extLst>
              <a:ext uri="{FF2B5EF4-FFF2-40B4-BE49-F238E27FC236}">
                <a16:creationId xmlns:a16="http://schemas.microsoft.com/office/drawing/2014/main" id="{1A521D17-AACE-DD49-88D1-0232F3F2247E}"/>
              </a:ext>
            </a:extLst>
          </p:cNvPr>
          <p:cNvSpPr/>
          <p:nvPr/>
        </p:nvSpPr>
        <p:spPr>
          <a:xfrm>
            <a:off x="1991398" y="3203171"/>
            <a:ext cx="1152000" cy="216000"/>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Business module A</a:t>
            </a:r>
            <a:endParaRPr lang="en-us" altLang="en-US" sz="8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3" name="剪去单角的矩形 22">
            <a:extLst>
              <a:ext uri="{FF2B5EF4-FFF2-40B4-BE49-F238E27FC236}">
                <a16:creationId xmlns:a16="http://schemas.microsoft.com/office/drawing/2014/main" id="{CBEB1F48-8E08-3147-8BDF-C214645A4969}"/>
              </a:ext>
            </a:extLst>
          </p:cNvPr>
          <p:cNvSpPr/>
          <p:nvPr/>
        </p:nvSpPr>
        <p:spPr>
          <a:xfrm>
            <a:off x="3249830" y="3203171"/>
            <a:ext cx="1152000" cy="216000"/>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Business module B</a:t>
            </a:r>
            <a:endParaRPr lang="en-us" altLang="en-US" sz="8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4" name="剪去单角的矩形 23">
            <a:extLst>
              <a:ext uri="{FF2B5EF4-FFF2-40B4-BE49-F238E27FC236}">
                <a16:creationId xmlns:a16="http://schemas.microsoft.com/office/drawing/2014/main" id="{58F2CF5E-6FED-CA42-B180-A664263FBC87}"/>
              </a:ext>
            </a:extLst>
          </p:cNvPr>
          <p:cNvSpPr/>
          <p:nvPr/>
        </p:nvSpPr>
        <p:spPr>
          <a:xfrm>
            <a:off x="4508262" y="3203171"/>
            <a:ext cx="1152000" cy="216000"/>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Business module C</a:t>
            </a:r>
            <a:endParaRPr lang="en-us" altLang="en-US" sz="8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5" name="剪去单角的矩形 24">
            <a:extLst>
              <a:ext uri="{FF2B5EF4-FFF2-40B4-BE49-F238E27FC236}">
                <a16:creationId xmlns:a16="http://schemas.microsoft.com/office/drawing/2014/main" id="{61DF7C2D-2B6C-5E43-A917-78AF35FE5341}"/>
              </a:ext>
            </a:extLst>
          </p:cNvPr>
          <p:cNvSpPr/>
          <p:nvPr/>
        </p:nvSpPr>
        <p:spPr>
          <a:xfrm>
            <a:off x="5766694" y="3203171"/>
            <a:ext cx="1152000" cy="216000"/>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6" name="矩形 25">
            <a:extLst>
              <a:ext uri="{FF2B5EF4-FFF2-40B4-BE49-F238E27FC236}">
                <a16:creationId xmlns:a16="http://schemas.microsoft.com/office/drawing/2014/main" id="{2DC849EC-6C9F-4E4A-8679-829C49D04DFE}"/>
              </a:ext>
            </a:extLst>
          </p:cNvPr>
          <p:cNvSpPr/>
          <p:nvPr/>
        </p:nvSpPr>
        <p:spPr>
          <a:xfrm>
            <a:off x="1007419" y="3657005"/>
            <a:ext cx="6064736" cy="1876505"/>
          </a:xfrm>
          <a:prstGeom prst="rect">
            <a:avLst/>
          </a:prstGeom>
          <a:solidFill>
            <a:srgbClr val="00D1E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27" name="矩形 26">
            <a:extLst>
              <a:ext uri="{FF2B5EF4-FFF2-40B4-BE49-F238E27FC236}">
                <a16:creationId xmlns:a16="http://schemas.microsoft.com/office/drawing/2014/main" id="{76431D0D-D81F-D042-B9B8-0C5065640AB7}"/>
              </a:ext>
            </a:extLst>
          </p:cNvPr>
          <p:cNvSpPr/>
          <p:nvPr/>
        </p:nvSpPr>
        <p:spPr>
          <a:xfrm>
            <a:off x="1189025" y="4552116"/>
            <a:ext cx="802372" cy="584775"/>
          </a:xfrm>
          <a:prstGeom prst="rect">
            <a:avLst/>
          </a:prstGeom>
        </p:spPr>
        <p:txBody>
          <a:bodyPr wrap="square">
            <a:spAutoFit/>
          </a:bodyPr>
          <a:lstStyle/>
          <a:p>
            <a:pPr algn="l" defTabSz="914400" rtl="0" hangingPunct="1">
              <a:defRPr/>
            </a:pPr>
            <a:r>
              <a:rPr kumimoji="1" lang="en-us" sz="800" b="1" i="0" u="none" kern="1200" baseline="0" dirty="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TMF mobile development kit</a:t>
            </a:r>
          </a:p>
          <a:p>
            <a:pPr algn="l" defTabSz="914400" rtl="0" hangingPunct="1">
              <a:defRPr/>
            </a:pPr>
            <a:r>
              <a:rPr kumimoji="1" lang="en-us" sz="800" b="0" i="0" u="none" kern="1200" baseline="0" dirty="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28" name="矩形 27">
            <a:extLst>
              <a:ext uri="{FF2B5EF4-FFF2-40B4-BE49-F238E27FC236}">
                <a16:creationId xmlns:a16="http://schemas.microsoft.com/office/drawing/2014/main" id="{7D312848-EEFF-274C-B5A4-E62746399CA1}"/>
              </a:ext>
            </a:extLst>
          </p:cNvPr>
          <p:cNvSpPr/>
          <p:nvPr/>
        </p:nvSpPr>
        <p:spPr>
          <a:xfrm>
            <a:off x="1007419" y="3664791"/>
            <a:ext cx="181607" cy="1863660"/>
          </a:xfrm>
          <a:prstGeom prst="rect">
            <a:avLst/>
          </a:prstGeom>
          <a:solidFill>
            <a:srgbClr val="00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29" name="直线连接符 28">
            <a:extLst>
              <a:ext uri="{FF2B5EF4-FFF2-40B4-BE49-F238E27FC236}">
                <a16:creationId xmlns:a16="http://schemas.microsoft.com/office/drawing/2014/main" id="{69F7C1D2-EBFF-A64A-9A53-EC052F6D4398}"/>
              </a:ext>
            </a:extLst>
          </p:cNvPr>
          <p:cNvCxnSpPr/>
          <p:nvPr/>
        </p:nvCxnSpPr>
        <p:spPr>
          <a:xfrm>
            <a:off x="1007418" y="5533832"/>
            <a:ext cx="6064736" cy="7108"/>
          </a:xfrm>
          <a:prstGeom prst="line">
            <a:avLst/>
          </a:prstGeom>
          <a:ln w="12700">
            <a:solidFill>
              <a:srgbClr val="00D1E9"/>
            </a:solidFill>
          </a:ln>
        </p:spPr>
        <p:style>
          <a:lnRef idx="1">
            <a:schemeClr val="accent1"/>
          </a:lnRef>
          <a:fillRef idx="0">
            <a:schemeClr val="accent1"/>
          </a:fillRef>
          <a:effectRef idx="0">
            <a:schemeClr val="accent1"/>
          </a:effectRef>
          <a:fontRef idx="minor">
            <a:schemeClr val="tx1"/>
          </a:fontRef>
        </p:style>
      </p:cxnSp>
      <p:sp>
        <p:nvSpPr>
          <p:cNvPr id="30" name="剪去单角的矩形 29">
            <a:extLst>
              <a:ext uri="{FF2B5EF4-FFF2-40B4-BE49-F238E27FC236}">
                <a16:creationId xmlns:a16="http://schemas.microsoft.com/office/drawing/2014/main" id="{61FF101E-044B-064F-9024-69D5B36C8DDD}"/>
              </a:ext>
            </a:extLst>
          </p:cNvPr>
          <p:cNvSpPr/>
          <p:nvPr/>
        </p:nvSpPr>
        <p:spPr>
          <a:xfrm>
            <a:off x="1991398" y="416168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Mobile gateway</a:t>
            </a:r>
          </a:p>
        </p:txBody>
      </p:sp>
      <p:sp>
        <p:nvSpPr>
          <p:cNvPr id="31" name="剪去单角的矩形 30">
            <a:extLst>
              <a:ext uri="{FF2B5EF4-FFF2-40B4-BE49-F238E27FC236}">
                <a16:creationId xmlns:a16="http://schemas.microsoft.com/office/drawing/2014/main" id="{5268CA2A-645E-1245-B394-D3D766146508}"/>
              </a:ext>
            </a:extLst>
          </p:cNvPr>
          <p:cNvSpPr/>
          <p:nvPr/>
        </p:nvSpPr>
        <p:spPr>
          <a:xfrm>
            <a:off x="3249830" y="416168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Cloud instruction</a:t>
            </a:r>
          </a:p>
        </p:txBody>
      </p:sp>
      <p:sp>
        <p:nvSpPr>
          <p:cNvPr id="32" name="剪去单角的矩形 31">
            <a:extLst>
              <a:ext uri="{FF2B5EF4-FFF2-40B4-BE49-F238E27FC236}">
                <a16:creationId xmlns:a16="http://schemas.microsoft.com/office/drawing/2014/main" id="{738A4CC7-6A54-8E49-AA52-DF8D9D2D3E99}"/>
              </a:ext>
            </a:extLst>
          </p:cNvPr>
          <p:cNvSpPr/>
          <p:nvPr/>
        </p:nvSpPr>
        <p:spPr>
          <a:xfrm>
            <a:off x="4508262" y="416168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HTML5 container</a:t>
            </a:r>
          </a:p>
        </p:txBody>
      </p:sp>
      <p:sp>
        <p:nvSpPr>
          <p:cNvPr id="33" name="剪去单角的矩形 32">
            <a:extLst>
              <a:ext uri="{FF2B5EF4-FFF2-40B4-BE49-F238E27FC236}">
                <a16:creationId xmlns:a16="http://schemas.microsoft.com/office/drawing/2014/main" id="{B523D470-2F2B-FA4C-A146-A9FA55F40DEB}"/>
              </a:ext>
            </a:extLst>
          </p:cNvPr>
          <p:cNvSpPr/>
          <p:nvPr/>
        </p:nvSpPr>
        <p:spPr>
          <a:xfrm>
            <a:off x="5766694" y="416168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Push component</a:t>
            </a:r>
          </a:p>
        </p:txBody>
      </p:sp>
      <p:sp>
        <p:nvSpPr>
          <p:cNvPr id="34" name="剪去单角的矩形 33">
            <a:extLst>
              <a:ext uri="{FF2B5EF4-FFF2-40B4-BE49-F238E27FC236}">
                <a16:creationId xmlns:a16="http://schemas.microsoft.com/office/drawing/2014/main" id="{3EAFA78D-156F-3241-ACDF-8FF11CD104D8}"/>
              </a:ext>
            </a:extLst>
          </p:cNvPr>
          <p:cNvSpPr/>
          <p:nvPr/>
        </p:nvSpPr>
        <p:spPr>
          <a:xfrm>
            <a:off x="1991398" y="4484803"/>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Hotfix</a:t>
            </a:r>
          </a:p>
        </p:txBody>
      </p:sp>
      <p:sp>
        <p:nvSpPr>
          <p:cNvPr id="35" name="剪去单角的矩形 34">
            <a:extLst>
              <a:ext uri="{FF2B5EF4-FFF2-40B4-BE49-F238E27FC236}">
                <a16:creationId xmlns:a16="http://schemas.microsoft.com/office/drawing/2014/main" id="{FD3506F5-464A-AC49-A58D-C91C38E2B0FD}"/>
              </a:ext>
            </a:extLst>
          </p:cNvPr>
          <p:cNvSpPr/>
          <p:nvPr/>
        </p:nvSpPr>
        <p:spPr>
          <a:xfrm>
            <a:off x="3249830" y="4484803"/>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Storage component</a:t>
            </a:r>
          </a:p>
        </p:txBody>
      </p:sp>
      <p:sp>
        <p:nvSpPr>
          <p:cNvPr id="36" name="剪去单角的矩形 35">
            <a:extLst>
              <a:ext uri="{FF2B5EF4-FFF2-40B4-BE49-F238E27FC236}">
                <a16:creationId xmlns:a16="http://schemas.microsoft.com/office/drawing/2014/main" id="{94A81FDC-F1DE-954D-A136-94F4BA7047D0}"/>
              </a:ext>
            </a:extLst>
          </p:cNvPr>
          <p:cNvSpPr/>
          <p:nvPr/>
        </p:nvSpPr>
        <p:spPr>
          <a:xfrm>
            <a:off x="4508262" y="4484803"/>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Operational statistics</a:t>
            </a:r>
          </a:p>
        </p:txBody>
      </p:sp>
      <p:sp>
        <p:nvSpPr>
          <p:cNvPr id="37" name="剪去单角的矩形 36">
            <a:extLst>
              <a:ext uri="{FF2B5EF4-FFF2-40B4-BE49-F238E27FC236}">
                <a16:creationId xmlns:a16="http://schemas.microsoft.com/office/drawing/2014/main" id="{30185723-9CCC-9B4F-A2E9-5DE479A94C83}"/>
              </a:ext>
            </a:extLst>
          </p:cNvPr>
          <p:cNvSpPr/>
          <p:nvPr/>
        </p:nvSpPr>
        <p:spPr>
          <a:xfrm>
            <a:off x="5766694" y="4484803"/>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Offline package component</a:t>
            </a:r>
          </a:p>
        </p:txBody>
      </p:sp>
      <p:sp>
        <p:nvSpPr>
          <p:cNvPr id="38" name="剪去单角的矩形 37">
            <a:extLst>
              <a:ext uri="{FF2B5EF4-FFF2-40B4-BE49-F238E27FC236}">
                <a16:creationId xmlns:a16="http://schemas.microsoft.com/office/drawing/2014/main" id="{C33EB8DB-224A-9E4D-B62C-8521A431408B}"/>
              </a:ext>
            </a:extLst>
          </p:cNvPr>
          <p:cNvSpPr/>
          <p:nvPr/>
        </p:nvSpPr>
        <p:spPr>
          <a:xfrm>
            <a:off x="1991398" y="480696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QR code scan and recognition</a:t>
            </a:r>
          </a:p>
        </p:txBody>
      </p:sp>
      <p:sp>
        <p:nvSpPr>
          <p:cNvPr id="39" name="剪去单角的矩形 38">
            <a:extLst>
              <a:ext uri="{FF2B5EF4-FFF2-40B4-BE49-F238E27FC236}">
                <a16:creationId xmlns:a16="http://schemas.microsoft.com/office/drawing/2014/main" id="{588D20DD-68BD-394A-B318-BF7771AABA7E}"/>
              </a:ext>
            </a:extLst>
          </p:cNvPr>
          <p:cNvSpPr/>
          <p:nvPr/>
        </p:nvSpPr>
        <p:spPr>
          <a:xfrm>
            <a:off x="3249830" y="480696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Positioning component</a:t>
            </a:r>
          </a:p>
        </p:txBody>
      </p:sp>
      <p:sp>
        <p:nvSpPr>
          <p:cNvPr id="40" name="剪去单角的矩形 39">
            <a:extLst>
              <a:ext uri="{FF2B5EF4-FFF2-40B4-BE49-F238E27FC236}">
                <a16:creationId xmlns:a16="http://schemas.microsoft.com/office/drawing/2014/main" id="{13863EA2-4139-E341-81C1-C6F4EC79D757}"/>
              </a:ext>
            </a:extLst>
          </p:cNvPr>
          <p:cNvSpPr/>
          <p:nvPr/>
        </p:nvSpPr>
        <p:spPr>
          <a:xfrm>
            <a:off x="4508262" y="480696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UI component</a:t>
            </a:r>
          </a:p>
        </p:txBody>
      </p:sp>
      <p:sp>
        <p:nvSpPr>
          <p:cNvPr id="41" name="剪去单角的矩形 40">
            <a:extLst>
              <a:ext uri="{FF2B5EF4-FFF2-40B4-BE49-F238E27FC236}">
                <a16:creationId xmlns:a16="http://schemas.microsoft.com/office/drawing/2014/main" id="{532E0556-634A-9549-8CD0-71855E2EB5DD}"/>
              </a:ext>
            </a:extLst>
          </p:cNvPr>
          <p:cNvSpPr/>
          <p:nvPr/>
        </p:nvSpPr>
        <p:spPr>
          <a:xfrm>
            <a:off x="5766694" y="4806964"/>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Encryption component</a:t>
            </a:r>
          </a:p>
        </p:txBody>
      </p:sp>
      <p:sp>
        <p:nvSpPr>
          <p:cNvPr id="42" name="剪去单角的矩形 41">
            <a:extLst>
              <a:ext uri="{FF2B5EF4-FFF2-40B4-BE49-F238E27FC236}">
                <a16:creationId xmlns:a16="http://schemas.microsoft.com/office/drawing/2014/main" id="{ADE6EA5D-C8EE-214D-B210-1FD2A35C8251}"/>
              </a:ext>
            </a:extLst>
          </p:cNvPr>
          <p:cNvSpPr/>
          <p:nvPr/>
        </p:nvSpPr>
        <p:spPr>
          <a:xfrm>
            <a:off x="1991398" y="5120581"/>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Image compression</a:t>
            </a:r>
          </a:p>
        </p:txBody>
      </p:sp>
      <p:sp>
        <p:nvSpPr>
          <p:cNvPr id="43" name="剪去单角的矩形 42">
            <a:extLst>
              <a:ext uri="{FF2B5EF4-FFF2-40B4-BE49-F238E27FC236}">
                <a16:creationId xmlns:a16="http://schemas.microsoft.com/office/drawing/2014/main" id="{29692E15-2A31-224B-9621-D4AA6B42C301}"/>
              </a:ext>
            </a:extLst>
          </p:cNvPr>
          <p:cNvSpPr/>
          <p:nvPr/>
        </p:nvSpPr>
        <p:spPr>
          <a:xfrm>
            <a:off x="3249830" y="5120581"/>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Version upgrade</a:t>
            </a:r>
          </a:p>
        </p:txBody>
      </p:sp>
      <p:sp>
        <p:nvSpPr>
          <p:cNvPr id="44" name="剪去单角的矩形 43">
            <a:extLst>
              <a:ext uri="{FF2B5EF4-FFF2-40B4-BE49-F238E27FC236}">
                <a16:creationId xmlns:a16="http://schemas.microsoft.com/office/drawing/2014/main" id="{2F604BF0-3404-2940-9894-78D77C217AAA}"/>
              </a:ext>
            </a:extLst>
          </p:cNvPr>
          <p:cNvSpPr/>
          <p:nvPr/>
        </p:nvSpPr>
        <p:spPr>
          <a:xfrm>
            <a:off x="4508262" y="5120581"/>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Colored log</a:t>
            </a:r>
          </a:p>
        </p:txBody>
      </p:sp>
      <p:sp>
        <p:nvSpPr>
          <p:cNvPr id="45" name="剪去单角的矩形 44">
            <a:extLst>
              <a:ext uri="{FF2B5EF4-FFF2-40B4-BE49-F238E27FC236}">
                <a16:creationId xmlns:a16="http://schemas.microsoft.com/office/drawing/2014/main" id="{6391A968-1DA3-0641-99D5-5B6975074E44}"/>
              </a:ext>
            </a:extLst>
          </p:cNvPr>
          <p:cNvSpPr/>
          <p:nvPr/>
        </p:nvSpPr>
        <p:spPr>
          <a:xfrm>
            <a:off x="5766694" y="5120581"/>
            <a:ext cx="1152000" cy="216000"/>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r>
              <a:rPr lang="en-us" sz="800" b="0" i="0" u="none" baseline="0">
                <a:solidFill>
                  <a:prstClr val="white"/>
                </a:solidFill>
                <a:latin typeface="Calibri" panose="020F0502020204030204" pitchFamily="34" charset="0"/>
                <a:ea typeface="Roboto Medium" pitchFamily="2" charset="0"/>
                <a:cs typeface="Calibri" panose="020F0502020204030204" pitchFamily="34" charset="0"/>
                <a:sym typeface="Times New Roman" panose="02020603050405020304" pitchFamily="18" charset="0"/>
              </a:rPr>
              <a:t>...</a:t>
            </a:r>
            <a:endParaRPr lang="en-us" altLang="en-US" sz="8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6" name="矩形 45">
            <a:extLst>
              <a:ext uri="{FF2B5EF4-FFF2-40B4-BE49-F238E27FC236}">
                <a16:creationId xmlns:a16="http://schemas.microsoft.com/office/drawing/2014/main" id="{4362EB9B-825F-3D4D-9122-AA0BE10B06E0}"/>
              </a:ext>
            </a:extLst>
          </p:cNvPr>
          <p:cNvSpPr/>
          <p:nvPr/>
        </p:nvSpPr>
        <p:spPr>
          <a:xfrm>
            <a:off x="1007419" y="5675075"/>
            <a:ext cx="6064736" cy="474109"/>
          </a:xfrm>
          <a:prstGeom prst="rect">
            <a:avLst/>
          </a:prstGeom>
          <a:solidFill>
            <a:srgbClr val="00DCC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47" name="矩形 46">
            <a:extLst>
              <a:ext uri="{FF2B5EF4-FFF2-40B4-BE49-F238E27FC236}">
                <a16:creationId xmlns:a16="http://schemas.microsoft.com/office/drawing/2014/main" id="{CA4F3883-B559-864C-A059-99D8E6FA9B9C}"/>
              </a:ext>
            </a:extLst>
          </p:cNvPr>
          <p:cNvSpPr/>
          <p:nvPr/>
        </p:nvSpPr>
        <p:spPr>
          <a:xfrm>
            <a:off x="1189026" y="5755737"/>
            <a:ext cx="908803" cy="338554"/>
          </a:xfrm>
          <a:prstGeom prst="rect">
            <a:avLst/>
          </a:prstGeom>
        </p:spPr>
        <p:txBody>
          <a:bodyPr wrap="square">
            <a:spAutoFit/>
          </a:bodyPr>
          <a:lstStyle/>
          <a:p>
            <a:pPr algn="l" defTabSz="914400" rtl="0" hangingPunct="1">
              <a:defRPr/>
            </a:pPr>
            <a:r>
              <a:rPr kumimoji="1" lang="en-us" sz="800" b="1" i="0" u="none" kern="1200" baseline="0" dirty="0">
                <a:solidFill>
                  <a:srgbClr val="00DCC7"/>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Framework </a:t>
            </a:r>
            <a:endParaRPr kumimoji="1" lang="en-US" sz="800" b="1" i="0" u="none" kern="1200" baseline="0" dirty="0">
              <a:solidFill>
                <a:srgbClr val="00DCC7"/>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algn="l" defTabSz="914400" rtl="0" hangingPunct="1">
              <a:defRPr/>
            </a:pPr>
            <a:r>
              <a:rPr kumimoji="1" lang="en-us" sz="800" b="1" i="0" u="none" kern="1200" baseline="0" dirty="0">
                <a:solidFill>
                  <a:srgbClr val="00DCC7"/>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layer</a:t>
            </a:r>
          </a:p>
        </p:txBody>
      </p:sp>
      <p:sp>
        <p:nvSpPr>
          <p:cNvPr id="48" name="矩形 47">
            <a:extLst>
              <a:ext uri="{FF2B5EF4-FFF2-40B4-BE49-F238E27FC236}">
                <a16:creationId xmlns:a16="http://schemas.microsoft.com/office/drawing/2014/main" id="{7A4E02A4-BF2A-594C-9DEC-2785CC9D03F4}"/>
              </a:ext>
            </a:extLst>
          </p:cNvPr>
          <p:cNvSpPr/>
          <p:nvPr/>
        </p:nvSpPr>
        <p:spPr>
          <a:xfrm>
            <a:off x="1007419" y="5670016"/>
            <a:ext cx="181607" cy="474109"/>
          </a:xfrm>
          <a:prstGeom prst="rect">
            <a:avLst/>
          </a:prstGeom>
          <a:solidFill>
            <a:srgbClr val="00D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49" name="直线连接符 48">
            <a:extLst>
              <a:ext uri="{FF2B5EF4-FFF2-40B4-BE49-F238E27FC236}">
                <a16:creationId xmlns:a16="http://schemas.microsoft.com/office/drawing/2014/main" id="{14D542AF-6D6A-8643-8027-6B8C9870C5CE}"/>
              </a:ext>
            </a:extLst>
          </p:cNvPr>
          <p:cNvCxnSpPr/>
          <p:nvPr/>
        </p:nvCxnSpPr>
        <p:spPr>
          <a:xfrm>
            <a:off x="1007418" y="6139388"/>
            <a:ext cx="6064736" cy="7108"/>
          </a:xfrm>
          <a:prstGeom prst="line">
            <a:avLst/>
          </a:prstGeom>
          <a:ln w="12700">
            <a:solidFill>
              <a:srgbClr val="00DCC7"/>
            </a:solidFill>
          </a:ln>
        </p:spPr>
        <p:style>
          <a:lnRef idx="1">
            <a:schemeClr val="accent1"/>
          </a:lnRef>
          <a:fillRef idx="0">
            <a:schemeClr val="accent1"/>
          </a:fillRef>
          <a:effectRef idx="0">
            <a:schemeClr val="accent1"/>
          </a:effectRef>
          <a:fontRef idx="minor">
            <a:schemeClr val="tx1"/>
          </a:fontRef>
        </p:style>
      </p:cxnSp>
      <p:sp>
        <p:nvSpPr>
          <p:cNvPr id="50" name="剪去单角的矩形 49">
            <a:extLst>
              <a:ext uri="{FF2B5EF4-FFF2-40B4-BE49-F238E27FC236}">
                <a16:creationId xmlns:a16="http://schemas.microsoft.com/office/drawing/2014/main" id="{4453553C-4C0A-224B-8293-ED7A2474463F}"/>
              </a:ext>
            </a:extLst>
          </p:cNvPr>
          <p:cNvSpPr/>
          <p:nvPr/>
        </p:nvSpPr>
        <p:spPr>
          <a:xfrm>
            <a:off x="1991398" y="5811580"/>
            <a:ext cx="1152000" cy="216000"/>
          </a:xfrm>
          <a:prstGeom prst="snip1Rect">
            <a:avLst>
              <a:gd name="adj" fmla="val 23723"/>
            </a:avLst>
          </a:prstGeom>
          <a:solidFill>
            <a:srgbClr val="00DC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Comment</a:t>
            </a:r>
          </a:p>
        </p:txBody>
      </p:sp>
      <p:sp>
        <p:nvSpPr>
          <p:cNvPr id="51" name="剪去单角的矩形 50">
            <a:extLst>
              <a:ext uri="{FF2B5EF4-FFF2-40B4-BE49-F238E27FC236}">
                <a16:creationId xmlns:a16="http://schemas.microsoft.com/office/drawing/2014/main" id="{5B60F386-72BB-CE45-AA96-6F6925628DBF}"/>
              </a:ext>
            </a:extLst>
          </p:cNvPr>
          <p:cNvSpPr/>
          <p:nvPr/>
        </p:nvSpPr>
        <p:spPr>
          <a:xfrm>
            <a:off x="3249830" y="5811580"/>
            <a:ext cx="1152000" cy="216000"/>
          </a:xfrm>
          <a:prstGeom prst="snip1Rect">
            <a:avLst>
              <a:gd name="adj" fmla="val 23723"/>
            </a:avLst>
          </a:prstGeom>
          <a:solidFill>
            <a:srgbClr val="00DC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Comment processor</a:t>
            </a:r>
          </a:p>
        </p:txBody>
      </p:sp>
      <p:sp>
        <p:nvSpPr>
          <p:cNvPr id="52" name="剪去单角的矩形 51">
            <a:extLst>
              <a:ext uri="{FF2B5EF4-FFF2-40B4-BE49-F238E27FC236}">
                <a16:creationId xmlns:a16="http://schemas.microsoft.com/office/drawing/2014/main" id="{684BF5E9-148E-FB43-926F-8CF79BF0C9EA}"/>
              </a:ext>
            </a:extLst>
          </p:cNvPr>
          <p:cNvSpPr/>
          <p:nvPr/>
        </p:nvSpPr>
        <p:spPr>
          <a:xfrm>
            <a:off x="4508262" y="5811580"/>
            <a:ext cx="1152000" cy="216000"/>
          </a:xfrm>
          <a:prstGeom prst="snip1Rect">
            <a:avLst>
              <a:gd name="adj" fmla="val 23723"/>
            </a:avLst>
          </a:prstGeom>
          <a:solidFill>
            <a:srgbClr val="00DC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TMF core</a:t>
            </a:r>
            <a:endParaRPr lang="en-us" altLang="en-US" sz="8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3" name="剪去单角的矩形 52">
            <a:extLst>
              <a:ext uri="{FF2B5EF4-FFF2-40B4-BE49-F238E27FC236}">
                <a16:creationId xmlns:a16="http://schemas.microsoft.com/office/drawing/2014/main" id="{779B2404-85C2-824D-B389-52340F26B604}"/>
              </a:ext>
            </a:extLst>
          </p:cNvPr>
          <p:cNvSpPr/>
          <p:nvPr/>
        </p:nvSpPr>
        <p:spPr>
          <a:xfrm>
            <a:off x="5766694" y="5811580"/>
            <a:ext cx="1152000" cy="216000"/>
          </a:xfrm>
          <a:prstGeom prst="snip1Rect">
            <a:avLst>
              <a:gd name="adj" fmla="val 23723"/>
            </a:avLst>
          </a:prstGeom>
          <a:solidFill>
            <a:srgbClr val="00DC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ServiceManager</a:t>
            </a:r>
            <a:endParaRPr lang="en-us" altLang="en-US" sz="8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4" name="矩形 53">
            <a:extLst>
              <a:ext uri="{FF2B5EF4-FFF2-40B4-BE49-F238E27FC236}">
                <a16:creationId xmlns:a16="http://schemas.microsoft.com/office/drawing/2014/main" id="{6ED17761-E034-D244-973C-97FC70FC8FED}"/>
              </a:ext>
            </a:extLst>
          </p:cNvPr>
          <p:cNvSpPr/>
          <p:nvPr/>
        </p:nvSpPr>
        <p:spPr>
          <a:xfrm>
            <a:off x="3528132" y="3713182"/>
            <a:ext cx="3159288" cy="315856"/>
          </a:xfrm>
          <a:prstGeom prst="rect">
            <a:avLst/>
          </a:prstGeom>
        </p:spPr>
        <p:txBody>
          <a:bodyPr wrap="square">
            <a:spAutoFit/>
          </a:bodyPr>
          <a:lstStyle/>
          <a:p>
            <a:pPr algn="l" defTabSz="914400" rtl="0" hangingPunct="1">
              <a:lnSpc>
                <a:spcPct val="150000"/>
              </a:lnSpc>
              <a:defRPr/>
            </a:pPr>
            <a:r>
              <a:rPr lang="en-us" sz="1050" b="1" i="0" u="none" kern="100" baseline="0" dirty="0">
                <a:solidFill>
                  <a:srgbClr val="003979"/>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feature modules are encapsulated</a:t>
            </a:r>
          </a:p>
        </p:txBody>
      </p:sp>
      <p:sp>
        <p:nvSpPr>
          <p:cNvPr id="55" name="矩形 54">
            <a:extLst>
              <a:ext uri="{FF2B5EF4-FFF2-40B4-BE49-F238E27FC236}">
                <a16:creationId xmlns:a16="http://schemas.microsoft.com/office/drawing/2014/main" id="{88B96F50-60EB-2E4F-944A-5BCDF649EF88}"/>
              </a:ext>
            </a:extLst>
          </p:cNvPr>
          <p:cNvSpPr/>
          <p:nvPr/>
        </p:nvSpPr>
        <p:spPr>
          <a:xfrm>
            <a:off x="3250730" y="3748763"/>
            <a:ext cx="277403" cy="305143"/>
          </a:xfrm>
          <a:prstGeom prst="rect">
            <a:avLst/>
          </a:prstGeom>
          <a:solidFill>
            <a:srgbClr val="1E5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r>
              <a:rPr kumimoji="1" lang="en-us" sz="1100" b="1" i="0" u="none" kern="1200" baseline="0">
                <a:solidFill>
                  <a:prstClr val="white"/>
                </a:solidFill>
                <a:latin typeface="Calibri" panose="020F0502020204030204" pitchFamily="34" charset="0"/>
                <a:ea typeface="Roboto" pitchFamily="2" charset="0"/>
                <a:cs typeface="Calibri" panose="020F0502020204030204" pitchFamily="34" charset="0"/>
                <a:sym typeface="Times New Roman" panose="02020603050405020304" pitchFamily="18" charset="0"/>
              </a:rPr>
              <a:t>1</a:t>
            </a: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56" name="矩形 55">
            <a:extLst>
              <a:ext uri="{FF2B5EF4-FFF2-40B4-BE49-F238E27FC236}">
                <a16:creationId xmlns:a16="http://schemas.microsoft.com/office/drawing/2014/main" id="{484353B9-D41C-8D4B-8023-6C47A6D52B7A}"/>
              </a:ext>
            </a:extLst>
          </p:cNvPr>
          <p:cNvSpPr/>
          <p:nvPr/>
        </p:nvSpPr>
        <p:spPr>
          <a:xfrm>
            <a:off x="7899384" y="2108886"/>
            <a:ext cx="3190663" cy="461665"/>
          </a:xfrm>
          <a:prstGeom prst="rect">
            <a:avLst/>
          </a:prstGeom>
        </p:spPr>
        <p:txBody>
          <a:bodyPr wrap="square">
            <a:spAutoFit/>
          </a:bodyPr>
          <a:lstStyle/>
          <a:p>
            <a:pPr algn="l" defTabSz="914400" rtl="0" hangingPunct="1">
              <a:defRPr/>
            </a:pPr>
            <a:r>
              <a:rPr lang="en-us" sz="1200" b="1" i="0" u="none" kern="100" baseline="0" dirty="0">
                <a:solidFill>
                  <a:srgbClr val="003979"/>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Each team develops an independent feature and performs local debugging</a:t>
            </a:r>
          </a:p>
        </p:txBody>
      </p:sp>
      <p:sp>
        <p:nvSpPr>
          <p:cNvPr id="57" name="矩形 56">
            <a:extLst>
              <a:ext uri="{FF2B5EF4-FFF2-40B4-BE49-F238E27FC236}">
                <a16:creationId xmlns:a16="http://schemas.microsoft.com/office/drawing/2014/main" id="{BCB6F29A-EEB7-8046-8F14-20CB5DCE5DDB}"/>
              </a:ext>
            </a:extLst>
          </p:cNvPr>
          <p:cNvSpPr/>
          <p:nvPr/>
        </p:nvSpPr>
        <p:spPr>
          <a:xfrm>
            <a:off x="7621982" y="2171626"/>
            <a:ext cx="277403" cy="305143"/>
          </a:xfrm>
          <a:prstGeom prst="rect">
            <a:avLst/>
          </a:prstGeom>
          <a:solidFill>
            <a:srgbClr val="1E5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r>
              <a:rPr kumimoji="1" lang="en-us" sz="1400" b="1" i="0" u="none" kern="1200" baseline="0">
                <a:solidFill>
                  <a:prstClr val="white"/>
                </a:solidFill>
                <a:latin typeface="Calibri" panose="020F0502020204030204" pitchFamily="34" charset="0"/>
                <a:ea typeface="Roboto" pitchFamily="2" charset="0"/>
                <a:cs typeface="Calibri" panose="020F0502020204030204" pitchFamily="34" charset="0"/>
                <a:sym typeface="Times New Roman" panose="02020603050405020304" pitchFamily="18" charset="0"/>
              </a:rPr>
              <a:t>2</a:t>
            </a: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58" name="矩形 57">
            <a:extLst>
              <a:ext uri="{FF2B5EF4-FFF2-40B4-BE49-F238E27FC236}">
                <a16:creationId xmlns:a16="http://schemas.microsoft.com/office/drawing/2014/main" id="{5FAF5FCB-5F1F-D048-8A8B-3F0C8676EEF5}"/>
              </a:ext>
            </a:extLst>
          </p:cNvPr>
          <p:cNvSpPr/>
          <p:nvPr/>
        </p:nvSpPr>
        <p:spPr>
          <a:xfrm>
            <a:off x="7899383" y="5691200"/>
            <a:ext cx="3353528" cy="461665"/>
          </a:xfrm>
          <a:prstGeom prst="rect">
            <a:avLst/>
          </a:prstGeom>
        </p:spPr>
        <p:txBody>
          <a:bodyPr wrap="square">
            <a:spAutoFit/>
          </a:bodyPr>
          <a:lstStyle/>
          <a:p>
            <a:pPr algn="l" defTabSz="914400" rtl="0" hangingPunct="1">
              <a:defRPr/>
            </a:pPr>
            <a:r>
              <a:rPr lang="en-us" sz="1200" b="1" i="0" u="none" kern="100" baseline="0" dirty="0">
                <a:solidFill>
                  <a:srgbClr val="003979"/>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Modules developed by different teams can call APIs provided by other teams</a:t>
            </a:r>
          </a:p>
        </p:txBody>
      </p:sp>
      <p:sp>
        <p:nvSpPr>
          <p:cNvPr id="59" name="矩形 58">
            <a:extLst>
              <a:ext uri="{FF2B5EF4-FFF2-40B4-BE49-F238E27FC236}">
                <a16:creationId xmlns:a16="http://schemas.microsoft.com/office/drawing/2014/main" id="{E7B92937-0A3E-904F-8B15-5BC0E45D28E2}"/>
              </a:ext>
            </a:extLst>
          </p:cNvPr>
          <p:cNvSpPr/>
          <p:nvPr/>
        </p:nvSpPr>
        <p:spPr>
          <a:xfrm>
            <a:off x="7621982" y="5781099"/>
            <a:ext cx="277403" cy="305143"/>
          </a:xfrm>
          <a:prstGeom prst="rect">
            <a:avLst/>
          </a:prstGeom>
          <a:solidFill>
            <a:srgbClr val="1E5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r>
              <a:rPr kumimoji="1" lang="en-us" sz="1400" b="1" i="0" u="none" kern="1200" baseline="0">
                <a:solidFill>
                  <a:prstClr val="white"/>
                </a:solidFill>
                <a:latin typeface="Calibri" panose="020F0502020204030204" pitchFamily="34" charset="0"/>
                <a:ea typeface="Roboto" pitchFamily="2" charset="0"/>
                <a:cs typeface="Calibri" panose="020F0502020204030204" pitchFamily="34" charset="0"/>
                <a:sym typeface="Times New Roman" panose="02020603050405020304" pitchFamily="18" charset="0"/>
              </a:rPr>
              <a:t>3</a:t>
            </a: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pic>
        <p:nvPicPr>
          <p:cNvPr id="60" name="图形 59">
            <a:extLst>
              <a:ext uri="{FF2B5EF4-FFF2-40B4-BE49-F238E27FC236}">
                <a16:creationId xmlns:a16="http://schemas.microsoft.com/office/drawing/2014/main" id="{8CE7496E-C627-ED4B-AA43-15B2D047C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3389" y="2694080"/>
            <a:ext cx="457200" cy="457200"/>
          </a:xfrm>
          <a:prstGeom prst="rect">
            <a:avLst/>
          </a:prstGeom>
        </p:spPr>
      </p:pic>
      <p:pic>
        <p:nvPicPr>
          <p:cNvPr id="61" name="图形 60">
            <a:extLst>
              <a:ext uri="{FF2B5EF4-FFF2-40B4-BE49-F238E27FC236}">
                <a16:creationId xmlns:a16="http://schemas.microsoft.com/office/drawing/2014/main" id="{CA6BA56C-DA8E-454A-8C57-EE029B3FFA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202" y="2694080"/>
            <a:ext cx="457200" cy="457200"/>
          </a:xfrm>
          <a:prstGeom prst="rect">
            <a:avLst/>
          </a:prstGeom>
        </p:spPr>
      </p:pic>
      <p:sp>
        <p:nvSpPr>
          <p:cNvPr id="62" name="矩形 61">
            <a:extLst>
              <a:ext uri="{FF2B5EF4-FFF2-40B4-BE49-F238E27FC236}">
                <a16:creationId xmlns:a16="http://schemas.microsoft.com/office/drawing/2014/main" id="{938D9D24-F5DF-FB4E-8521-2CA75853321B}"/>
              </a:ext>
            </a:extLst>
          </p:cNvPr>
          <p:cNvSpPr/>
          <p:nvPr/>
        </p:nvSpPr>
        <p:spPr>
          <a:xfrm>
            <a:off x="7965857" y="3177059"/>
            <a:ext cx="730200" cy="307777"/>
          </a:xfrm>
          <a:prstGeom prst="rect">
            <a:avLst/>
          </a:prstGeom>
        </p:spPr>
        <p:txBody>
          <a:bodyPr wrap="none">
            <a:spAutoFit/>
          </a:bodyPr>
          <a:lstStyle/>
          <a:p>
            <a:pPr defTabSz="914400" rtl="0" hangingPunct="1">
              <a:defRPr/>
            </a:pPr>
            <a:r>
              <a:rPr lang="en-us" sz="1400" b="1" i="0" u="none" kern="1200" baseline="0">
                <a:solidFill>
                  <a:srgbClr val="00A2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Team A</a:t>
            </a:r>
            <a:endParaRPr lang="en-us" altLang="en-US" sz="1400" kern="1200" dirty="0">
              <a:solidFill>
                <a:srgbClr val="00A2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3" name="矩形 62">
            <a:extLst>
              <a:ext uri="{FF2B5EF4-FFF2-40B4-BE49-F238E27FC236}">
                <a16:creationId xmlns:a16="http://schemas.microsoft.com/office/drawing/2014/main" id="{31580C13-8F67-CF4D-862F-AB8A81248D85}"/>
              </a:ext>
            </a:extLst>
          </p:cNvPr>
          <p:cNvSpPr/>
          <p:nvPr/>
        </p:nvSpPr>
        <p:spPr>
          <a:xfrm>
            <a:off x="9806196" y="3183340"/>
            <a:ext cx="722185" cy="307777"/>
          </a:xfrm>
          <a:prstGeom prst="rect">
            <a:avLst/>
          </a:prstGeom>
        </p:spPr>
        <p:txBody>
          <a:bodyPr wrap="none">
            <a:spAutoFit/>
          </a:bodyPr>
          <a:lstStyle/>
          <a:p>
            <a:pPr defTabSz="914400" rtl="0" hangingPunct="1">
              <a:defRPr/>
            </a:pPr>
            <a:r>
              <a:rPr lang="en-us" sz="1400" b="1" i="0" u="none" kern="1200" baseline="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Team B</a:t>
            </a:r>
            <a:endParaRPr lang="en-us" altLang="en-US" sz="1400" kern="1200" dirty="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4" name="剪去单角的矩形 63">
            <a:extLst>
              <a:ext uri="{FF2B5EF4-FFF2-40B4-BE49-F238E27FC236}">
                <a16:creationId xmlns:a16="http://schemas.microsoft.com/office/drawing/2014/main" id="{616A20E4-76BD-9749-9E07-9FDF3C4556B9}"/>
              </a:ext>
            </a:extLst>
          </p:cNvPr>
          <p:cNvSpPr/>
          <p:nvPr/>
        </p:nvSpPr>
        <p:spPr>
          <a:xfrm>
            <a:off x="7712101" y="3599747"/>
            <a:ext cx="1284633" cy="1787446"/>
          </a:xfrm>
          <a:prstGeom prst="snip1Rect">
            <a:avLst>
              <a:gd name="adj" fmla="val 0"/>
            </a:avLst>
          </a:prstGeom>
          <a:noFill/>
          <a:ln w="19050" cap="flat">
            <a:solidFill>
              <a:srgbClr val="00A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endParaRPr lang="en-us" altLang="en-US" sz="9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5" name="矩形 64">
            <a:extLst>
              <a:ext uri="{FF2B5EF4-FFF2-40B4-BE49-F238E27FC236}">
                <a16:creationId xmlns:a16="http://schemas.microsoft.com/office/drawing/2014/main" id="{19C18DE7-21CA-0843-804F-C53BF3804BA8}"/>
              </a:ext>
            </a:extLst>
          </p:cNvPr>
          <p:cNvSpPr/>
          <p:nvPr/>
        </p:nvSpPr>
        <p:spPr>
          <a:xfrm>
            <a:off x="7712101" y="4034726"/>
            <a:ext cx="1284632" cy="253916"/>
          </a:xfrm>
          <a:prstGeom prst="rect">
            <a:avLst/>
          </a:prstGeom>
        </p:spPr>
        <p:txBody>
          <a:bodyPr wrap="square">
            <a:spAutoFit/>
          </a:bodyPr>
          <a:lstStyle/>
          <a:p>
            <a:pPr defTabSz="914400" rtl="0" hangingPunct="1">
              <a:defRPr/>
            </a:pPr>
            <a:r>
              <a:rPr lang="en-us" sz="1050" b="1" i="0" u="none" kern="1200" baseline="0" dirty="0">
                <a:solidFill>
                  <a:srgbClr val="00A4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module A</a:t>
            </a:r>
            <a:endParaRPr lang="en-us" altLang="en-US" sz="1050" kern="1200" dirty="0">
              <a:solidFill>
                <a:srgbClr val="00A4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6" name="剪去单角的矩形 65">
            <a:extLst>
              <a:ext uri="{FF2B5EF4-FFF2-40B4-BE49-F238E27FC236}">
                <a16:creationId xmlns:a16="http://schemas.microsoft.com/office/drawing/2014/main" id="{D7A4BA7A-E07D-B640-80DB-9ECB21F25B14}"/>
              </a:ext>
            </a:extLst>
          </p:cNvPr>
          <p:cNvSpPr/>
          <p:nvPr/>
        </p:nvSpPr>
        <p:spPr>
          <a:xfrm>
            <a:off x="7844733" y="4336549"/>
            <a:ext cx="1014512" cy="396555"/>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11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API layer</a:t>
            </a:r>
          </a:p>
        </p:txBody>
      </p:sp>
      <p:sp>
        <p:nvSpPr>
          <p:cNvPr id="67" name="剪去单角的矩形 66">
            <a:extLst>
              <a:ext uri="{FF2B5EF4-FFF2-40B4-BE49-F238E27FC236}">
                <a16:creationId xmlns:a16="http://schemas.microsoft.com/office/drawing/2014/main" id="{118F7403-9A8F-A846-8C9B-E18E30F67549}"/>
              </a:ext>
            </a:extLst>
          </p:cNvPr>
          <p:cNvSpPr/>
          <p:nvPr/>
        </p:nvSpPr>
        <p:spPr>
          <a:xfrm>
            <a:off x="7844733" y="4855099"/>
            <a:ext cx="1014512" cy="396555"/>
          </a:xfrm>
          <a:prstGeom prst="snip1Rect">
            <a:avLst>
              <a:gd name="adj" fmla="val 23723"/>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 tIns="0" rIns="5500" bIns="36000" numCol="1" spcCol="38100" rtlCol="0" anchor="ctr">
            <a:noAutofit/>
          </a:bodyPr>
          <a:lstStyle/>
          <a:p>
            <a:pPr defTabSz="457200" rtl="0" hangingPunct="1">
              <a:defRPr/>
            </a:pPr>
            <a:r>
              <a:rPr lang="en-us" sz="11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Implementation layer</a:t>
            </a:r>
          </a:p>
        </p:txBody>
      </p:sp>
      <p:sp>
        <p:nvSpPr>
          <p:cNvPr id="68" name="剪去单角的矩形 67">
            <a:extLst>
              <a:ext uri="{FF2B5EF4-FFF2-40B4-BE49-F238E27FC236}">
                <a16:creationId xmlns:a16="http://schemas.microsoft.com/office/drawing/2014/main" id="{F0252821-FAD8-6548-A30D-354890ED6807}"/>
              </a:ext>
            </a:extLst>
          </p:cNvPr>
          <p:cNvSpPr/>
          <p:nvPr/>
        </p:nvSpPr>
        <p:spPr>
          <a:xfrm>
            <a:off x="9552567" y="3599747"/>
            <a:ext cx="1284633" cy="1787446"/>
          </a:xfrm>
          <a:prstGeom prst="snip1Rect">
            <a:avLst>
              <a:gd name="adj" fmla="val 0"/>
            </a:avLst>
          </a:prstGeom>
          <a:noFill/>
          <a:ln w="19050" cap="flat">
            <a:solidFill>
              <a:srgbClr val="00D1E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rtl="0">
              <a:defRPr/>
            </a:pPr>
            <a:endParaRPr lang="en-us" altLang="en-US" sz="900" b="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9" name="矩形 68">
            <a:extLst>
              <a:ext uri="{FF2B5EF4-FFF2-40B4-BE49-F238E27FC236}">
                <a16:creationId xmlns:a16="http://schemas.microsoft.com/office/drawing/2014/main" id="{9DEFAFD5-9629-3B4D-AED7-3E17E0493F95}"/>
              </a:ext>
            </a:extLst>
          </p:cNvPr>
          <p:cNvSpPr/>
          <p:nvPr/>
        </p:nvSpPr>
        <p:spPr>
          <a:xfrm>
            <a:off x="9552567" y="4027620"/>
            <a:ext cx="1284632" cy="253916"/>
          </a:xfrm>
          <a:prstGeom prst="rect">
            <a:avLst/>
          </a:prstGeom>
        </p:spPr>
        <p:txBody>
          <a:bodyPr wrap="square">
            <a:spAutoFit/>
          </a:bodyPr>
          <a:lstStyle/>
          <a:p>
            <a:pPr defTabSz="914400" rtl="0" hangingPunct="1">
              <a:defRPr/>
            </a:pPr>
            <a:r>
              <a:rPr lang="en-us" sz="1050" b="1" i="0" u="none" kern="1200" baseline="0" dirty="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module B</a:t>
            </a:r>
            <a:endParaRPr lang="en-us" altLang="en-US" sz="1050" kern="1200" dirty="0">
              <a:solidFill>
                <a:srgbClr val="00D1E9"/>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70" name="剪去单角的矩形 69">
            <a:extLst>
              <a:ext uri="{FF2B5EF4-FFF2-40B4-BE49-F238E27FC236}">
                <a16:creationId xmlns:a16="http://schemas.microsoft.com/office/drawing/2014/main" id="{B51C572E-1EC7-B840-B7B3-0FA6C8FBB248}"/>
              </a:ext>
            </a:extLst>
          </p:cNvPr>
          <p:cNvSpPr/>
          <p:nvPr/>
        </p:nvSpPr>
        <p:spPr>
          <a:xfrm>
            <a:off x="9685199" y="4336549"/>
            <a:ext cx="1014512" cy="396555"/>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12700" bIns="36000" numCol="1" spcCol="38100" rtlCol="0" anchor="ctr">
            <a:noAutofit/>
          </a:bodyPr>
          <a:lstStyle/>
          <a:p>
            <a:pPr defTabSz="457200" rtl="0" hangingPunct="1">
              <a:defRPr/>
            </a:pPr>
            <a:r>
              <a:rPr lang="en-us" sz="11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API layer</a:t>
            </a:r>
          </a:p>
        </p:txBody>
      </p:sp>
      <p:sp>
        <p:nvSpPr>
          <p:cNvPr id="71" name="剪去单角的矩形 70">
            <a:extLst>
              <a:ext uri="{FF2B5EF4-FFF2-40B4-BE49-F238E27FC236}">
                <a16:creationId xmlns:a16="http://schemas.microsoft.com/office/drawing/2014/main" id="{43521973-E6DE-9748-9198-2BB7296964F7}"/>
              </a:ext>
            </a:extLst>
          </p:cNvPr>
          <p:cNvSpPr/>
          <p:nvPr/>
        </p:nvSpPr>
        <p:spPr>
          <a:xfrm>
            <a:off x="9685199" y="4855099"/>
            <a:ext cx="1014512" cy="396555"/>
          </a:xfrm>
          <a:prstGeom prst="snip1Rect">
            <a:avLst>
              <a:gd name="adj" fmla="val 23723"/>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 tIns="0" rIns="5500" bIns="36000" numCol="1" spcCol="38100" rtlCol="0" anchor="ctr">
            <a:noAutofit/>
          </a:bodyPr>
          <a:lstStyle/>
          <a:p>
            <a:pPr defTabSz="457200" rtl="0" hangingPunct="1">
              <a:defRPr/>
            </a:pPr>
            <a:r>
              <a:rPr lang="en-us" sz="11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Implementation layer</a:t>
            </a:r>
          </a:p>
        </p:txBody>
      </p:sp>
      <p:sp>
        <p:nvSpPr>
          <p:cNvPr id="72" name="平行四边形 71">
            <a:extLst>
              <a:ext uri="{FF2B5EF4-FFF2-40B4-BE49-F238E27FC236}">
                <a16:creationId xmlns:a16="http://schemas.microsoft.com/office/drawing/2014/main" id="{8387BC0A-C09A-4643-91E7-03DE704A3AFE}"/>
              </a:ext>
            </a:extLst>
          </p:cNvPr>
          <p:cNvSpPr/>
          <p:nvPr/>
        </p:nvSpPr>
        <p:spPr>
          <a:xfrm rot="5400000" flipV="1">
            <a:off x="5192830" y="3848719"/>
            <a:ext cx="4177102" cy="418452"/>
          </a:xfrm>
          <a:prstGeom prst="parallelogram">
            <a:avLst>
              <a:gd name="adj" fmla="val 116459"/>
            </a:avLst>
          </a:prstGeom>
          <a:gradFill>
            <a:gsLst>
              <a:gs pos="0">
                <a:srgbClr val="00A2FF">
                  <a:alpha val="40000"/>
                </a:srgbClr>
              </a:gs>
              <a:gs pos="100000">
                <a:srgbClr val="00A2FF">
                  <a:alpha val="5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73" name="肘形连接符 142">
            <a:extLst>
              <a:ext uri="{FF2B5EF4-FFF2-40B4-BE49-F238E27FC236}">
                <a16:creationId xmlns:a16="http://schemas.microsoft.com/office/drawing/2014/main" id="{C97DE5D0-2540-8149-A3CB-5B3E360CF415}"/>
              </a:ext>
            </a:extLst>
          </p:cNvPr>
          <p:cNvCxnSpPr>
            <a:stCxn id="67" idx="0"/>
            <a:endCxn id="70" idx="2"/>
          </p:cNvCxnSpPr>
          <p:nvPr/>
        </p:nvCxnSpPr>
        <p:spPr>
          <a:xfrm flipV="1">
            <a:off x="8859245" y="4534826"/>
            <a:ext cx="825954" cy="518550"/>
          </a:xfrm>
          <a:prstGeom prst="curvedConnector3">
            <a:avLst>
              <a:gd name="adj1" fmla="val 62301"/>
            </a:avLst>
          </a:prstGeom>
          <a:ln w="25400">
            <a:solidFill>
              <a:srgbClr val="00A2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肘形连接符 145">
            <a:extLst>
              <a:ext uri="{FF2B5EF4-FFF2-40B4-BE49-F238E27FC236}">
                <a16:creationId xmlns:a16="http://schemas.microsoft.com/office/drawing/2014/main" id="{335DFD27-2767-1D44-9B40-6075C0677684}"/>
              </a:ext>
            </a:extLst>
          </p:cNvPr>
          <p:cNvCxnSpPr>
            <a:stCxn id="71" idx="2"/>
            <a:endCxn id="66" idx="0"/>
          </p:cNvCxnSpPr>
          <p:nvPr/>
        </p:nvCxnSpPr>
        <p:spPr>
          <a:xfrm rot="10800000">
            <a:off x="8859245" y="4534826"/>
            <a:ext cx="825954" cy="518550"/>
          </a:xfrm>
          <a:prstGeom prst="curvedConnector3">
            <a:avLst>
              <a:gd name="adj1" fmla="val 60934"/>
            </a:avLst>
          </a:prstGeom>
          <a:ln w="25400">
            <a:solidFill>
              <a:srgbClr val="00D1E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7ED9A310-3F2B-DF45-926C-3E756685E860}"/>
              </a:ext>
            </a:extLst>
          </p:cNvPr>
          <p:cNvSpPr/>
          <p:nvPr/>
        </p:nvSpPr>
        <p:spPr>
          <a:xfrm>
            <a:off x="8682799" y="883068"/>
            <a:ext cx="3173513" cy="1200329"/>
          </a:xfrm>
          <a:prstGeom prst="rect">
            <a:avLst/>
          </a:prstGeom>
          <a:ln>
            <a:solidFill>
              <a:srgbClr val="F2FBFF"/>
            </a:solidFill>
          </a:ln>
        </p:spPr>
        <p:txBody>
          <a:bodyPr wrap="square">
            <a:spAutoFit/>
          </a:bodyPr>
          <a:lstStyle/>
          <a:p>
            <a:pPr rtl="0"/>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TMF supports major iOS, Android, and </a:t>
            </a:r>
            <a:r>
              <a:rPr lang="en-us" sz="1200" b="0" i="0" u="none" baseline="0" dirty="0" err="1">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HarmonyOS</a:t>
            </a:r>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versions such as iOS 1</a:t>
            </a:r>
            <a:r>
              <a:rPr lang="en-US" altLang="zh-CN"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6</a:t>
            </a:r>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and Android 1</a:t>
            </a:r>
            <a:r>
              <a:rPr lang="en-US" altLang="zh-CN"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2</a:t>
            </a:r>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keeping up with the updates of Apple and Google</a:t>
            </a:r>
          </a:p>
          <a:p>
            <a:pPr rtl="0"/>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endParaRPr lang="en-us" altLang="en-US" sz="1200" b="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77" name="文本框 76">
            <a:extLst>
              <a:ext uri="{FF2B5EF4-FFF2-40B4-BE49-F238E27FC236}">
                <a16:creationId xmlns:a16="http://schemas.microsoft.com/office/drawing/2014/main" id="{1FF9548C-FA2C-864E-94D4-0776EF7C3C32}"/>
              </a:ext>
            </a:extLst>
          </p:cNvPr>
          <p:cNvSpPr txBox="1"/>
          <p:nvPr/>
        </p:nvSpPr>
        <p:spPr>
          <a:xfrm>
            <a:off x="1189025" y="6288061"/>
            <a:ext cx="9672000" cy="400110"/>
          </a:xfrm>
          <a:prstGeom prst="rect">
            <a:avLst/>
          </a:prstGeom>
          <a:noFill/>
        </p:spPr>
        <p:txBody>
          <a:bodyPr wrap="square">
            <a:spAutoFit/>
          </a:bodyPr>
          <a:lstStyle/>
          <a:p>
            <a:r>
              <a:rPr kumimoji="1" lang="en-US" altLang="zh-CN" sz="2000" b="1" i="0" u="none" baseline="0" dirty="0">
                <a:latin typeface="Calibri" panose="020F0502020204030204" pitchFamily="34" charset="0"/>
                <a:cs typeface="Calibri" panose="020F0502020204030204" pitchFamily="34" charset="0"/>
                <a:sym typeface="Times New Roman" panose="02020603050405020304" pitchFamily="18" charset="0"/>
              </a:rPr>
              <a:t>T</a:t>
            </a:r>
            <a:r>
              <a:rPr kumimoji="1" lang="en-us" altLang="zh-CN" sz="2000" b="1" i="0" u="none" baseline="0" dirty="0">
                <a:latin typeface="Calibri" panose="020F0502020204030204" pitchFamily="34" charset="0"/>
                <a:cs typeface="Calibri" panose="020F0502020204030204" pitchFamily="34" charset="0"/>
                <a:sym typeface="Times New Roman" panose="02020603050405020304" pitchFamily="18" charset="0"/>
              </a:rPr>
              <a:t>he mobile development framework supports concurrent development by multiple teams</a:t>
            </a:r>
            <a:endParaRPr kumimoji="1" lang="en-US" altLang="zh-CN" sz="2000" b="1" i="0" u="none" baseline="0" dirty="0">
              <a:latin typeface="Calibri" panose="020F0502020204030204" pitchFamily="34" charset="0"/>
              <a:cs typeface="Calibri" panose="020F0502020204030204" pitchFamily="34" charset="0"/>
              <a:sym typeface="Times New Roman" panose="02020603050405020304" pitchFamily="18" charset="0"/>
            </a:endParaRPr>
          </a:p>
        </p:txBody>
      </p:sp>
      <p:pic>
        <p:nvPicPr>
          <p:cNvPr id="76" name="图片 75">
            <a:extLst>
              <a:ext uri="{FF2B5EF4-FFF2-40B4-BE49-F238E27FC236}">
                <a16:creationId xmlns:a16="http://schemas.microsoft.com/office/drawing/2014/main" id="{35B7C083-3CBB-264E-852B-4048A8E3AA91}"/>
              </a:ext>
            </a:extLst>
          </p:cNvPr>
          <p:cNvPicPr>
            <a:picLocks noChangeAspect="1"/>
          </p:cNvPicPr>
          <p:nvPr/>
        </p:nvPicPr>
        <p:blipFill>
          <a:blip r:embed="rId6"/>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986110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FFC6D79-2ABD-4A40-A02C-1DD06BD58AFD}"/>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More</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Client components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矩形 3">
            <a:extLst>
              <a:ext uri="{FF2B5EF4-FFF2-40B4-BE49-F238E27FC236}">
                <a16:creationId xmlns:a16="http://schemas.microsoft.com/office/drawing/2014/main" id="{E918BBB5-2497-6C46-94D2-72D675387FE7}"/>
              </a:ext>
            </a:extLst>
          </p:cNvPr>
          <p:cNvSpPr/>
          <p:nvPr/>
        </p:nvSpPr>
        <p:spPr>
          <a:xfrm>
            <a:off x="1073035" y="1457863"/>
            <a:ext cx="4895999" cy="504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4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5" name="文本占位符 2">
            <a:extLst>
              <a:ext uri="{FF2B5EF4-FFF2-40B4-BE49-F238E27FC236}">
                <a16:creationId xmlns:a16="http://schemas.microsoft.com/office/drawing/2014/main" id="{0E84344C-1541-164B-8034-A7F07F3D9574}"/>
              </a:ext>
            </a:extLst>
          </p:cNvPr>
          <p:cNvSpPr txBox="1">
            <a:spLocks/>
          </p:cNvSpPr>
          <p:nvPr/>
        </p:nvSpPr>
        <p:spPr>
          <a:xfrm>
            <a:off x="345425" y="790077"/>
            <a:ext cx="10890022" cy="648000"/>
          </a:xfrm>
          <a:prstGeom prst="rect">
            <a:avLst/>
          </a:prstGeom>
        </p:spPr>
        <p:txBody>
          <a:bodyPr anchor="ct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800" dirty="0">
                <a:latin typeface="Calibri" panose="020F0502020204030204" pitchFamily="34" charset="0"/>
                <a:cs typeface="Calibri" panose="020F0502020204030204" pitchFamily="34" charset="0"/>
                <a:sym typeface="Times New Roman" panose="02020603050405020304" pitchFamily="18" charset="0"/>
              </a:rPr>
              <a:t>TMF supports many general client capabilities to meet the universal needs of different types of business apps</a:t>
            </a:r>
          </a:p>
        </p:txBody>
      </p:sp>
      <p:sp>
        <p:nvSpPr>
          <p:cNvPr id="6" name="矩形 5">
            <a:extLst>
              <a:ext uri="{FF2B5EF4-FFF2-40B4-BE49-F238E27FC236}">
                <a16:creationId xmlns:a16="http://schemas.microsoft.com/office/drawing/2014/main" id="{B0019DBD-BDE6-5140-8D7B-A0F341F5561F}"/>
              </a:ext>
            </a:extLst>
          </p:cNvPr>
          <p:cNvSpPr/>
          <p:nvPr/>
        </p:nvSpPr>
        <p:spPr>
          <a:xfrm>
            <a:off x="1820859" y="2479128"/>
            <a:ext cx="1708131" cy="892617"/>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Global UI configuration</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30000"/>
              </a:lnSpc>
              <a:defRPr/>
            </a:pPr>
            <a:r>
              <a:rPr lang="en-us" sz="10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Global app layout adjustment on the same configuration table</a:t>
            </a:r>
            <a:endParaRPr lang="en-us" altLang="zh-CN" sz="10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 name="矩形 6">
            <a:extLst>
              <a:ext uri="{FF2B5EF4-FFF2-40B4-BE49-F238E27FC236}">
                <a16:creationId xmlns:a16="http://schemas.microsoft.com/office/drawing/2014/main" id="{7FA8BF6F-AC71-124E-87EF-D9C2A566B53D}"/>
              </a:ext>
            </a:extLst>
          </p:cNvPr>
          <p:cNvSpPr/>
          <p:nvPr/>
        </p:nvSpPr>
        <p:spPr>
          <a:xfrm>
            <a:off x="1073033" y="1454917"/>
            <a:ext cx="4896000" cy="2340000"/>
          </a:xfrm>
          <a:prstGeom prst="rect">
            <a:avLst/>
          </a:prstGeom>
          <a:ln>
            <a:solidFill>
              <a:srgbClr val="0067E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00" rtl="0" hangingPunct="1">
              <a:defRPr/>
            </a:pPr>
            <a:endParaRPr kumimoji="1" lang="en-us" altLang="en-US" sz="1400" kern="1200" dirty="0">
              <a:solidFill>
                <a:prstClr val="black"/>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8" name="文本框 7">
            <a:extLst>
              <a:ext uri="{FF2B5EF4-FFF2-40B4-BE49-F238E27FC236}">
                <a16:creationId xmlns:a16="http://schemas.microsoft.com/office/drawing/2014/main" id="{4506E8D7-AEFD-0E46-BCCB-F2AF51CB9B2C}"/>
              </a:ext>
            </a:extLst>
          </p:cNvPr>
          <p:cNvSpPr txBox="1"/>
          <p:nvPr/>
        </p:nvSpPr>
        <p:spPr>
          <a:xfrm>
            <a:off x="1223291" y="1543030"/>
            <a:ext cx="4440639" cy="269176"/>
          </a:xfrm>
          <a:prstGeom prst="rect">
            <a:avLst/>
          </a:prstGeom>
          <a:noFill/>
        </p:spPr>
        <p:txBody>
          <a:bodyPr wrap="none" rtlCol="0">
            <a:spAutoFit/>
          </a:bodyPr>
          <a:lstStyle/>
          <a:p>
            <a:pPr algn="l" defTabSz="914400" rtl="0" hangingPunct="1">
              <a:lnSpc>
                <a:spcPct val="110000"/>
              </a:lnSpc>
              <a:defRPr/>
            </a:pPr>
            <a:r>
              <a:rPr kumimoji="1" lang="en-us" sz="11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UI component</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 mature UI construction plan covering both Android and iOS</a:t>
            </a:r>
            <a:endParaRPr kumimoji="1" lang="en-us" altLang="en-US" sz="1050" b="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9" name="矩形 8">
            <a:extLst>
              <a:ext uri="{FF2B5EF4-FFF2-40B4-BE49-F238E27FC236}">
                <a16:creationId xmlns:a16="http://schemas.microsoft.com/office/drawing/2014/main" id="{B237FC21-9E86-AA45-86F1-D0CFBE3F88D0}"/>
              </a:ext>
            </a:extLst>
          </p:cNvPr>
          <p:cNvSpPr/>
          <p:nvPr/>
        </p:nvSpPr>
        <p:spPr>
          <a:xfrm>
            <a:off x="1073035" y="4058560"/>
            <a:ext cx="4895999" cy="504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4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10" name="矩形 9">
            <a:extLst>
              <a:ext uri="{FF2B5EF4-FFF2-40B4-BE49-F238E27FC236}">
                <a16:creationId xmlns:a16="http://schemas.microsoft.com/office/drawing/2014/main" id="{F0A961FF-3DAA-F14F-A0F0-6AD436AB4BF0}"/>
              </a:ext>
            </a:extLst>
          </p:cNvPr>
          <p:cNvSpPr/>
          <p:nvPr/>
        </p:nvSpPr>
        <p:spPr>
          <a:xfrm>
            <a:off x="1073033" y="4055614"/>
            <a:ext cx="4896000" cy="2340000"/>
          </a:xfrm>
          <a:prstGeom prst="rect">
            <a:avLst/>
          </a:prstGeom>
          <a:ln>
            <a:solidFill>
              <a:srgbClr val="0067E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00" rtl="0" hangingPunct="1">
              <a:defRPr/>
            </a:pPr>
            <a:endParaRPr kumimoji="1" lang="en-us" altLang="en-US" sz="1400" kern="1200" dirty="0">
              <a:solidFill>
                <a:prstClr val="black"/>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1" name="文本框 10">
            <a:extLst>
              <a:ext uri="{FF2B5EF4-FFF2-40B4-BE49-F238E27FC236}">
                <a16:creationId xmlns:a16="http://schemas.microsoft.com/office/drawing/2014/main" id="{E6BBD744-922B-444A-BD63-D1C3C7B350FA}"/>
              </a:ext>
            </a:extLst>
          </p:cNvPr>
          <p:cNvSpPr txBox="1"/>
          <p:nvPr/>
        </p:nvSpPr>
        <p:spPr>
          <a:xfrm>
            <a:off x="1223290" y="4137473"/>
            <a:ext cx="3998210" cy="269176"/>
          </a:xfrm>
          <a:prstGeom prst="rect">
            <a:avLst/>
          </a:prstGeom>
          <a:noFill/>
        </p:spPr>
        <p:txBody>
          <a:bodyPr wrap="none" rtlCol="0">
            <a:spAutoFit/>
          </a:bodyPr>
          <a:lstStyle/>
          <a:p>
            <a:pPr algn="l" defTabSz="914400" rtl="0" hangingPunct="1">
              <a:lnSpc>
                <a:spcPct val="110000"/>
              </a:lnSpc>
              <a:defRPr/>
            </a:pPr>
            <a:r>
              <a:rPr kumimoji="1" lang="en-us" sz="1100" b="1"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Unified storage</a:t>
            </a:r>
            <a:r>
              <a:rPr kumimoji="1" lang="en-us" sz="1050" b="0"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diverse storage methods for different requirements</a:t>
            </a:r>
          </a:p>
        </p:txBody>
      </p:sp>
      <p:sp>
        <p:nvSpPr>
          <p:cNvPr id="12" name="矩形 11">
            <a:extLst>
              <a:ext uri="{FF2B5EF4-FFF2-40B4-BE49-F238E27FC236}">
                <a16:creationId xmlns:a16="http://schemas.microsoft.com/office/drawing/2014/main" id="{1A2E69F5-1D00-6844-88DE-1529D9D9E9AF}"/>
              </a:ext>
            </a:extLst>
          </p:cNvPr>
          <p:cNvSpPr>
            <a:spLocks noChangeAspect="1"/>
          </p:cNvSpPr>
          <p:nvPr/>
        </p:nvSpPr>
        <p:spPr>
          <a:xfrm>
            <a:off x="1320050" y="2559787"/>
            <a:ext cx="432000" cy="432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defTabSz="914400" rtl="0" hangingPunct="1">
              <a:defRPr/>
            </a:pPr>
            <a:endParaRPr kumimoji="1" lang="en-us" altLang="en-US" sz="1400" kern="120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pic>
        <p:nvPicPr>
          <p:cNvPr id="13" name="图形 12">
            <a:extLst>
              <a:ext uri="{FF2B5EF4-FFF2-40B4-BE49-F238E27FC236}">
                <a16:creationId xmlns:a16="http://schemas.microsoft.com/office/drawing/2014/main" id="{50332853-62D0-104C-8220-8C1146BA6C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4316" y="2613787"/>
            <a:ext cx="324000" cy="324000"/>
          </a:xfrm>
          <a:prstGeom prst="rect">
            <a:avLst/>
          </a:prstGeom>
        </p:spPr>
      </p:pic>
      <p:sp>
        <p:nvSpPr>
          <p:cNvPr id="14" name="矩形 13">
            <a:extLst>
              <a:ext uri="{FF2B5EF4-FFF2-40B4-BE49-F238E27FC236}">
                <a16:creationId xmlns:a16="http://schemas.microsoft.com/office/drawing/2014/main" id="{74A95369-3B84-4747-8782-02A75ACE6CB4}"/>
              </a:ext>
            </a:extLst>
          </p:cNvPr>
          <p:cNvSpPr/>
          <p:nvPr/>
        </p:nvSpPr>
        <p:spPr>
          <a:xfrm>
            <a:off x="4168370" y="2479128"/>
            <a:ext cx="1655719" cy="692562"/>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Multiple</a:t>
            </a: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UI controls</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30000"/>
              </a:lnSpc>
              <a:defRPr/>
            </a:pPr>
            <a:r>
              <a:rPr lang="en-us" sz="10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Multiple styles accumulated in actual product iterations</a:t>
            </a:r>
          </a:p>
        </p:txBody>
      </p:sp>
      <p:sp>
        <p:nvSpPr>
          <p:cNvPr id="15" name="矩形 14">
            <a:extLst>
              <a:ext uri="{FF2B5EF4-FFF2-40B4-BE49-F238E27FC236}">
                <a16:creationId xmlns:a16="http://schemas.microsoft.com/office/drawing/2014/main" id="{9E814AF8-5AB8-8B4C-B183-6CDB38632DA3}"/>
              </a:ext>
            </a:extLst>
          </p:cNvPr>
          <p:cNvSpPr>
            <a:spLocks noChangeAspect="1"/>
          </p:cNvSpPr>
          <p:nvPr/>
        </p:nvSpPr>
        <p:spPr>
          <a:xfrm>
            <a:off x="3667561" y="2559787"/>
            <a:ext cx="432000" cy="432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defTabSz="914400" rtl="0" hangingPunct="1">
              <a:defRPr/>
            </a:pPr>
            <a:endParaRPr kumimoji="1" lang="en-us" altLang="en-US" sz="1400" kern="120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pic>
        <p:nvPicPr>
          <p:cNvPr id="16" name="图形 15">
            <a:extLst>
              <a:ext uri="{FF2B5EF4-FFF2-40B4-BE49-F238E27FC236}">
                <a16:creationId xmlns:a16="http://schemas.microsoft.com/office/drawing/2014/main" id="{FB18AD0E-7E85-2B46-8BF4-6F31FE25F5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3149" y="2608278"/>
            <a:ext cx="324000" cy="324000"/>
          </a:xfrm>
          <a:prstGeom prst="rect">
            <a:avLst/>
          </a:prstGeom>
        </p:spPr>
      </p:pic>
      <p:sp>
        <p:nvSpPr>
          <p:cNvPr id="17" name="矩形 16">
            <a:extLst>
              <a:ext uri="{FF2B5EF4-FFF2-40B4-BE49-F238E27FC236}">
                <a16:creationId xmlns:a16="http://schemas.microsoft.com/office/drawing/2014/main" id="{706667E6-D74D-D447-898F-4F147F5D2EF4}"/>
              </a:ext>
            </a:extLst>
          </p:cNvPr>
          <p:cNvSpPr/>
          <p:nvPr/>
        </p:nvSpPr>
        <p:spPr>
          <a:xfrm>
            <a:off x="1820860" y="4880084"/>
            <a:ext cx="1599684" cy="492507"/>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Database storage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30000"/>
              </a:lnSpc>
              <a:defRPr/>
            </a:pPr>
            <a:r>
              <a:rPr lang="en-us" sz="10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WCDB as used by </a:t>
            </a:r>
            <a:r>
              <a:rPr lang="en-us" sz="1000" b="0" i="0" u="none" kern="1200" baseline="0" dirty="0" err="1">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WeCom</a:t>
            </a:r>
            <a:endParaRPr lang="en-us" altLang="zh-CN" sz="10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8" name="矩形 17">
            <a:extLst>
              <a:ext uri="{FF2B5EF4-FFF2-40B4-BE49-F238E27FC236}">
                <a16:creationId xmlns:a16="http://schemas.microsoft.com/office/drawing/2014/main" id="{A9EE6DA4-83D2-1B4B-9426-50E0CC8AEEB3}"/>
              </a:ext>
            </a:extLst>
          </p:cNvPr>
          <p:cNvSpPr>
            <a:spLocks noChangeAspect="1"/>
          </p:cNvSpPr>
          <p:nvPr/>
        </p:nvSpPr>
        <p:spPr>
          <a:xfrm>
            <a:off x="1320050" y="4960743"/>
            <a:ext cx="432000" cy="432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defTabSz="914400" rtl="0" hangingPunct="1">
              <a:defRPr/>
            </a:pPr>
            <a:endParaRPr kumimoji="1" lang="en-us" altLang="en-US" sz="1400" kern="120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19" name="矩形 18">
            <a:extLst>
              <a:ext uri="{FF2B5EF4-FFF2-40B4-BE49-F238E27FC236}">
                <a16:creationId xmlns:a16="http://schemas.microsoft.com/office/drawing/2014/main" id="{C6D25B28-7C7D-1A41-91FD-93FD028230D7}"/>
              </a:ext>
            </a:extLst>
          </p:cNvPr>
          <p:cNvSpPr/>
          <p:nvPr/>
        </p:nvSpPr>
        <p:spPr>
          <a:xfrm>
            <a:off x="4168371" y="4880084"/>
            <a:ext cx="1800662" cy="501484"/>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KV pair storage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30000"/>
              </a:lnSpc>
              <a:defRPr/>
            </a:pPr>
            <a:r>
              <a:rPr lang="en-us" sz="10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MMKV as used by </a:t>
            </a:r>
            <a:r>
              <a:rPr lang="en-us" sz="1000" b="0" i="0" u="none" kern="1200" baseline="0" dirty="0" err="1">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WeCom</a:t>
            </a:r>
            <a:endParaRPr lang="en-us" altLang="en-US" sz="1000" b="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0" name="矩形 19">
            <a:extLst>
              <a:ext uri="{FF2B5EF4-FFF2-40B4-BE49-F238E27FC236}">
                <a16:creationId xmlns:a16="http://schemas.microsoft.com/office/drawing/2014/main" id="{B450A30F-B1F7-3542-88BB-F023BB096836}"/>
              </a:ext>
            </a:extLst>
          </p:cNvPr>
          <p:cNvSpPr>
            <a:spLocks noChangeAspect="1"/>
          </p:cNvSpPr>
          <p:nvPr/>
        </p:nvSpPr>
        <p:spPr>
          <a:xfrm>
            <a:off x="3667561" y="4960743"/>
            <a:ext cx="432000" cy="432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defTabSz="914400" rtl="0" hangingPunct="1">
              <a:defRPr/>
            </a:pPr>
            <a:endParaRPr kumimoji="1" lang="en-us" altLang="en-US" sz="1400" kern="120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1" name="矩形 20">
            <a:extLst>
              <a:ext uri="{FF2B5EF4-FFF2-40B4-BE49-F238E27FC236}">
                <a16:creationId xmlns:a16="http://schemas.microsoft.com/office/drawing/2014/main" id="{3432DE02-760E-7E4B-B5C1-CBA9BFC8DFFE}"/>
              </a:ext>
            </a:extLst>
          </p:cNvPr>
          <p:cNvSpPr/>
          <p:nvPr/>
        </p:nvSpPr>
        <p:spPr>
          <a:xfrm>
            <a:off x="1820860" y="5675741"/>
            <a:ext cx="2494759" cy="711541"/>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File storage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30000"/>
              </a:lnSpc>
              <a:defRPr/>
            </a:pPr>
            <a:r>
              <a:rPr lang="en-us" sz="10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Tencent Mobile Manager with RSA and SM4 encryption methods available</a:t>
            </a:r>
            <a:endParaRPr lang="en-us" altLang="zh-CN" sz="1000" b="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2" name="矩形 21">
            <a:extLst>
              <a:ext uri="{FF2B5EF4-FFF2-40B4-BE49-F238E27FC236}">
                <a16:creationId xmlns:a16="http://schemas.microsoft.com/office/drawing/2014/main" id="{67846C13-34D9-834D-8C75-D17C75C46DD5}"/>
              </a:ext>
            </a:extLst>
          </p:cNvPr>
          <p:cNvSpPr>
            <a:spLocks noChangeAspect="1"/>
          </p:cNvSpPr>
          <p:nvPr/>
        </p:nvSpPr>
        <p:spPr>
          <a:xfrm>
            <a:off x="1320050" y="5756400"/>
            <a:ext cx="432000" cy="432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defTabSz="914400" rtl="0" hangingPunct="1">
              <a:defRPr/>
            </a:pPr>
            <a:endParaRPr kumimoji="1" lang="en-us" altLang="en-US" sz="1400" kern="120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3" name="矩形 22">
            <a:extLst>
              <a:ext uri="{FF2B5EF4-FFF2-40B4-BE49-F238E27FC236}">
                <a16:creationId xmlns:a16="http://schemas.microsoft.com/office/drawing/2014/main" id="{EBE65B35-D548-C745-BC24-6BB8A9706D02}"/>
              </a:ext>
            </a:extLst>
          </p:cNvPr>
          <p:cNvSpPr/>
          <p:nvPr/>
        </p:nvSpPr>
        <p:spPr>
          <a:xfrm>
            <a:off x="6224556" y="1457863"/>
            <a:ext cx="4895999" cy="504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4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4" name="矩形 23">
            <a:extLst>
              <a:ext uri="{FF2B5EF4-FFF2-40B4-BE49-F238E27FC236}">
                <a16:creationId xmlns:a16="http://schemas.microsoft.com/office/drawing/2014/main" id="{294A7699-2B87-9744-99CC-938E4105666E}"/>
              </a:ext>
            </a:extLst>
          </p:cNvPr>
          <p:cNvSpPr/>
          <p:nvPr/>
        </p:nvSpPr>
        <p:spPr>
          <a:xfrm>
            <a:off x="6224554" y="1454916"/>
            <a:ext cx="4896000" cy="1620000"/>
          </a:xfrm>
          <a:prstGeom prst="rect">
            <a:avLst/>
          </a:prstGeom>
          <a:ln>
            <a:solidFill>
              <a:srgbClr val="0067E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00" rtl="0" hangingPunct="1">
              <a:defRPr/>
            </a:pPr>
            <a:endParaRPr kumimoji="1" lang="en-us" altLang="en-US" sz="1400" kern="1200" dirty="0">
              <a:solidFill>
                <a:prstClr val="black"/>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25" name="文本框 24">
            <a:extLst>
              <a:ext uri="{FF2B5EF4-FFF2-40B4-BE49-F238E27FC236}">
                <a16:creationId xmlns:a16="http://schemas.microsoft.com/office/drawing/2014/main" id="{2A36DBA8-274C-6344-ACD4-3F725793E578}"/>
              </a:ext>
            </a:extLst>
          </p:cNvPr>
          <p:cNvSpPr txBox="1"/>
          <p:nvPr/>
        </p:nvSpPr>
        <p:spPr>
          <a:xfrm>
            <a:off x="6374811" y="1543030"/>
            <a:ext cx="2595582" cy="269176"/>
          </a:xfrm>
          <a:prstGeom prst="rect">
            <a:avLst/>
          </a:prstGeom>
          <a:noFill/>
        </p:spPr>
        <p:txBody>
          <a:bodyPr wrap="none" rtlCol="0">
            <a:spAutoFit/>
          </a:bodyPr>
          <a:lstStyle/>
          <a:p>
            <a:pPr algn="l" defTabSz="914400" rtl="0" hangingPunct="1">
              <a:lnSpc>
                <a:spcPct val="110000"/>
              </a:lnSpc>
              <a:defRPr/>
            </a:pPr>
            <a:r>
              <a:rPr kumimoji="1" lang="en-us" sz="1100" b="1"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QR code scan</a:t>
            </a:r>
            <a:r>
              <a:rPr kumimoji="1" lang="en-us" sz="1050" b="0"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the same as that in WeChat</a:t>
            </a:r>
          </a:p>
        </p:txBody>
      </p:sp>
      <p:sp>
        <p:nvSpPr>
          <p:cNvPr id="26" name="矩形 25">
            <a:extLst>
              <a:ext uri="{FF2B5EF4-FFF2-40B4-BE49-F238E27FC236}">
                <a16:creationId xmlns:a16="http://schemas.microsoft.com/office/drawing/2014/main" id="{D108341D-FD50-1849-BBFD-0E34D09EF43F}"/>
              </a:ext>
            </a:extLst>
          </p:cNvPr>
          <p:cNvSpPr/>
          <p:nvPr/>
        </p:nvSpPr>
        <p:spPr>
          <a:xfrm>
            <a:off x="6224556" y="3337866"/>
            <a:ext cx="4895999" cy="504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4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7" name="矩形 26">
            <a:extLst>
              <a:ext uri="{FF2B5EF4-FFF2-40B4-BE49-F238E27FC236}">
                <a16:creationId xmlns:a16="http://schemas.microsoft.com/office/drawing/2014/main" id="{33FA60A1-9004-3743-98FB-24F22937D4FE}"/>
              </a:ext>
            </a:extLst>
          </p:cNvPr>
          <p:cNvSpPr/>
          <p:nvPr/>
        </p:nvSpPr>
        <p:spPr>
          <a:xfrm>
            <a:off x="6224554" y="3334919"/>
            <a:ext cx="4896000" cy="1620000"/>
          </a:xfrm>
          <a:prstGeom prst="rect">
            <a:avLst/>
          </a:prstGeom>
          <a:ln>
            <a:solidFill>
              <a:srgbClr val="0067E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00" rtl="0" hangingPunct="1">
              <a:defRPr/>
            </a:pPr>
            <a:endParaRPr kumimoji="1" lang="en-us" altLang="en-US" sz="1400" kern="1200" dirty="0">
              <a:solidFill>
                <a:prstClr val="black"/>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28" name="文本框 27">
            <a:extLst>
              <a:ext uri="{FF2B5EF4-FFF2-40B4-BE49-F238E27FC236}">
                <a16:creationId xmlns:a16="http://schemas.microsoft.com/office/drawing/2014/main" id="{693708D2-4D99-424B-B533-C9FEB6B318A7}"/>
              </a:ext>
            </a:extLst>
          </p:cNvPr>
          <p:cNvSpPr txBox="1"/>
          <p:nvPr/>
        </p:nvSpPr>
        <p:spPr>
          <a:xfrm>
            <a:off x="6374812" y="3423033"/>
            <a:ext cx="3251211" cy="269176"/>
          </a:xfrm>
          <a:prstGeom prst="rect">
            <a:avLst/>
          </a:prstGeom>
          <a:noFill/>
        </p:spPr>
        <p:txBody>
          <a:bodyPr wrap="none" rtlCol="0">
            <a:spAutoFit/>
          </a:bodyPr>
          <a:lstStyle/>
          <a:p>
            <a:pPr algn="l" defTabSz="914400" rtl="0" hangingPunct="1">
              <a:lnSpc>
                <a:spcPct val="110000"/>
              </a:lnSpc>
              <a:defRPr/>
            </a:pPr>
            <a:r>
              <a:rPr kumimoji="1" lang="en-us" sz="11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Positioning</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integrated</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Google</a:t>
            </a:r>
            <a:r>
              <a:rPr kumimoji="1" lang="en-us" sz="1050" b="0"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Map positioning service</a:t>
            </a:r>
          </a:p>
        </p:txBody>
      </p:sp>
      <p:sp>
        <p:nvSpPr>
          <p:cNvPr id="29" name="矩形 28">
            <a:extLst>
              <a:ext uri="{FF2B5EF4-FFF2-40B4-BE49-F238E27FC236}">
                <a16:creationId xmlns:a16="http://schemas.microsoft.com/office/drawing/2014/main" id="{3E1C0503-84B5-104F-B98A-6DBD1D92CF96}"/>
              </a:ext>
            </a:extLst>
          </p:cNvPr>
          <p:cNvSpPr/>
          <p:nvPr/>
        </p:nvSpPr>
        <p:spPr>
          <a:xfrm>
            <a:off x="6224556" y="5182532"/>
            <a:ext cx="4895999" cy="504000"/>
          </a:xfrm>
          <a:prstGeom prst="rect">
            <a:avLst/>
          </a:prstGeom>
          <a:solidFill>
            <a:srgbClr val="0067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4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30" name="矩形 29">
            <a:extLst>
              <a:ext uri="{FF2B5EF4-FFF2-40B4-BE49-F238E27FC236}">
                <a16:creationId xmlns:a16="http://schemas.microsoft.com/office/drawing/2014/main" id="{71CC10D6-15A6-4A4E-AE09-D5883EC496CF}"/>
              </a:ext>
            </a:extLst>
          </p:cNvPr>
          <p:cNvSpPr/>
          <p:nvPr/>
        </p:nvSpPr>
        <p:spPr>
          <a:xfrm>
            <a:off x="6224554" y="5182532"/>
            <a:ext cx="4896000" cy="1188279"/>
          </a:xfrm>
          <a:prstGeom prst="rect">
            <a:avLst/>
          </a:prstGeom>
          <a:ln>
            <a:solidFill>
              <a:srgbClr val="0067E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00" rtl="0" hangingPunct="1">
              <a:defRPr/>
            </a:pPr>
            <a:endParaRPr kumimoji="1" lang="en-us" altLang="en-US" sz="1400" kern="1200" dirty="0">
              <a:solidFill>
                <a:prstClr val="black"/>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31" name="文本框 30">
            <a:extLst>
              <a:ext uri="{FF2B5EF4-FFF2-40B4-BE49-F238E27FC236}">
                <a16:creationId xmlns:a16="http://schemas.microsoft.com/office/drawing/2014/main" id="{898EA57C-06AC-5446-B47E-807503C0CB10}"/>
              </a:ext>
            </a:extLst>
          </p:cNvPr>
          <p:cNvSpPr txBox="1"/>
          <p:nvPr/>
        </p:nvSpPr>
        <p:spPr>
          <a:xfrm>
            <a:off x="6374811" y="5267699"/>
            <a:ext cx="2959465" cy="269176"/>
          </a:xfrm>
          <a:prstGeom prst="rect">
            <a:avLst/>
          </a:prstGeom>
          <a:noFill/>
        </p:spPr>
        <p:txBody>
          <a:bodyPr wrap="none" rtlCol="0">
            <a:spAutoFit/>
          </a:bodyPr>
          <a:lstStyle/>
          <a:p>
            <a:pPr algn="l" defTabSz="914400" rtl="0" hangingPunct="1">
              <a:lnSpc>
                <a:spcPct val="110000"/>
              </a:lnSpc>
              <a:defRPr/>
            </a:pPr>
            <a:r>
              <a:rPr kumimoji="1" lang="en-us" sz="1100" b="1"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Sharing</a:t>
            </a:r>
            <a:r>
              <a:rPr kumimoji="1" lang="en-us" sz="1050" b="0"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support for major social networking apps</a:t>
            </a:r>
          </a:p>
        </p:txBody>
      </p:sp>
      <p:sp>
        <p:nvSpPr>
          <p:cNvPr id="32" name="文本框 31">
            <a:extLst>
              <a:ext uri="{FF2B5EF4-FFF2-40B4-BE49-F238E27FC236}">
                <a16:creationId xmlns:a16="http://schemas.microsoft.com/office/drawing/2014/main" id="{B0774F89-6D46-FE41-B690-6F8BCCEA223A}"/>
              </a:ext>
            </a:extLst>
          </p:cNvPr>
          <p:cNvSpPr txBox="1"/>
          <p:nvPr/>
        </p:nvSpPr>
        <p:spPr>
          <a:xfrm flipH="1">
            <a:off x="6374810" y="2062768"/>
            <a:ext cx="1263306" cy="294568"/>
          </a:xfrm>
          <a:prstGeom prst="rect">
            <a:avLst/>
          </a:prstGeom>
          <a:noFill/>
        </p:spPr>
        <p:txBody>
          <a:bodyPr wrap="square" rtlCol="0">
            <a:spAutoFit/>
          </a:bodyPr>
          <a:lstStyle/>
          <a:p>
            <a:pPr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Recognition rate</a:t>
            </a:r>
          </a:p>
        </p:txBody>
      </p:sp>
      <p:sp>
        <p:nvSpPr>
          <p:cNvPr id="33" name="文本框 32">
            <a:extLst>
              <a:ext uri="{FF2B5EF4-FFF2-40B4-BE49-F238E27FC236}">
                <a16:creationId xmlns:a16="http://schemas.microsoft.com/office/drawing/2014/main" id="{2EC5F191-2E55-B64A-B906-3EC3B9366E1C}"/>
              </a:ext>
            </a:extLst>
          </p:cNvPr>
          <p:cNvSpPr txBox="1"/>
          <p:nvPr/>
        </p:nvSpPr>
        <p:spPr>
          <a:xfrm flipH="1">
            <a:off x="6441607" y="2457998"/>
            <a:ext cx="1101930" cy="369332"/>
          </a:xfrm>
          <a:prstGeom prst="rect">
            <a:avLst/>
          </a:prstGeom>
          <a:noFill/>
        </p:spPr>
        <p:txBody>
          <a:bodyPr wrap="square" rtlCol="0">
            <a:spAutoFit/>
          </a:bodyPr>
          <a:lstStyle/>
          <a:p>
            <a:pPr defTabSz="914400" rtl="0" hangingPunct="1">
              <a:defRPr/>
            </a:pPr>
            <a:r>
              <a:rPr lang="en-us" sz="1800" b="1" i="0" u="none" kern="1200" baseline="0" dirty="0">
                <a:solidFill>
                  <a:srgbClr val="0067EE"/>
                </a:solidFill>
                <a:latin typeface="Calibri" panose="020F0502020204030204" pitchFamily="34" charset="0"/>
                <a:ea typeface="Roboto" pitchFamily="2" charset="0"/>
                <a:cs typeface="Calibri" panose="020F0502020204030204" pitchFamily="34" charset="0"/>
                <a:sym typeface="Times New Roman" panose="02020603050405020304" pitchFamily="18" charset="0"/>
              </a:rPr>
              <a:t>99</a:t>
            </a:r>
            <a:r>
              <a:rPr lang="en-us" sz="1400" b="1" i="0" u="none" kern="1200" baseline="0" dirty="0">
                <a:solidFill>
                  <a:srgbClr val="0067EE"/>
                </a:solidFill>
                <a:latin typeface="Calibri" panose="020F0502020204030204" pitchFamily="34" charset="0"/>
                <a:ea typeface="Roboto" pitchFamily="2" charset="0"/>
                <a:cs typeface="Calibri" panose="020F0502020204030204" pitchFamily="34" charset="0"/>
                <a:sym typeface="Times New Roman" panose="02020603050405020304" pitchFamily="18" charset="0"/>
              </a:rPr>
              <a:t>%</a:t>
            </a:r>
            <a:endParaRPr lang="en-us" altLang="en-US" sz="1400" kern="1200" dirty="0">
              <a:solidFill>
                <a:srgbClr val="0067E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34" name="文本框 33">
            <a:extLst>
              <a:ext uri="{FF2B5EF4-FFF2-40B4-BE49-F238E27FC236}">
                <a16:creationId xmlns:a16="http://schemas.microsoft.com/office/drawing/2014/main" id="{E195F8F0-08A8-7444-8EC8-6CC077DDC762}"/>
              </a:ext>
            </a:extLst>
          </p:cNvPr>
          <p:cNvSpPr txBox="1"/>
          <p:nvPr/>
        </p:nvSpPr>
        <p:spPr>
          <a:xfrm flipH="1">
            <a:off x="8187313" y="2092786"/>
            <a:ext cx="761746" cy="261610"/>
          </a:xfrm>
          <a:prstGeom prst="rect">
            <a:avLst/>
          </a:prstGeom>
          <a:noFill/>
        </p:spPr>
        <p:txBody>
          <a:bodyPr wrap="square" rtlCol="0">
            <a:spAutoFit/>
          </a:bodyPr>
          <a:lstStyle/>
          <a:p>
            <a:pPr defTabSz="914400" rtl="0" hangingPunct="1">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Bar code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5" name="文本框 34">
            <a:extLst>
              <a:ext uri="{FF2B5EF4-FFF2-40B4-BE49-F238E27FC236}">
                <a16:creationId xmlns:a16="http://schemas.microsoft.com/office/drawing/2014/main" id="{8CA8E4C5-A7A6-8F46-B159-96F15B27A18B}"/>
              </a:ext>
            </a:extLst>
          </p:cNvPr>
          <p:cNvSpPr txBox="1"/>
          <p:nvPr/>
        </p:nvSpPr>
        <p:spPr>
          <a:xfrm flipH="1">
            <a:off x="9409962" y="2092786"/>
            <a:ext cx="761746" cy="261610"/>
          </a:xfrm>
          <a:prstGeom prst="rect">
            <a:avLst/>
          </a:prstGeom>
          <a:noFill/>
        </p:spPr>
        <p:txBody>
          <a:bodyPr wrap="square" rtlCol="0">
            <a:spAutoFit/>
          </a:bodyPr>
          <a:lstStyle/>
          <a:p>
            <a:pPr defTabSz="914400" rtl="0" hangingPunct="1">
              <a:defRPr/>
            </a:pPr>
            <a:r>
              <a:rPr lang="en-us" sz="1100" b="1" i="0" u="none" kern="1200" baseline="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QR code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pic>
        <p:nvPicPr>
          <p:cNvPr id="36" name="图形 35">
            <a:extLst>
              <a:ext uri="{FF2B5EF4-FFF2-40B4-BE49-F238E27FC236}">
                <a16:creationId xmlns:a16="http://schemas.microsoft.com/office/drawing/2014/main" id="{812DDF45-8BE4-8F4C-A19B-51B764B97B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6220" y="2534940"/>
            <a:ext cx="903932" cy="307778"/>
          </a:xfrm>
          <a:prstGeom prst="rect">
            <a:avLst/>
          </a:prstGeom>
        </p:spPr>
      </p:pic>
      <p:pic>
        <p:nvPicPr>
          <p:cNvPr id="37" name="图形 36">
            <a:extLst>
              <a:ext uri="{FF2B5EF4-FFF2-40B4-BE49-F238E27FC236}">
                <a16:creationId xmlns:a16="http://schemas.microsoft.com/office/drawing/2014/main" id="{772C2A10-F1D2-2044-AF20-6CA64A3647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9100" y="5009234"/>
            <a:ext cx="324000" cy="324000"/>
          </a:xfrm>
          <a:prstGeom prst="rect">
            <a:avLst/>
          </a:prstGeom>
        </p:spPr>
      </p:pic>
      <p:pic>
        <p:nvPicPr>
          <p:cNvPr id="38" name="图形 37">
            <a:extLst>
              <a:ext uri="{FF2B5EF4-FFF2-40B4-BE49-F238E27FC236}">
                <a16:creationId xmlns:a16="http://schemas.microsoft.com/office/drawing/2014/main" id="{E58E23E9-91AE-AF4C-862F-252E16A87C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16611" y="5009234"/>
            <a:ext cx="324000" cy="324000"/>
          </a:xfrm>
          <a:prstGeom prst="rect">
            <a:avLst/>
          </a:prstGeom>
        </p:spPr>
      </p:pic>
      <p:pic>
        <p:nvPicPr>
          <p:cNvPr id="39" name="图形 38">
            <a:extLst>
              <a:ext uri="{FF2B5EF4-FFF2-40B4-BE49-F238E27FC236}">
                <a16:creationId xmlns:a16="http://schemas.microsoft.com/office/drawing/2014/main" id="{4224CD82-4CFA-8543-BE29-D020B2FF09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66446" y="5808277"/>
            <a:ext cx="324000" cy="324000"/>
          </a:xfrm>
          <a:prstGeom prst="rect">
            <a:avLst/>
          </a:prstGeom>
        </p:spPr>
      </p:pic>
      <p:sp>
        <p:nvSpPr>
          <p:cNvPr id="40" name="文本框 39">
            <a:extLst>
              <a:ext uri="{FF2B5EF4-FFF2-40B4-BE49-F238E27FC236}">
                <a16:creationId xmlns:a16="http://schemas.microsoft.com/office/drawing/2014/main" id="{2C9C94A3-AF9B-624B-881B-32CFDAEC4343}"/>
              </a:ext>
            </a:extLst>
          </p:cNvPr>
          <p:cNvSpPr txBox="1"/>
          <p:nvPr/>
        </p:nvSpPr>
        <p:spPr>
          <a:xfrm flipH="1">
            <a:off x="6374809" y="5843306"/>
            <a:ext cx="3996330" cy="294568"/>
          </a:xfrm>
          <a:prstGeom prst="rect">
            <a:avLst/>
          </a:prstGeom>
          <a:noFill/>
        </p:spPr>
        <p:txBody>
          <a:bodyPr wrap="square" rtlCol="0">
            <a:spAutoFit/>
          </a:bodyPr>
          <a:lstStyle>
            <a:defPPr>
              <a:defRPr lang="en-us"/>
            </a:defPPr>
            <a:lvl1pPr algn="ctr">
              <a:lnSpc>
                <a:spcPct val="130000"/>
              </a:lnSpc>
              <a:defRPr sz="1400" b="1">
                <a:solidFill>
                  <a:srgbClr val="DCDEE0">
                    <a:lumMod val="10000"/>
                  </a:srgbClr>
                </a:solidFill>
                <a:latin typeface="微软雅黑" panose="020B0503020204020204" pitchFamily="34" charset="-122"/>
                <a:ea typeface="微软雅黑" panose="020B0503020204020204" pitchFamily="34" charset="-122"/>
              </a:defRPr>
            </a:lvl1pPr>
          </a:lstStyle>
          <a:p>
            <a:pPr algn="l" defTabSz="914400" rtl="0" hangingPunct="1">
              <a:defRPr/>
            </a:pPr>
            <a:r>
              <a:rPr lang="en-us" sz="1100" b="1" i="0" u="none" kern="1200" baseline="0" dirty="0">
                <a:latin typeface="Calibri" panose="020F0502020204030204" pitchFamily="34" charset="0"/>
                <a:cs typeface="Calibri" panose="020F0502020204030204" pitchFamily="34" charset="0"/>
                <a:sym typeface="Times New Roman" panose="02020603050405020304" pitchFamily="18" charset="0"/>
              </a:rPr>
              <a:t>WeChat, WeChat Moments, </a:t>
            </a:r>
            <a:r>
              <a:rPr lang="en-US" sz="1100" b="1" i="0" u="none" kern="1200" baseline="0" dirty="0">
                <a:latin typeface="Calibri" panose="020F0502020204030204" pitchFamily="34" charset="0"/>
                <a:cs typeface="Calibri" panose="020F0502020204030204" pitchFamily="34" charset="0"/>
                <a:sym typeface="Times New Roman" panose="02020603050405020304" pitchFamily="18" charset="0"/>
              </a:rPr>
              <a:t>Telegram</a:t>
            </a:r>
            <a:r>
              <a:rPr lang="en-US" sz="1100" dirty="0">
                <a:latin typeface="Calibri" panose="020F0502020204030204" pitchFamily="34" charset="0"/>
                <a:cs typeface="Calibri" panose="020F0502020204030204" pitchFamily="34" charset="0"/>
                <a:sym typeface="Times New Roman" panose="02020603050405020304" pitchFamily="18" charset="0"/>
              </a:rPr>
              <a:t>, </a:t>
            </a:r>
            <a:r>
              <a:rPr lang="en-US" altLang="zh-CN" sz="1100" b="1" i="0" u="none" kern="1200" baseline="0" dirty="0">
                <a:latin typeface="Calibri" panose="020F0502020204030204" pitchFamily="34" charset="0"/>
                <a:cs typeface="Calibri" panose="020F0502020204030204" pitchFamily="34" charset="0"/>
                <a:sym typeface="Times New Roman" panose="02020603050405020304" pitchFamily="18" charset="0"/>
              </a:rPr>
              <a:t>WhatsApp</a:t>
            </a:r>
            <a:r>
              <a:rPr lang="en-US" altLang="zh-CN" sz="1100" dirty="0">
                <a:latin typeface="Calibri" panose="020F0502020204030204" pitchFamily="34" charset="0"/>
                <a:cs typeface="Calibri" panose="020F0502020204030204" pitchFamily="34" charset="0"/>
                <a:sym typeface="Times New Roman" panose="02020603050405020304" pitchFamily="18" charset="0"/>
              </a:rPr>
              <a:t>, Facebook, etc. </a:t>
            </a:r>
            <a:endParaRPr lang="en-us" altLang="zh-CN" sz="1100" kern="1200" dirty="0">
              <a:latin typeface="Calibri" panose="020F0502020204030204" pitchFamily="34" charset="0"/>
              <a:cs typeface="Calibri" panose="020F0502020204030204" pitchFamily="34" charset="0"/>
              <a:sym typeface="Times New Roman" panose="02020603050405020304" pitchFamily="18" charset="0"/>
            </a:endParaRPr>
          </a:p>
        </p:txBody>
      </p:sp>
      <p:pic>
        <p:nvPicPr>
          <p:cNvPr id="41" name="图形 40">
            <a:extLst>
              <a:ext uri="{FF2B5EF4-FFF2-40B4-BE49-F238E27FC236}">
                <a16:creationId xmlns:a16="http://schemas.microsoft.com/office/drawing/2014/main" id="{93333E34-3CCC-FF4B-AEA0-CE85C91A81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92835" y="2479128"/>
            <a:ext cx="396000" cy="396000"/>
          </a:xfrm>
          <a:prstGeom prst="rect">
            <a:avLst/>
          </a:prstGeom>
        </p:spPr>
      </p:pic>
      <p:sp>
        <p:nvSpPr>
          <p:cNvPr id="42" name="矩形 41">
            <a:extLst>
              <a:ext uri="{FF2B5EF4-FFF2-40B4-BE49-F238E27FC236}">
                <a16:creationId xmlns:a16="http://schemas.microsoft.com/office/drawing/2014/main" id="{21E2F95E-778C-124F-A0B6-7B68F59C510B}"/>
              </a:ext>
            </a:extLst>
          </p:cNvPr>
          <p:cNvSpPr/>
          <p:nvPr/>
        </p:nvSpPr>
        <p:spPr>
          <a:xfrm>
            <a:off x="6441607" y="4202020"/>
            <a:ext cx="1800662" cy="461665"/>
          </a:xfrm>
          <a:prstGeom prst="rect">
            <a:avLst/>
          </a:prstGeom>
        </p:spPr>
        <p:txBody>
          <a:bodyPr wrap="square">
            <a:spAutoFit/>
          </a:bodyPr>
          <a:lstStyle/>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GPS: about 20 meters</a:t>
            </a:r>
          </a:p>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Wi-Fi: 30–180 meters</a:t>
            </a:r>
          </a:p>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Base station: 150–800 meters</a:t>
            </a:r>
            <a:endParaRPr lang="en-us" altLang="zh-CN" sz="8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3" name="矩形 42">
            <a:extLst>
              <a:ext uri="{FF2B5EF4-FFF2-40B4-BE49-F238E27FC236}">
                <a16:creationId xmlns:a16="http://schemas.microsoft.com/office/drawing/2014/main" id="{0C08F63D-2F78-0E48-A6B0-0E3B5532B959}"/>
              </a:ext>
            </a:extLst>
          </p:cNvPr>
          <p:cNvSpPr/>
          <p:nvPr/>
        </p:nvSpPr>
        <p:spPr>
          <a:xfrm>
            <a:off x="8116220" y="4202020"/>
            <a:ext cx="1752255" cy="461665"/>
          </a:xfrm>
          <a:prstGeom prst="rect">
            <a:avLst/>
          </a:prstGeom>
        </p:spPr>
        <p:txBody>
          <a:bodyPr wrap="square">
            <a:spAutoFit/>
          </a:bodyPr>
          <a:lstStyle/>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Success rate:</a:t>
            </a:r>
          </a:p>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99% in the Chinese mainland</a:t>
            </a:r>
          </a:p>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98% outside the Chinese mainland</a:t>
            </a:r>
          </a:p>
        </p:txBody>
      </p:sp>
      <p:sp>
        <p:nvSpPr>
          <p:cNvPr id="44" name="矩形 43">
            <a:extLst>
              <a:ext uri="{FF2B5EF4-FFF2-40B4-BE49-F238E27FC236}">
                <a16:creationId xmlns:a16="http://schemas.microsoft.com/office/drawing/2014/main" id="{6BC357D5-F7EF-FA48-8907-0C25E2AEA013}"/>
              </a:ext>
            </a:extLst>
          </p:cNvPr>
          <p:cNvSpPr/>
          <p:nvPr/>
        </p:nvSpPr>
        <p:spPr>
          <a:xfrm>
            <a:off x="9812420" y="4202021"/>
            <a:ext cx="1322168" cy="338554"/>
          </a:xfrm>
          <a:prstGeom prst="rect">
            <a:avLst/>
          </a:prstGeom>
        </p:spPr>
        <p:txBody>
          <a:bodyPr wrap="square">
            <a:spAutoFit/>
          </a:bodyPr>
          <a:lstStyle/>
          <a:p>
            <a:pPr algn="l" defTabSz="914400" rtl="0" hangingPunct="1">
              <a:defRPr/>
            </a:pPr>
            <a:r>
              <a:rPr lang="en-us" sz="800" b="0"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Positioning, reverse geocoding, and POI query</a:t>
            </a:r>
          </a:p>
        </p:txBody>
      </p:sp>
      <p:sp>
        <p:nvSpPr>
          <p:cNvPr id="45" name="矩形 44">
            <a:extLst>
              <a:ext uri="{FF2B5EF4-FFF2-40B4-BE49-F238E27FC236}">
                <a16:creationId xmlns:a16="http://schemas.microsoft.com/office/drawing/2014/main" id="{C0E74E50-B5A1-374C-8D7D-4940845EBA89}"/>
              </a:ext>
            </a:extLst>
          </p:cNvPr>
          <p:cNvSpPr/>
          <p:nvPr/>
        </p:nvSpPr>
        <p:spPr>
          <a:xfrm>
            <a:off x="6441606" y="3928553"/>
            <a:ext cx="1291956" cy="294568"/>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High accuracy</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6" name="矩形 45">
            <a:extLst>
              <a:ext uri="{FF2B5EF4-FFF2-40B4-BE49-F238E27FC236}">
                <a16:creationId xmlns:a16="http://schemas.microsoft.com/office/drawing/2014/main" id="{28C8D0A1-F13E-DF4F-8F3B-73D656BD3B1B}"/>
              </a:ext>
            </a:extLst>
          </p:cNvPr>
          <p:cNvSpPr/>
          <p:nvPr/>
        </p:nvSpPr>
        <p:spPr>
          <a:xfrm>
            <a:off x="8116221" y="3928553"/>
            <a:ext cx="1251304" cy="294568"/>
          </a:xfrm>
          <a:prstGeom prst="rect">
            <a:avLst/>
          </a:prstGeom>
        </p:spPr>
        <p:txBody>
          <a:bodyPr wrap="square">
            <a:spAutoFit/>
          </a:bodyPr>
          <a:lstStyle/>
          <a:p>
            <a:pPr algn="l" defTabSz="914400" rtl="0" hangingPunct="1">
              <a:lnSpc>
                <a:spcPct val="130000"/>
              </a:lnSpc>
              <a:defRPr/>
            </a:pPr>
            <a:r>
              <a:rPr lang="en-us" sz="1100" b="1" i="0" u="none" kern="1200" baseline="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High confidence</a:t>
            </a:r>
            <a:endParaRPr lang="en-us" altLang="zh-CN" sz="1100" kern="1200" dirty="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7" name="矩形 46">
            <a:extLst>
              <a:ext uri="{FF2B5EF4-FFF2-40B4-BE49-F238E27FC236}">
                <a16:creationId xmlns:a16="http://schemas.microsoft.com/office/drawing/2014/main" id="{468E3CBC-CDE1-5C46-96C0-4A7685062C45}"/>
              </a:ext>
            </a:extLst>
          </p:cNvPr>
          <p:cNvSpPr/>
          <p:nvPr/>
        </p:nvSpPr>
        <p:spPr>
          <a:xfrm>
            <a:off x="9812420" y="3928553"/>
            <a:ext cx="1575388" cy="294568"/>
          </a:xfrm>
          <a:prstGeom prst="rect">
            <a:avLst/>
          </a:prstGeom>
        </p:spPr>
        <p:txBody>
          <a:bodyPr wrap="square">
            <a:spAutoFit/>
          </a:bodyPr>
          <a:lstStyle/>
          <a:p>
            <a:pPr algn="l" defTabSz="914400" rtl="0" hangingPunct="1">
              <a:lnSpc>
                <a:spcPct val="130000"/>
              </a:lnSpc>
              <a:defRPr/>
            </a:pPr>
            <a:r>
              <a:rPr lang="en-us" sz="1100" b="1" i="0" u="none" kern="1200" baseline="0">
                <a:solidFill>
                  <a:srgbClr val="DCDEE0">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Rich APIs</a:t>
            </a:r>
          </a:p>
        </p:txBody>
      </p:sp>
      <p:pic>
        <p:nvPicPr>
          <p:cNvPr id="48" name="图片 47">
            <a:extLst>
              <a:ext uri="{FF2B5EF4-FFF2-40B4-BE49-F238E27FC236}">
                <a16:creationId xmlns:a16="http://schemas.microsoft.com/office/drawing/2014/main" id="{5467BD35-D44E-6847-889A-5832C0C0121E}"/>
              </a:ext>
            </a:extLst>
          </p:cNvPr>
          <p:cNvPicPr>
            <a:picLocks noChangeAspect="1"/>
          </p:cNvPicPr>
          <p:nvPr/>
        </p:nvPicPr>
        <p:blipFill>
          <a:blip r:embed="rId16"/>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23823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D86527F-F3BE-C542-8F39-55613365D723}"/>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Middle-end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App Release</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矩形 3">
            <a:extLst>
              <a:ext uri="{FF2B5EF4-FFF2-40B4-BE49-F238E27FC236}">
                <a16:creationId xmlns:a16="http://schemas.microsoft.com/office/drawing/2014/main" id="{2BAF3D8B-FDE7-2D49-AFBF-656300437009}"/>
              </a:ext>
            </a:extLst>
          </p:cNvPr>
          <p:cNvSpPr/>
          <p:nvPr/>
        </p:nvSpPr>
        <p:spPr>
          <a:xfrm>
            <a:off x="624683" y="1816330"/>
            <a:ext cx="4981512" cy="5041671"/>
          </a:xfrm>
          <a:prstGeom prst="rect">
            <a:avLst/>
          </a:prstGeom>
          <a:solidFill>
            <a:srgbClr val="00A2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5" name="剪去单角的矩形 4">
            <a:extLst>
              <a:ext uri="{FF2B5EF4-FFF2-40B4-BE49-F238E27FC236}">
                <a16:creationId xmlns:a16="http://schemas.microsoft.com/office/drawing/2014/main" id="{4A5C8AE0-A81E-F34C-ACD3-1A473E67447B}"/>
              </a:ext>
            </a:extLst>
          </p:cNvPr>
          <p:cNvSpPr/>
          <p:nvPr/>
        </p:nvSpPr>
        <p:spPr>
          <a:xfrm>
            <a:off x="5606195" y="1816327"/>
            <a:ext cx="6586599" cy="5041674"/>
          </a:xfrm>
          <a:prstGeom prst="snip1Rect">
            <a:avLst>
              <a:gd name="adj" fmla="val 0"/>
            </a:avLst>
          </a:prstGeom>
          <a:solidFill>
            <a:srgbClr val="0030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rtl="0">
              <a:defRPr/>
            </a:pPr>
            <a:endParaRPr kumimoji="1" lang="en-us" altLang="en-US" sz="18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 name="文本占位符 2">
            <a:extLst>
              <a:ext uri="{FF2B5EF4-FFF2-40B4-BE49-F238E27FC236}">
                <a16:creationId xmlns:a16="http://schemas.microsoft.com/office/drawing/2014/main" id="{4408C4C2-E783-E645-B3BB-34D05D78ECA3}"/>
              </a:ext>
            </a:extLst>
          </p:cNvPr>
          <p:cNvSpPr txBox="1">
            <a:spLocks/>
          </p:cNvSpPr>
          <p:nvPr/>
        </p:nvSpPr>
        <p:spPr>
          <a:xfrm>
            <a:off x="345425" y="790995"/>
            <a:ext cx="10935951" cy="648000"/>
          </a:xfrm>
          <a:prstGeom prst="rect">
            <a:avLst/>
          </a:prstGeom>
        </p:spPr>
        <p:txBody>
          <a:bodyPr anchor="ct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800" dirty="0">
                <a:latin typeface="Calibri" panose="020F0502020204030204" pitchFamily="34" charset="0"/>
                <a:cs typeface="Calibri" panose="020F0502020204030204" pitchFamily="34" charset="0"/>
                <a:sym typeface="Times New Roman" panose="02020603050405020304" pitchFamily="18" charset="0"/>
              </a:rPr>
              <a:t>TMF supports version release management for Android APKs and offers flexible and controllable release policies.</a:t>
            </a:r>
          </a:p>
        </p:txBody>
      </p:sp>
      <p:sp>
        <p:nvSpPr>
          <p:cNvPr id="7" name="矩形 6">
            <a:extLst>
              <a:ext uri="{FF2B5EF4-FFF2-40B4-BE49-F238E27FC236}">
                <a16:creationId xmlns:a16="http://schemas.microsoft.com/office/drawing/2014/main" id="{82FD3A91-772C-894E-8C74-F07B1D546E2F}"/>
              </a:ext>
            </a:extLst>
          </p:cNvPr>
          <p:cNvSpPr/>
          <p:nvPr/>
        </p:nvSpPr>
        <p:spPr>
          <a:xfrm>
            <a:off x="1823179" y="1376551"/>
            <a:ext cx="2484463" cy="338554"/>
          </a:xfrm>
          <a:prstGeom prst="rect">
            <a:avLst/>
          </a:prstGeom>
        </p:spPr>
        <p:txBody>
          <a:bodyPr wrap="none">
            <a:spAutoFit/>
          </a:bodyPr>
          <a:lstStyle/>
          <a:p>
            <a:pPr defTabSz="1827530" rtl="0" hangingPunct="1">
              <a:defRPr/>
            </a:pPr>
            <a:r>
              <a:rPr kumimoji="1" lang="en-us" sz="1600" b="1" i="0" u="none" kern="1200" baseline="0">
                <a:solidFill>
                  <a:srgbClr val="E7E6E6">
                    <a:lumMod val="10000"/>
                  </a:srgb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Android app management</a:t>
            </a:r>
            <a:endParaRPr kumimoji="1" lang="en-us" altLang="zh-CN" sz="1600" kern="1200" dirty="0">
              <a:solidFill>
                <a:srgbClr val="E7E6E6">
                  <a:lumMod val="10000"/>
                </a:srgb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8" name="矩形 7">
            <a:extLst>
              <a:ext uri="{FF2B5EF4-FFF2-40B4-BE49-F238E27FC236}">
                <a16:creationId xmlns:a16="http://schemas.microsoft.com/office/drawing/2014/main" id="{E189606A-F316-BC4C-B613-6E560FBB5ADA}"/>
              </a:ext>
            </a:extLst>
          </p:cNvPr>
          <p:cNvSpPr/>
          <p:nvPr/>
        </p:nvSpPr>
        <p:spPr>
          <a:xfrm>
            <a:off x="1509774" y="2082631"/>
            <a:ext cx="1703415" cy="338554"/>
          </a:xfrm>
          <a:prstGeom prst="rect">
            <a:avLst/>
          </a:prstGeom>
        </p:spPr>
        <p:txBody>
          <a:bodyPr wrap="none">
            <a:spAutoFit/>
          </a:bodyPr>
          <a:lstStyle/>
          <a:p>
            <a:pPr algn="l" defTabSz="914400" rtl="0" hangingPunct="1">
              <a:defRPr/>
            </a:pPr>
            <a:r>
              <a:rPr kumimoji="1" lang="en-us" sz="16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APK management</a:t>
            </a:r>
          </a:p>
        </p:txBody>
      </p:sp>
      <p:sp>
        <p:nvSpPr>
          <p:cNvPr id="9" name="矩形 8">
            <a:extLst>
              <a:ext uri="{FF2B5EF4-FFF2-40B4-BE49-F238E27FC236}">
                <a16:creationId xmlns:a16="http://schemas.microsoft.com/office/drawing/2014/main" id="{75E03AD1-738A-0348-BA25-9D3DCA0B8B21}"/>
              </a:ext>
            </a:extLst>
          </p:cNvPr>
          <p:cNvSpPr>
            <a:spLocks noChangeAspect="1"/>
          </p:cNvSpPr>
          <p:nvPr/>
        </p:nvSpPr>
        <p:spPr>
          <a:xfrm>
            <a:off x="978694" y="2160608"/>
            <a:ext cx="504000" cy="504000"/>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0" name="矩形 9">
            <a:extLst>
              <a:ext uri="{FF2B5EF4-FFF2-40B4-BE49-F238E27FC236}">
                <a16:creationId xmlns:a16="http://schemas.microsoft.com/office/drawing/2014/main" id="{D259D40C-26C2-C74D-8E3C-F10CA4D01423}"/>
              </a:ext>
            </a:extLst>
          </p:cNvPr>
          <p:cNvSpPr/>
          <p:nvPr/>
        </p:nvSpPr>
        <p:spPr>
          <a:xfrm>
            <a:off x="1509774" y="2373866"/>
            <a:ext cx="3416320" cy="230832"/>
          </a:xfrm>
          <a:prstGeom prst="rect">
            <a:avLst/>
          </a:prstGeom>
        </p:spPr>
        <p:txBody>
          <a:bodyPr wrap="none">
            <a:spAutoFit/>
          </a:bodyPr>
          <a:lstStyle/>
          <a:p>
            <a:pPr algn="l" defTabSz="914400" rtl="0" hangingPunct="1">
              <a:defRPr/>
            </a:pPr>
            <a:r>
              <a:rPr kumimoji="1" lang="en-us" sz="900" b="0" i="0" u="none" kern="1200" baseline="0" dirty="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All APKs are managed in a unified manner and recorded permanently</a:t>
            </a:r>
          </a:p>
        </p:txBody>
      </p:sp>
      <p:pic>
        <p:nvPicPr>
          <p:cNvPr id="11" name="图片 10">
            <a:extLst>
              <a:ext uri="{FF2B5EF4-FFF2-40B4-BE49-F238E27FC236}">
                <a16:creationId xmlns:a16="http://schemas.microsoft.com/office/drawing/2014/main" id="{B1157B5C-0103-FA4F-8DB0-7F47E7A68C9E}"/>
              </a:ext>
            </a:extLst>
          </p:cNvPr>
          <p:cNvPicPr>
            <a:picLocks noChangeAspect="1"/>
          </p:cNvPicPr>
          <p:nvPr/>
        </p:nvPicPr>
        <p:blipFill rotWithShape="1">
          <a:blip r:embed="rId2"/>
          <a:srcRect b="32586"/>
          <a:stretch>
            <a:fillRect/>
          </a:stretch>
        </p:blipFill>
        <p:spPr>
          <a:xfrm>
            <a:off x="978695" y="2787235"/>
            <a:ext cx="4173435" cy="1332000"/>
          </a:xfrm>
          <a:prstGeom prst="rect">
            <a:avLst/>
          </a:prstGeom>
          <a:solidFill>
            <a:schemeClr val="bg1"/>
          </a:solidFill>
          <a:ln>
            <a:solidFill>
              <a:schemeClr val="accent1">
                <a:lumMod val="20000"/>
                <a:lumOff val="80000"/>
              </a:schemeClr>
            </a:solidFill>
          </a:ln>
          <a:effectLst>
            <a:outerShdw blurRad="406400" dist="177800" dir="5400000" algn="t" rotWithShape="0">
              <a:srgbClr val="003979">
                <a:alpha val="27000"/>
              </a:srgbClr>
            </a:outerShdw>
          </a:effectLst>
        </p:spPr>
      </p:pic>
      <p:cxnSp>
        <p:nvCxnSpPr>
          <p:cNvPr id="12" name="直线连接符 11">
            <a:extLst>
              <a:ext uri="{FF2B5EF4-FFF2-40B4-BE49-F238E27FC236}">
                <a16:creationId xmlns:a16="http://schemas.microsoft.com/office/drawing/2014/main" id="{1D732D32-6B57-9E44-B3EC-692B141124DC}"/>
              </a:ext>
            </a:extLst>
          </p:cNvPr>
          <p:cNvCxnSpPr/>
          <p:nvPr/>
        </p:nvCxnSpPr>
        <p:spPr>
          <a:xfrm>
            <a:off x="1359187" y="2649521"/>
            <a:ext cx="3792942"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2A8218F-C547-C845-8025-A2FDB356FC81}"/>
              </a:ext>
            </a:extLst>
          </p:cNvPr>
          <p:cNvSpPr/>
          <p:nvPr/>
        </p:nvSpPr>
        <p:spPr>
          <a:xfrm>
            <a:off x="1509775" y="4480490"/>
            <a:ext cx="2028119" cy="338554"/>
          </a:xfrm>
          <a:prstGeom prst="rect">
            <a:avLst/>
          </a:prstGeom>
        </p:spPr>
        <p:txBody>
          <a:bodyPr wrap="none">
            <a:spAutoFit/>
          </a:bodyPr>
          <a:lstStyle/>
          <a:p>
            <a:pPr algn="l" defTabSz="914400" rtl="0" hangingPunct="1">
              <a:defRPr/>
            </a:pPr>
            <a:r>
              <a:rPr kumimoji="1" lang="en-us" sz="16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Release management</a:t>
            </a:r>
          </a:p>
        </p:txBody>
      </p:sp>
      <p:sp>
        <p:nvSpPr>
          <p:cNvPr id="14" name="矩形 13">
            <a:extLst>
              <a:ext uri="{FF2B5EF4-FFF2-40B4-BE49-F238E27FC236}">
                <a16:creationId xmlns:a16="http://schemas.microsoft.com/office/drawing/2014/main" id="{B0E7EA4C-923E-D54A-89D1-83FAB3871C7B}"/>
              </a:ext>
            </a:extLst>
          </p:cNvPr>
          <p:cNvSpPr>
            <a:spLocks noChangeAspect="1"/>
          </p:cNvSpPr>
          <p:nvPr/>
        </p:nvSpPr>
        <p:spPr>
          <a:xfrm>
            <a:off x="978694" y="4549414"/>
            <a:ext cx="504000" cy="504000"/>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5" name="矩形 14">
            <a:extLst>
              <a:ext uri="{FF2B5EF4-FFF2-40B4-BE49-F238E27FC236}">
                <a16:creationId xmlns:a16="http://schemas.microsoft.com/office/drawing/2014/main" id="{E85B5AAC-FEE3-8B4D-842A-E630019B7893}"/>
              </a:ext>
            </a:extLst>
          </p:cNvPr>
          <p:cNvSpPr/>
          <p:nvPr/>
        </p:nvSpPr>
        <p:spPr>
          <a:xfrm>
            <a:off x="1509774" y="4771725"/>
            <a:ext cx="3820277" cy="230832"/>
          </a:xfrm>
          <a:prstGeom prst="rect">
            <a:avLst/>
          </a:prstGeom>
        </p:spPr>
        <p:txBody>
          <a:bodyPr wrap="none">
            <a:spAutoFit/>
          </a:bodyPr>
          <a:lstStyle/>
          <a:p>
            <a:pPr algn="l" defTabSz="914400" rtl="0" hangingPunct="1">
              <a:defRPr/>
            </a:pPr>
            <a:r>
              <a:rPr kumimoji="1" lang="en-us" sz="900" b="0"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Each release record is clear and searchable, facilitating progress controllability</a:t>
            </a:r>
          </a:p>
        </p:txBody>
      </p:sp>
      <p:pic>
        <p:nvPicPr>
          <p:cNvPr id="16" name="图片 15">
            <a:extLst>
              <a:ext uri="{FF2B5EF4-FFF2-40B4-BE49-F238E27FC236}">
                <a16:creationId xmlns:a16="http://schemas.microsoft.com/office/drawing/2014/main" id="{9AA66F09-8CBA-504D-9205-C2C7BCEE3F52}"/>
              </a:ext>
            </a:extLst>
          </p:cNvPr>
          <p:cNvPicPr>
            <a:picLocks noChangeAspect="1"/>
          </p:cNvPicPr>
          <p:nvPr/>
        </p:nvPicPr>
        <p:blipFill rotWithShape="1">
          <a:blip r:embed="rId2"/>
          <a:srcRect b="32586"/>
          <a:stretch>
            <a:fillRect/>
          </a:stretch>
        </p:blipFill>
        <p:spPr>
          <a:xfrm>
            <a:off x="978695" y="5185094"/>
            <a:ext cx="4173435" cy="1332000"/>
          </a:xfrm>
          <a:prstGeom prst="rect">
            <a:avLst/>
          </a:prstGeom>
          <a:solidFill>
            <a:schemeClr val="bg1"/>
          </a:solidFill>
          <a:ln>
            <a:solidFill>
              <a:schemeClr val="accent1">
                <a:lumMod val="20000"/>
                <a:lumOff val="80000"/>
              </a:schemeClr>
            </a:solidFill>
          </a:ln>
          <a:effectLst>
            <a:outerShdw blurRad="406400" dist="177800" dir="5400000" algn="t" rotWithShape="0">
              <a:srgbClr val="003979">
                <a:alpha val="27000"/>
              </a:srgbClr>
            </a:outerShdw>
          </a:effectLst>
        </p:spPr>
      </p:pic>
      <p:cxnSp>
        <p:nvCxnSpPr>
          <p:cNvPr id="17" name="直线连接符 16">
            <a:extLst>
              <a:ext uri="{FF2B5EF4-FFF2-40B4-BE49-F238E27FC236}">
                <a16:creationId xmlns:a16="http://schemas.microsoft.com/office/drawing/2014/main" id="{0E3EE0F1-A6D5-5B4E-B517-A44810B04B80}"/>
              </a:ext>
            </a:extLst>
          </p:cNvPr>
          <p:cNvCxnSpPr/>
          <p:nvPr/>
        </p:nvCxnSpPr>
        <p:spPr>
          <a:xfrm>
            <a:off x="1359187" y="5043280"/>
            <a:ext cx="3792942"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7EBC29AB-D281-3742-BAD7-892442920F76}"/>
              </a:ext>
            </a:extLst>
          </p:cNvPr>
          <p:cNvSpPr/>
          <p:nvPr/>
        </p:nvSpPr>
        <p:spPr>
          <a:xfrm>
            <a:off x="6925981" y="2102216"/>
            <a:ext cx="4061818" cy="338554"/>
          </a:xfrm>
          <a:prstGeom prst="rect">
            <a:avLst/>
          </a:prstGeom>
        </p:spPr>
        <p:txBody>
          <a:bodyPr wrap="none">
            <a:spAutoFit/>
          </a:bodyPr>
          <a:lstStyle/>
          <a:p>
            <a:pPr algn="l" defTabSz="914400" rtl="0" hangingPunct="1">
              <a:defRPr/>
            </a:pPr>
            <a:r>
              <a:rPr kumimoji="1" lang="en-us" sz="1600" b="1"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Dynamic grayscale release and management</a:t>
            </a:r>
          </a:p>
        </p:txBody>
      </p:sp>
      <p:sp>
        <p:nvSpPr>
          <p:cNvPr id="19" name="矩形 18">
            <a:extLst>
              <a:ext uri="{FF2B5EF4-FFF2-40B4-BE49-F238E27FC236}">
                <a16:creationId xmlns:a16="http://schemas.microsoft.com/office/drawing/2014/main" id="{8AA0E52A-0A0F-C04C-9168-3D6B997ED312}"/>
              </a:ext>
            </a:extLst>
          </p:cNvPr>
          <p:cNvSpPr/>
          <p:nvPr/>
        </p:nvSpPr>
        <p:spPr>
          <a:xfrm>
            <a:off x="6624230" y="2597463"/>
            <a:ext cx="2087431" cy="737766"/>
          </a:xfrm>
          <a:prstGeom prst="rect">
            <a:avLst/>
          </a:prstGeom>
        </p:spPr>
        <p:txBody>
          <a:bodyPr wrap="none">
            <a:spAutoFit/>
          </a:bodyPr>
          <a:lstStyle/>
          <a:p>
            <a:pPr marL="342900" indent="-342900" algn="l" rtl="0">
              <a:lnSpc>
                <a:spcPct val="120000"/>
              </a:lnSpc>
              <a:buFont typeface="Wingdings" panose="05000000000000000000" pitchFamily="2" charset="2"/>
              <a:buChar char="n"/>
              <a:defRPr/>
            </a:pPr>
            <a:r>
              <a:rPr lang="en-us" sz="1200" b="1" i="0" u="none"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Rich grayscale rules</a:t>
            </a:r>
          </a:p>
          <a:p>
            <a:pPr marL="342900" indent="-342900" algn="l" rtl="0">
              <a:lnSpc>
                <a:spcPct val="120000"/>
              </a:lnSpc>
              <a:buFont typeface="Wingdings" panose="05000000000000000000" pitchFamily="2" charset="2"/>
              <a:buChar char="n"/>
              <a:defRPr/>
            </a:pPr>
            <a:r>
              <a:rPr lang="en-us" sz="1200" b="1" i="0" u="none"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Diverse release policies </a:t>
            </a:r>
          </a:p>
          <a:p>
            <a:pPr marL="342900" indent="-342900" algn="l" rtl="0">
              <a:lnSpc>
                <a:spcPct val="120000"/>
              </a:lnSpc>
              <a:buFont typeface="Wingdings" panose="05000000000000000000" pitchFamily="2" charset="2"/>
              <a:buChar char="n"/>
              <a:defRPr/>
            </a:pPr>
            <a:r>
              <a:rPr lang="en-us" sz="1200" b="1" i="0" u="none"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Flexible rule engine</a:t>
            </a:r>
          </a:p>
        </p:txBody>
      </p:sp>
      <p:sp>
        <p:nvSpPr>
          <p:cNvPr id="20" name="矩形 19">
            <a:extLst>
              <a:ext uri="{FF2B5EF4-FFF2-40B4-BE49-F238E27FC236}">
                <a16:creationId xmlns:a16="http://schemas.microsoft.com/office/drawing/2014/main" id="{A3227F85-1063-304F-A436-8EF9E3940ACC}"/>
              </a:ext>
            </a:extLst>
          </p:cNvPr>
          <p:cNvSpPr/>
          <p:nvPr/>
        </p:nvSpPr>
        <p:spPr>
          <a:xfrm>
            <a:off x="6566460" y="2136308"/>
            <a:ext cx="277403" cy="30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21" name="直线连接符 20">
            <a:extLst>
              <a:ext uri="{FF2B5EF4-FFF2-40B4-BE49-F238E27FC236}">
                <a16:creationId xmlns:a16="http://schemas.microsoft.com/office/drawing/2014/main" id="{2265BA91-0C34-5A46-AC08-A040BFFE255C}"/>
              </a:ext>
            </a:extLst>
          </p:cNvPr>
          <p:cNvCxnSpPr/>
          <p:nvPr/>
        </p:nvCxnSpPr>
        <p:spPr>
          <a:xfrm>
            <a:off x="6838343" y="2431172"/>
            <a:ext cx="47670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ADC249FC-436D-2442-86A1-8BB7DEF4F1B8}"/>
              </a:ext>
            </a:extLst>
          </p:cNvPr>
          <p:cNvSpPr/>
          <p:nvPr/>
        </p:nvSpPr>
        <p:spPr>
          <a:xfrm>
            <a:off x="6679950" y="1376551"/>
            <a:ext cx="4439100" cy="338554"/>
          </a:xfrm>
          <a:prstGeom prst="rect">
            <a:avLst/>
          </a:prstGeom>
        </p:spPr>
        <p:txBody>
          <a:bodyPr wrap="none">
            <a:spAutoFit/>
          </a:bodyPr>
          <a:lstStyle/>
          <a:p>
            <a:pPr defTabSz="1827530" rtl="0" hangingPunct="1">
              <a:defRPr/>
            </a:pPr>
            <a:r>
              <a:rPr kumimoji="1" lang="en-us" sz="1600" b="1" i="0" u="none" kern="1200" baseline="0">
                <a:solidFill>
                  <a:srgbClr val="E7E6E6">
                    <a:lumMod val="10000"/>
                  </a:srgb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App release management (refined release policy)</a:t>
            </a:r>
          </a:p>
        </p:txBody>
      </p:sp>
      <p:sp>
        <p:nvSpPr>
          <p:cNvPr id="23" name="矩形: 圆角 11">
            <a:extLst>
              <a:ext uri="{FF2B5EF4-FFF2-40B4-BE49-F238E27FC236}">
                <a16:creationId xmlns:a16="http://schemas.microsoft.com/office/drawing/2014/main" id="{88CEE2D2-586C-3A4D-937E-E61AEE5608D1}"/>
              </a:ext>
            </a:extLst>
          </p:cNvPr>
          <p:cNvSpPr/>
          <p:nvPr/>
        </p:nvSpPr>
        <p:spPr>
          <a:xfrm>
            <a:off x="7377773" y="3998450"/>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Push time</a:t>
            </a:r>
          </a:p>
        </p:txBody>
      </p:sp>
      <p:sp>
        <p:nvSpPr>
          <p:cNvPr id="24" name="矩形: 圆角 12">
            <a:extLst>
              <a:ext uri="{FF2B5EF4-FFF2-40B4-BE49-F238E27FC236}">
                <a16:creationId xmlns:a16="http://schemas.microsoft.com/office/drawing/2014/main" id="{BD354138-340B-0F42-AD71-FB8A61FD9B73}"/>
              </a:ext>
            </a:extLst>
          </p:cNvPr>
          <p:cNvSpPr/>
          <p:nvPr/>
        </p:nvSpPr>
        <p:spPr>
          <a:xfrm>
            <a:off x="8440856" y="3998450"/>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Daily push time</a:t>
            </a:r>
          </a:p>
        </p:txBody>
      </p:sp>
      <p:sp>
        <p:nvSpPr>
          <p:cNvPr id="25" name="矩形: 圆角 13">
            <a:extLst>
              <a:ext uri="{FF2B5EF4-FFF2-40B4-BE49-F238E27FC236}">
                <a16:creationId xmlns:a16="http://schemas.microsoft.com/office/drawing/2014/main" id="{14C9E581-6891-F740-938B-CC3455347F51}"/>
              </a:ext>
            </a:extLst>
          </p:cNvPr>
          <p:cNvSpPr/>
          <p:nvPr/>
        </p:nvSpPr>
        <p:spPr>
          <a:xfrm>
            <a:off x="9503939" y="3998450"/>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Push limit</a:t>
            </a:r>
          </a:p>
        </p:txBody>
      </p:sp>
      <p:sp>
        <p:nvSpPr>
          <p:cNvPr id="26" name="矩形: 圆角 14">
            <a:extLst>
              <a:ext uri="{FF2B5EF4-FFF2-40B4-BE49-F238E27FC236}">
                <a16:creationId xmlns:a16="http://schemas.microsoft.com/office/drawing/2014/main" id="{5AEC5F70-E009-DF4A-B3F8-7E1A8E16EA40}"/>
              </a:ext>
            </a:extLst>
          </p:cNvPr>
          <p:cNvSpPr/>
          <p:nvPr/>
        </p:nvSpPr>
        <p:spPr>
          <a:xfrm>
            <a:off x="7377773" y="4481057"/>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GUID</a:t>
            </a:r>
            <a:endParaRPr lang="en-us" altLang="en-US" sz="11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7" name="矩形: 圆角 15">
            <a:extLst>
              <a:ext uri="{FF2B5EF4-FFF2-40B4-BE49-F238E27FC236}">
                <a16:creationId xmlns:a16="http://schemas.microsoft.com/office/drawing/2014/main" id="{C40BCE5E-1B86-4C4F-9F89-5A005BEFBEE3}"/>
              </a:ext>
            </a:extLst>
          </p:cNvPr>
          <p:cNvSpPr/>
          <p:nvPr/>
        </p:nvSpPr>
        <p:spPr>
          <a:xfrm>
            <a:off x="8440856" y="4481057"/>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Android IMEI</a:t>
            </a:r>
            <a:endParaRPr lang="en-us" altLang="en-US" sz="11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8" name="矩形: 圆角 16">
            <a:extLst>
              <a:ext uri="{FF2B5EF4-FFF2-40B4-BE49-F238E27FC236}">
                <a16:creationId xmlns:a16="http://schemas.microsoft.com/office/drawing/2014/main" id="{662C77E2-0EF1-9D4B-A5D5-C809D23ECF71}"/>
              </a:ext>
            </a:extLst>
          </p:cNvPr>
          <p:cNvSpPr/>
          <p:nvPr/>
        </p:nvSpPr>
        <p:spPr>
          <a:xfrm>
            <a:off x="9503939" y="4481057"/>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Region</a:t>
            </a:r>
          </a:p>
        </p:txBody>
      </p:sp>
      <p:sp>
        <p:nvSpPr>
          <p:cNvPr id="29" name="矩形: 圆角 17">
            <a:extLst>
              <a:ext uri="{FF2B5EF4-FFF2-40B4-BE49-F238E27FC236}">
                <a16:creationId xmlns:a16="http://schemas.microsoft.com/office/drawing/2014/main" id="{2D0A25BD-1553-E74B-B439-5B691693E7A8}"/>
              </a:ext>
            </a:extLst>
          </p:cNvPr>
          <p:cNvSpPr/>
          <p:nvPr/>
        </p:nvSpPr>
        <p:spPr>
          <a:xfrm>
            <a:off x="9503939" y="4963664"/>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Model</a:t>
            </a:r>
          </a:p>
        </p:txBody>
      </p:sp>
      <p:sp>
        <p:nvSpPr>
          <p:cNvPr id="30" name="矩形: 圆角 18">
            <a:extLst>
              <a:ext uri="{FF2B5EF4-FFF2-40B4-BE49-F238E27FC236}">
                <a16:creationId xmlns:a16="http://schemas.microsoft.com/office/drawing/2014/main" id="{6FC8C36E-F30A-994C-8B0E-A8532AE3CD61}"/>
              </a:ext>
            </a:extLst>
          </p:cNvPr>
          <p:cNvSpPr/>
          <p:nvPr/>
        </p:nvSpPr>
        <p:spPr>
          <a:xfrm>
            <a:off x="7377773" y="4963664"/>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Product version</a:t>
            </a:r>
          </a:p>
        </p:txBody>
      </p:sp>
      <p:sp>
        <p:nvSpPr>
          <p:cNvPr id="31" name="矩形: 圆角 19">
            <a:extLst>
              <a:ext uri="{FF2B5EF4-FFF2-40B4-BE49-F238E27FC236}">
                <a16:creationId xmlns:a16="http://schemas.microsoft.com/office/drawing/2014/main" id="{7A18E2E3-2177-304D-9F0B-413D6373F7FE}"/>
              </a:ext>
            </a:extLst>
          </p:cNvPr>
          <p:cNvSpPr/>
          <p:nvPr/>
        </p:nvSpPr>
        <p:spPr>
          <a:xfrm>
            <a:off x="8440856" y="4963664"/>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System version</a:t>
            </a:r>
          </a:p>
        </p:txBody>
      </p:sp>
      <p:sp>
        <p:nvSpPr>
          <p:cNvPr id="32" name="矩形: 圆角 21">
            <a:extLst>
              <a:ext uri="{FF2B5EF4-FFF2-40B4-BE49-F238E27FC236}">
                <a16:creationId xmlns:a16="http://schemas.microsoft.com/office/drawing/2014/main" id="{8B583618-CE09-664A-8519-69EF87D8ED25}"/>
              </a:ext>
            </a:extLst>
          </p:cNvPr>
          <p:cNvSpPr/>
          <p:nvPr/>
        </p:nvSpPr>
        <p:spPr>
          <a:xfrm>
            <a:off x="7377772" y="5446271"/>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Push frequency</a:t>
            </a:r>
          </a:p>
        </p:txBody>
      </p:sp>
      <p:sp>
        <p:nvSpPr>
          <p:cNvPr id="33" name="矩形: 圆角 22">
            <a:extLst>
              <a:ext uri="{FF2B5EF4-FFF2-40B4-BE49-F238E27FC236}">
                <a16:creationId xmlns:a16="http://schemas.microsoft.com/office/drawing/2014/main" id="{F156608C-FE04-7048-8D2B-B6E7F6EFB806}"/>
              </a:ext>
            </a:extLst>
          </p:cNvPr>
          <p:cNvSpPr/>
          <p:nvPr/>
        </p:nvSpPr>
        <p:spPr>
          <a:xfrm>
            <a:off x="8440855" y="5445350"/>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Network environment</a:t>
            </a:r>
          </a:p>
        </p:txBody>
      </p:sp>
      <p:sp>
        <p:nvSpPr>
          <p:cNvPr id="34" name="矩形: 圆角 23">
            <a:extLst>
              <a:ext uri="{FF2B5EF4-FFF2-40B4-BE49-F238E27FC236}">
                <a16:creationId xmlns:a16="http://schemas.microsoft.com/office/drawing/2014/main" id="{D4763790-0176-874B-A375-2A49A5AB7D8D}"/>
              </a:ext>
            </a:extLst>
          </p:cNvPr>
          <p:cNvSpPr/>
          <p:nvPr/>
        </p:nvSpPr>
        <p:spPr>
          <a:xfrm>
            <a:off x="9503938" y="5445350"/>
            <a:ext cx="934735" cy="360000"/>
          </a:xfrm>
          <a:prstGeom prst="roundRect">
            <a:avLst>
              <a:gd name="adj" fmla="val 0"/>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ISP</a:t>
            </a:r>
          </a:p>
        </p:txBody>
      </p:sp>
      <p:pic>
        <p:nvPicPr>
          <p:cNvPr id="35" name="图片 34">
            <a:extLst>
              <a:ext uri="{FF2B5EF4-FFF2-40B4-BE49-F238E27FC236}">
                <a16:creationId xmlns:a16="http://schemas.microsoft.com/office/drawing/2014/main" id="{261895A3-FC16-F049-B6C8-C8B7AC483FFC}"/>
              </a:ext>
            </a:extLst>
          </p:cNvPr>
          <p:cNvPicPr>
            <a:picLocks noChangeAspect="1"/>
          </p:cNvPicPr>
          <p:nvPr/>
        </p:nvPicPr>
        <p:blipFill>
          <a:blip r:embed="rId3"/>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11226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B8C842-E55E-714C-9A0E-0CD00E6C1F6E}"/>
              </a:ext>
            </a:extLst>
          </p:cNvPr>
          <p:cNvSpPr>
            <a:spLocks noGrp="1"/>
          </p:cNvSpPr>
          <p:nvPr>
            <p:ph type="title"/>
          </p:nvPr>
        </p:nvSpPr>
        <p:spPr>
          <a:xfrm>
            <a:off x="345425" y="203432"/>
            <a:ext cx="8117639"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Middle-end services: offline package - static resource management and flexible update methods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32" name="文本占位符 2">
            <a:extLst>
              <a:ext uri="{FF2B5EF4-FFF2-40B4-BE49-F238E27FC236}">
                <a16:creationId xmlns:a16="http://schemas.microsoft.com/office/drawing/2014/main" id="{2D46E335-7182-584F-8940-AF856A5EC281}"/>
              </a:ext>
            </a:extLst>
          </p:cNvPr>
          <p:cNvSpPr txBox="1">
            <a:spLocks/>
          </p:cNvSpPr>
          <p:nvPr/>
        </p:nvSpPr>
        <p:spPr>
          <a:xfrm>
            <a:off x="345425" y="888687"/>
            <a:ext cx="11268259"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600" dirty="0">
                <a:latin typeface="Calibri" panose="020F0502020204030204" pitchFamily="34" charset="0"/>
                <a:cs typeface="Calibri" panose="020F0502020204030204" pitchFamily="34" charset="0"/>
                <a:sym typeface="Times New Roman" panose="02020603050405020304" pitchFamily="18" charset="0"/>
              </a:rPr>
              <a:t>The offline package feature of TMF packages the static resources of a page, downloads </a:t>
            </a:r>
            <a:r>
              <a:rPr kumimoji="1" lang="en-US" sz="1600" dirty="0">
                <a:latin typeface="Calibri" panose="020F0502020204030204" pitchFamily="34" charset="0"/>
                <a:cs typeface="Calibri" panose="020F0502020204030204" pitchFamily="34" charset="0"/>
                <a:sym typeface="Times New Roman" panose="02020603050405020304" pitchFamily="18" charset="0"/>
              </a:rPr>
              <a:t>and</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deliver</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sz="1600" dirty="0">
                <a:latin typeface="Calibri" panose="020F0502020204030204" pitchFamily="34" charset="0"/>
                <a:cs typeface="Calibri" panose="020F0502020204030204" pitchFamily="34" charset="0"/>
                <a:sym typeface="Times New Roman" panose="02020603050405020304" pitchFamily="18" charset="0"/>
              </a:rPr>
              <a:t>to the local device in advance, and opens the package in the client</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on</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demand</a:t>
            </a:r>
            <a:r>
              <a:rPr kumimoji="1" lang="en-us" sz="1600" dirty="0">
                <a:latin typeface="Calibri" panose="020F0502020204030204" pitchFamily="34" charset="0"/>
                <a:cs typeface="Calibri" panose="020F0502020204030204" pitchFamily="34" charset="0"/>
                <a:sym typeface="Times New Roman" panose="02020603050405020304" pitchFamily="18" charset="0"/>
              </a:rPr>
              <a:t>, which minimizes the impact of the network </a:t>
            </a:r>
            <a:r>
              <a:rPr kumimoji="1" lang="en-US" sz="1600" dirty="0">
                <a:latin typeface="Calibri" panose="020F0502020204030204" pitchFamily="34" charset="0"/>
                <a:cs typeface="Calibri" panose="020F0502020204030204" pitchFamily="34" charset="0"/>
                <a:sym typeface="Times New Roman" panose="02020603050405020304" pitchFamily="18" charset="0"/>
              </a:rPr>
              <a:t>quality</a:t>
            </a:r>
            <a:r>
              <a:rPr kumimoji="1" lang="en-us" sz="1600" dirty="0">
                <a:latin typeface="Calibri" panose="020F0502020204030204" pitchFamily="34" charset="0"/>
                <a:cs typeface="Calibri" panose="020F0502020204030204" pitchFamily="34" charset="0"/>
                <a:sym typeface="Times New Roman" panose="02020603050405020304" pitchFamily="18" charset="0"/>
              </a:rPr>
              <a:t> on </a:t>
            </a:r>
            <a:r>
              <a:rPr kumimoji="1" lang="en-US" sz="1600" dirty="0">
                <a:latin typeface="Calibri" panose="020F0502020204030204" pitchFamily="34" charset="0"/>
                <a:cs typeface="Calibri" panose="020F0502020204030204" pitchFamily="34" charset="0"/>
                <a:sym typeface="Times New Roman" panose="02020603050405020304" pitchFamily="18" charset="0"/>
              </a:rPr>
              <a:t>loading</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sz="1600" dirty="0">
                <a:latin typeface="Calibri" panose="020F0502020204030204" pitchFamily="34" charset="0"/>
                <a:cs typeface="Calibri" panose="020F0502020204030204" pitchFamily="34" charset="0"/>
                <a:sym typeface="Times New Roman" panose="02020603050405020304" pitchFamily="18" charset="0"/>
              </a:rPr>
              <a:t>HTML5 pages</a:t>
            </a:r>
          </a:p>
        </p:txBody>
      </p:sp>
      <p:sp>
        <p:nvSpPr>
          <p:cNvPr id="33" name="剪去单角的矩形 32">
            <a:extLst>
              <a:ext uri="{FF2B5EF4-FFF2-40B4-BE49-F238E27FC236}">
                <a16:creationId xmlns:a16="http://schemas.microsoft.com/office/drawing/2014/main" id="{D3DEF79D-E7E5-D54E-8B28-CE815FC253E9}"/>
              </a:ext>
            </a:extLst>
          </p:cNvPr>
          <p:cNvSpPr/>
          <p:nvPr/>
        </p:nvSpPr>
        <p:spPr>
          <a:xfrm>
            <a:off x="978694" y="1555814"/>
            <a:ext cx="10236200" cy="1255120"/>
          </a:xfrm>
          <a:prstGeom prst="snip1Rect">
            <a:avLst>
              <a:gd name="adj" fmla="val 0"/>
            </a:avLst>
          </a:prstGeom>
          <a:solidFill>
            <a:srgbClr val="00A2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b="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34" name="箭头: 左 9">
            <a:extLst>
              <a:ext uri="{FF2B5EF4-FFF2-40B4-BE49-F238E27FC236}">
                <a16:creationId xmlns:a16="http://schemas.microsoft.com/office/drawing/2014/main" id="{BDDDF658-0E02-D24E-A778-59937A2B807D}"/>
              </a:ext>
            </a:extLst>
          </p:cNvPr>
          <p:cNvSpPr/>
          <p:nvPr/>
        </p:nvSpPr>
        <p:spPr>
          <a:xfrm>
            <a:off x="4256534" y="2209670"/>
            <a:ext cx="792000" cy="216000"/>
          </a:xfrm>
          <a:prstGeom prst="leftArrow">
            <a:avLst>
              <a:gd name="adj1" fmla="val 100000"/>
              <a:gd name="adj2" fmla="val 26549"/>
            </a:avLst>
          </a:prstGeom>
          <a:gradFill>
            <a:gsLst>
              <a:gs pos="0">
                <a:srgbClr val="00A2FF"/>
              </a:gs>
              <a:gs pos="100000">
                <a:srgbClr val="0067EE"/>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7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Check for update</a:t>
            </a:r>
          </a:p>
        </p:txBody>
      </p:sp>
      <p:sp>
        <p:nvSpPr>
          <p:cNvPr id="35" name="箭头: 右 10">
            <a:extLst>
              <a:ext uri="{FF2B5EF4-FFF2-40B4-BE49-F238E27FC236}">
                <a16:creationId xmlns:a16="http://schemas.microsoft.com/office/drawing/2014/main" id="{626F4A3A-BF11-A344-A0B3-1D2CFE09AE00}"/>
              </a:ext>
            </a:extLst>
          </p:cNvPr>
          <p:cNvSpPr/>
          <p:nvPr/>
        </p:nvSpPr>
        <p:spPr>
          <a:xfrm>
            <a:off x="2165754" y="2209670"/>
            <a:ext cx="972000" cy="216000"/>
          </a:xfrm>
          <a:prstGeom prst="rightArrow">
            <a:avLst>
              <a:gd name="adj1" fmla="val 100000"/>
              <a:gd name="adj2" fmla="val 24678"/>
            </a:avLst>
          </a:prstGeom>
          <a:gradFill>
            <a:gsLst>
              <a:gs pos="0">
                <a:srgbClr val="00A2FF"/>
              </a:gs>
              <a:gs pos="100000">
                <a:srgbClr val="0067EE"/>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7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Offline package upload</a:t>
            </a:r>
          </a:p>
        </p:txBody>
      </p:sp>
      <p:pic>
        <p:nvPicPr>
          <p:cNvPr id="36" name="图形 35">
            <a:extLst>
              <a:ext uri="{FF2B5EF4-FFF2-40B4-BE49-F238E27FC236}">
                <a16:creationId xmlns:a16="http://schemas.microsoft.com/office/drawing/2014/main" id="{55803B6D-4925-A948-B559-6055463262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4205" y="2057838"/>
            <a:ext cx="519667" cy="519667"/>
          </a:xfrm>
          <a:prstGeom prst="rect">
            <a:avLst/>
          </a:prstGeom>
        </p:spPr>
      </p:pic>
      <p:sp>
        <p:nvSpPr>
          <p:cNvPr id="37" name="矩形 36">
            <a:extLst>
              <a:ext uri="{FF2B5EF4-FFF2-40B4-BE49-F238E27FC236}">
                <a16:creationId xmlns:a16="http://schemas.microsoft.com/office/drawing/2014/main" id="{E612EACE-0F2B-BC4E-91F4-9948E23B1161}"/>
              </a:ext>
            </a:extLst>
          </p:cNvPr>
          <p:cNvSpPr/>
          <p:nvPr/>
        </p:nvSpPr>
        <p:spPr>
          <a:xfrm>
            <a:off x="3491163" y="1697963"/>
            <a:ext cx="778656" cy="338554"/>
          </a:xfrm>
          <a:prstGeom prst="rect">
            <a:avLst/>
          </a:prstGeom>
        </p:spPr>
        <p:txBody>
          <a:bodyPr wrap="square">
            <a:spAutoFit/>
          </a:bodyPr>
          <a:lstStyle/>
          <a:p>
            <a:pPr rtl="0">
              <a:defRPr/>
            </a:pPr>
            <a:r>
              <a:rPr lang="en-us" sz="800" b="1"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Management backend</a:t>
            </a:r>
          </a:p>
        </p:txBody>
      </p:sp>
      <p:pic>
        <p:nvPicPr>
          <p:cNvPr id="38" name="图形 37">
            <a:extLst>
              <a:ext uri="{FF2B5EF4-FFF2-40B4-BE49-F238E27FC236}">
                <a16:creationId xmlns:a16="http://schemas.microsoft.com/office/drawing/2014/main" id="{F2DD4696-8964-654C-A30B-5B638481A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2322" y="2043925"/>
            <a:ext cx="547493" cy="547493"/>
          </a:xfrm>
          <a:prstGeom prst="rect">
            <a:avLst/>
          </a:prstGeom>
        </p:spPr>
      </p:pic>
      <p:sp>
        <p:nvSpPr>
          <p:cNvPr id="39" name="矩形 38">
            <a:extLst>
              <a:ext uri="{FF2B5EF4-FFF2-40B4-BE49-F238E27FC236}">
                <a16:creationId xmlns:a16="http://schemas.microsoft.com/office/drawing/2014/main" id="{50518A55-A81E-3D4C-97D0-C5BDBF0E6448}"/>
              </a:ext>
            </a:extLst>
          </p:cNvPr>
          <p:cNvSpPr/>
          <p:nvPr/>
        </p:nvSpPr>
        <p:spPr>
          <a:xfrm>
            <a:off x="5731194" y="1722457"/>
            <a:ext cx="731201" cy="215444"/>
          </a:xfrm>
          <a:prstGeom prst="rect">
            <a:avLst/>
          </a:prstGeom>
        </p:spPr>
        <p:txBody>
          <a:bodyPr wrap="square">
            <a:spAutoFit/>
          </a:bodyPr>
          <a:lstStyle/>
          <a:p>
            <a:pPr rtl="0">
              <a:defRPr/>
            </a:pPr>
            <a:r>
              <a:rPr lang="en-us" sz="800" b="1"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Client</a:t>
            </a:r>
          </a:p>
        </p:txBody>
      </p:sp>
      <p:pic>
        <p:nvPicPr>
          <p:cNvPr id="40" name="图形 39">
            <a:extLst>
              <a:ext uri="{FF2B5EF4-FFF2-40B4-BE49-F238E27FC236}">
                <a16:creationId xmlns:a16="http://schemas.microsoft.com/office/drawing/2014/main" id="{024C841C-D1D2-FC4C-82F5-7585126D23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2621" y="2040921"/>
            <a:ext cx="553501" cy="553501"/>
          </a:xfrm>
          <a:prstGeom prst="rect">
            <a:avLst/>
          </a:prstGeom>
        </p:spPr>
      </p:pic>
      <p:sp>
        <p:nvSpPr>
          <p:cNvPr id="41" name="矩形 40">
            <a:extLst>
              <a:ext uri="{FF2B5EF4-FFF2-40B4-BE49-F238E27FC236}">
                <a16:creationId xmlns:a16="http://schemas.microsoft.com/office/drawing/2014/main" id="{7FCB2545-8FAA-854D-B5D7-4FE95B2B5A6A}"/>
              </a:ext>
            </a:extLst>
          </p:cNvPr>
          <p:cNvSpPr/>
          <p:nvPr/>
        </p:nvSpPr>
        <p:spPr>
          <a:xfrm>
            <a:off x="7923770" y="1697963"/>
            <a:ext cx="731201" cy="338554"/>
          </a:xfrm>
          <a:prstGeom prst="rect">
            <a:avLst/>
          </a:prstGeom>
        </p:spPr>
        <p:txBody>
          <a:bodyPr wrap="square">
            <a:spAutoFit/>
          </a:bodyPr>
          <a:lstStyle/>
          <a:p>
            <a:pPr rtl="0">
              <a:defRPr/>
            </a:pPr>
            <a:r>
              <a:rPr lang="en-us" sz="800" b="1"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Instant loading</a:t>
            </a:r>
          </a:p>
        </p:txBody>
      </p:sp>
      <p:pic>
        <p:nvPicPr>
          <p:cNvPr id="42" name="图形 41">
            <a:extLst>
              <a:ext uri="{FF2B5EF4-FFF2-40B4-BE49-F238E27FC236}">
                <a16:creationId xmlns:a16="http://schemas.microsoft.com/office/drawing/2014/main" id="{B2FB7F7D-476A-FF40-9BB8-77ACCA327C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4803" y="2051070"/>
            <a:ext cx="533200" cy="533200"/>
          </a:xfrm>
          <a:prstGeom prst="rect">
            <a:avLst/>
          </a:prstGeom>
        </p:spPr>
      </p:pic>
      <p:sp>
        <p:nvSpPr>
          <p:cNvPr id="43" name="矩形 42">
            <a:extLst>
              <a:ext uri="{FF2B5EF4-FFF2-40B4-BE49-F238E27FC236}">
                <a16:creationId xmlns:a16="http://schemas.microsoft.com/office/drawing/2014/main" id="{82885AAE-06AA-124C-9D38-0EFF7039AAB7}"/>
              </a:ext>
            </a:extLst>
          </p:cNvPr>
          <p:cNvSpPr/>
          <p:nvPr/>
        </p:nvSpPr>
        <p:spPr>
          <a:xfrm>
            <a:off x="10195804" y="1697963"/>
            <a:ext cx="731201" cy="215444"/>
          </a:xfrm>
          <a:prstGeom prst="rect">
            <a:avLst/>
          </a:prstGeom>
        </p:spPr>
        <p:txBody>
          <a:bodyPr wrap="square">
            <a:spAutoFit/>
          </a:bodyPr>
          <a:lstStyle/>
          <a:p>
            <a:pPr rtl="0">
              <a:defRPr/>
            </a:pPr>
            <a:r>
              <a:rPr lang="en-us" sz="800" b="1"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Analysis</a:t>
            </a:r>
          </a:p>
        </p:txBody>
      </p:sp>
      <p:pic>
        <p:nvPicPr>
          <p:cNvPr id="44" name="图形 43">
            <a:extLst>
              <a:ext uri="{FF2B5EF4-FFF2-40B4-BE49-F238E27FC236}">
                <a16:creationId xmlns:a16="http://schemas.microsoft.com/office/drawing/2014/main" id="{5C6AA126-F42F-7349-980A-3B0C1D01DF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57670" y="2084622"/>
            <a:ext cx="326269" cy="466099"/>
          </a:xfrm>
          <a:prstGeom prst="rect">
            <a:avLst/>
          </a:prstGeom>
        </p:spPr>
      </p:pic>
      <p:sp>
        <p:nvSpPr>
          <p:cNvPr id="45" name="箭头: 右 10">
            <a:extLst>
              <a:ext uri="{FF2B5EF4-FFF2-40B4-BE49-F238E27FC236}">
                <a16:creationId xmlns:a16="http://schemas.microsoft.com/office/drawing/2014/main" id="{E8F07E87-9618-AA4D-B8BA-846D9DDA1212}"/>
              </a:ext>
            </a:extLst>
          </p:cNvPr>
          <p:cNvSpPr/>
          <p:nvPr/>
        </p:nvSpPr>
        <p:spPr>
          <a:xfrm>
            <a:off x="5039425" y="2209670"/>
            <a:ext cx="792000" cy="216000"/>
          </a:xfrm>
          <a:prstGeom prst="rightArrow">
            <a:avLst>
              <a:gd name="adj1" fmla="val 100000"/>
              <a:gd name="adj2" fmla="val 24678"/>
            </a:avLst>
          </a:prstGeom>
          <a:gradFill>
            <a:gsLst>
              <a:gs pos="0">
                <a:srgbClr val="00A2FF"/>
              </a:gs>
              <a:gs pos="100000">
                <a:srgbClr val="0067EE"/>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7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Policy distribution</a:t>
            </a:r>
          </a:p>
        </p:txBody>
      </p:sp>
      <p:sp>
        <p:nvSpPr>
          <p:cNvPr id="46" name="箭头: 右 10">
            <a:extLst>
              <a:ext uri="{FF2B5EF4-FFF2-40B4-BE49-F238E27FC236}">
                <a16:creationId xmlns:a16="http://schemas.microsoft.com/office/drawing/2014/main" id="{8B725A11-884B-9841-9C15-EE61DC8BB07B}"/>
              </a:ext>
            </a:extLst>
          </p:cNvPr>
          <p:cNvSpPr/>
          <p:nvPr/>
        </p:nvSpPr>
        <p:spPr>
          <a:xfrm>
            <a:off x="6738765" y="2209670"/>
            <a:ext cx="972000" cy="216000"/>
          </a:xfrm>
          <a:prstGeom prst="rightArrow">
            <a:avLst>
              <a:gd name="adj1" fmla="val 100000"/>
              <a:gd name="adj2" fmla="val 24678"/>
            </a:avLst>
          </a:prstGeom>
          <a:gradFill>
            <a:gsLst>
              <a:gs pos="0">
                <a:srgbClr val="00A2FF"/>
              </a:gs>
              <a:gs pos="100000">
                <a:srgbClr val="0067EE"/>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7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Click</a:t>
            </a:r>
          </a:p>
        </p:txBody>
      </p:sp>
      <p:sp>
        <p:nvSpPr>
          <p:cNvPr id="47" name="箭头: 右 10">
            <a:extLst>
              <a:ext uri="{FF2B5EF4-FFF2-40B4-BE49-F238E27FC236}">
                <a16:creationId xmlns:a16="http://schemas.microsoft.com/office/drawing/2014/main" id="{8A0E923B-12E7-2949-882F-F30F8E76846F}"/>
              </a:ext>
            </a:extLst>
          </p:cNvPr>
          <p:cNvSpPr/>
          <p:nvPr/>
        </p:nvSpPr>
        <p:spPr>
          <a:xfrm>
            <a:off x="8953447" y="2209670"/>
            <a:ext cx="972000" cy="216000"/>
          </a:xfrm>
          <a:prstGeom prst="rightArrow">
            <a:avLst>
              <a:gd name="adj1" fmla="val 100000"/>
              <a:gd name="adj2" fmla="val 24678"/>
            </a:avLst>
          </a:prstGeom>
          <a:gradFill>
            <a:gsLst>
              <a:gs pos="0">
                <a:srgbClr val="00A2FF"/>
              </a:gs>
              <a:gs pos="100000">
                <a:srgbClr val="0067EE"/>
              </a:gs>
            </a:gsLst>
            <a:lin ang="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700" b="0"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Effect reporting</a:t>
            </a:r>
          </a:p>
        </p:txBody>
      </p:sp>
      <p:sp>
        <p:nvSpPr>
          <p:cNvPr id="48" name="矩形 47">
            <a:extLst>
              <a:ext uri="{FF2B5EF4-FFF2-40B4-BE49-F238E27FC236}">
                <a16:creationId xmlns:a16="http://schemas.microsoft.com/office/drawing/2014/main" id="{12BA13FC-2969-094C-8A70-94F528EC9CA2}"/>
              </a:ext>
            </a:extLst>
          </p:cNvPr>
          <p:cNvSpPr/>
          <p:nvPr/>
        </p:nvSpPr>
        <p:spPr>
          <a:xfrm>
            <a:off x="1139133" y="1697963"/>
            <a:ext cx="749808" cy="215444"/>
          </a:xfrm>
          <a:prstGeom prst="rect">
            <a:avLst/>
          </a:prstGeom>
        </p:spPr>
        <p:txBody>
          <a:bodyPr wrap="square">
            <a:spAutoFit/>
          </a:bodyPr>
          <a:lstStyle/>
          <a:p>
            <a:pPr rtl="0">
              <a:defRPr/>
            </a:pPr>
            <a:r>
              <a:rPr lang="en-us" sz="800" b="1"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Admin</a:t>
            </a:r>
          </a:p>
        </p:txBody>
      </p:sp>
      <p:sp>
        <p:nvSpPr>
          <p:cNvPr id="49" name="矩形 48">
            <a:extLst>
              <a:ext uri="{FF2B5EF4-FFF2-40B4-BE49-F238E27FC236}">
                <a16:creationId xmlns:a16="http://schemas.microsoft.com/office/drawing/2014/main" id="{5C43E40C-43FE-BF43-A7BF-0AE9D84360F6}"/>
              </a:ext>
            </a:extLst>
          </p:cNvPr>
          <p:cNvSpPr/>
          <p:nvPr/>
        </p:nvSpPr>
        <p:spPr>
          <a:xfrm>
            <a:off x="6456315" y="3246452"/>
            <a:ext cx="2339102" cy="276999"/>
          </a:xfrm>
          <a:prstGeom prst="rect">
            <a:avLst/>
          </a:prstGeom>
        </p:spPr>
        <p:txBody>
          <a:bodyPr wrap="none">
            <a:spAutoFit/>
          </a:bodyPr>
          <a:lstStyle/>
          <a:p>
            <a:pPr algn="l" defTabSz="914400" rtl="0" hangingPunct="1">
              <a:defRPr/>
            </a:pPr>
            <a:r>
              <a:rPr kumimoji="1" lang="en-us" sz="12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Dynamic update implementation</a:t>
            </a:r>
          </a:p>
        </p:txBody>
      </p:sp>
      <p:sp>
        <p:nvSpPr>
          <p:cNvPr id="50" name="矩形 49">
            <a:extLst>
              <a:ext uri="{FF2B5EF4-FFF2-40B4-BE49-F238E27FC236}">
                <a16:creationId xmlns:a16="http://schemas.microsoft.com/office/drawing/2014/main" id="{B309DDD7-D85E-E447-95D0-CE06509939F2}"/>
              </a:ext>
            </a:extLst>
          </p:cNvPr>
          <p:cNvSpPr/>
          <p:nvPr/>
        </p:nvSpPr>
        <p:spPr>
          <a:xfrm>
            <a:off x="6456316" y="3698544"/>
            <a:ext cx="4758579" cy="1517531"/>
          </a:xfrm>
          <a:prstGeom prst="rect">
            <a:avLst/>
          </a:prstGeom>
        </p:spPr>
        <p:txBody>
          <a:bodyPr wrap="square">
            <a:spAutoFit/>
          </a:bodyPr>
          <a:lstStyle/>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During new version launch or emergency release, you can place modified resources in an offline package and make the app automatically download the update through update configuration. In this way, you can push updates to users as soon as possible without waiting for the approval by the app marketplace.</a:t>
            </a: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sp>
        <p:nvSpPr>
          <p:cNvPr id="51" name="矩形 50">
            <a:extLst>
              <a:ext uri="{FF2B5EF4-FFF2-40B4-BE49-F238E27FC236}">
                <a16:creationId xmlns:a16="http://schemas.microsoft.com/office/drawing/2014/main" id="{C85A51FE-1DE2-5048-9A41-54DFD41C198E}"/>
              </a:ext>
            </a:extLst>
          </p:cNvPr>
          <p:cNvSpPr/>
          <p:nvPr/>
        </p:nvSpPr>
        <p:spPr>
          <a:xfrm>
            <a:off x="6096795" y="3280544"/>
            <a:ext cx="277403" cy="305143"/>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52" name="直线连接符 51">
            <a:extLst>
              <a:ext uri="{FF2B5EF4-FFF2-40B4-BE49-F238E27FC236}">
                <a16:creationId xmlns:a16="http://schemas.microsoft.com/office/drawing/2014/main" id="{6A538CB9-76EC-3243-932A-FE46C8B22506}"/>
              </a:ext>
            </a:extLst>
          </p:cNvPr>
          <p:cNvCxnSpPr/>
          <p:nvPr/>
        </p:nvCxnSpPr>
        <p:spPr>
          <a:xfrm>
            <a:off x="6368678" y="3575444"/>
            <a:ext cx="4846217"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C0E40DDD-047F-E244-AA10-7A57F03AE49A}"/>
              </a:ext>
            </a:extLst>
          </p:cNvPr>
          <p:cNvSpPr/>
          <p:nvPr/>
        </p:nvSpPr>
        <p:spPr>
          <a:xfrm>
            <a:off x="1376817" y="3246452"/>
            <a:ext cx="1869423" cy="276999"/>
          </a:xfrm>
          <a:prstGeom prst="rect">
            <a:avLst/>
          </a:prstGeom>
        </p:spPr>
        <p:txBody>
          <a:bodyPr wrap="none">
            <a:spAutoFit/>
          </a:bodyPr>
          <a:lstStyle/>
          <a:p>
            <a:pPr algn="l" defTabSz="914400" rtl="0" hangingPunct="1">
              <a:defRPr/>
            </a:pPr>
            <a:r>
              <a:rPr kumimoji="1" lang="en-us" sz="12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Loading time comparison</a:t>
            </a:r>
          </a:p>
        </p:txBody>
      </p:sp>
      <p:sp>
        <p:nvSpPr>
          <p:cNvPr id="55" name="矩形 54">
            <a:extLst>
              <a:ext uri="{FF2B5EF4-FFF2-40B4-BE49-F238E27FC236}">
                <a16:creationId xmlns:a16="http://schemas.microsoft.com/office/drawing/2014/main" id="{455C57F3-4378-3649-BE52-52F2EC2FFBA8}"/>
              </a:ext>
            </a:extLst>
          </p:cNvPr>
          <p:cNvSpPr/>
          <p:nvPr/>
        </p:nvSpPr>
        <p:spPr>
          <a:xfrm>
            <a:off x="1017297" y="3280544"/>
            <a:ext cx="277403" cy="305143"/>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56" name="直线连接符 55">
            <a:extLst>
              <a:ext uri="{FF2B5EF4-FFF2-40B4-BE49-F238E27FC236}">
                <a16:creationId xmlns:a16="http://schemas.microsoft.com/office/drawing/2014/main" id="{CA89FF45-FA89-284D-BFA3-71A537FC8116}"/>
              </a:ext>
            </a:extLst>
          </p:cNvPr>
          <p:cNvCxnSpPr/>
          <p:nvPr/>
        </p:nvCxnSpPr>
        <p:spPr>
          <a:xfrm>
            <a:off x="1289179" y="3575445"/>
            <a:ext cx="4442014" cy="8837"/>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195A5A43-A93E-B04F-B555-A6DCC5798E8B}"/>
              </a:ext>
            </a:extLst>
          </p:cNvPr>
          <p:cNvSpPr/>
          <p:nvPr/>
        </p:nvSpPr>
        <p:spPr>
          <a:xfrm>
            <a:off x="6456315" y="4953365"/>
            <a:ext cx="1891159" cy="276999"/>
          </a:xfrm>
          <a:prstGeom prst="rect">
            <a:avLst/>
          </a:prstGeom>
        </p:spPr>
        <p:txBody>
          <a:bodyPr wrap="none">
            <a:spAutoFit/>
          </a:bodyPr>
          <a:lstStyle/>
          <a:p>
            <a:pPr algn="l" defTabSz="914400" rtl="0" hangingPunct="1">
              <a:defRPr/>
            </a:pPr>
            <a:r>
              <a:rPr kumimoji="1" lang="en-us" sz="12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Improved user experience</a:t>
            </a:r>
          </a:p>
        </p:txBody>
      </p:sp>
      <p:sp>
        <p:nvSpPr>
          <p:cNvPr id="58" name="矩形 57">
            <a:extLst>
              <a:ext uri="{FF2B5EF4-FFF2-40B4-BE49-F238E27FC236}">
                <a16:creationId xmlns:a16="http://schemas.microsoft.com/office/drawing/2014/main" id="{5F90CA47-91D6-0040-B099-75258A480828}"/>
              </a:ext>
            </a:extLst>
          </p:cNvPr>
          <p:cNvSpPr/>
          <p:nvPr/>
        </p:nvSpPr>
        <p:spPr>
          <a:xfrm>
            <a:off x="6456316" y="5405457"/>
            <a:ext cx="4758580" cy="1275157"/>
          </a:xfrm>
          <a:prstGeom prst="rect">
            <a:avLst/>
          </a:prstGeom>
        </p:spPr>
        <p:txBody>
          <a:bodyPr wrap="square">
            <a:spAutoFit/>
          </a:bodyPr>
          <a:lstStyle/>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You can use an offline package to embed static page resources into the app and then release the app, so users can immediately access the resources when opening the app for the first time with no need to download them over the network.</a:t>
            </a: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lnSpc>
                <a:spcPct val="150000"/>
              </a:lnSpc>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sp>
        <p:nvSpPr>
          <p:cNvPr id="59" name="矩形 58">
            <a:extLst>
              <a:ext uri="{FF2B5EF4-FFF2-40B4-BE49-F238E27FC236}">
                <a16:creationId xmlns:a16="http://schemas.microsoft.com/office/drawing/2014/main" id="{1B701967-C299-0E41-A544-B05FA3BA27CD}"/>
              </a:ext>
            </a:extLst>
          </p:cNvPr>
          <p:cNvSpPr/>
          <p:nvPr/>
        </p:nvSpPr>
        <p:spPr>
          <a:xfrm>
            <a:off x="6096795" y="4987457"/>
            <a:ext cx="277403" cy="305143"/>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60" name="直线连接符 59">
            <a:extLst>
              <a:ext uri="{FF2B5EF4-FFF2-40B4-BE49-F238E27FC236}">
                <a16:creationId xmlns:a16="http://schemas.microsoft.com/office/drawing/2014/main" id="{8716CD4E-B26E-A741-BD56-B2D016F08122}"/>
              </a:ext>
            </a:extLst>
          </p:cNvPr>
          <p:cNvCxnSpPr/>
          <p:nvPr/>
        </p:nvCxnSpPr>
        <p:spPr>
          <a:xfrm>
            <a:off x="6368678" y="5282357"/>
            <a:ext cx="4846217"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graphicFrame>
        <p:nvGraphicFramePr>
          <p:cNvPr id="61" name="图表 60">
            <a:extLst>
              <a:ext uri="{FF2B5EF4-FFF2-40B4-BE49-F238E27FC236}">
                <a16:creationId xmlns:a16="http://schemas.microsoft.com/office/drawing/2014/main" id="{ABE64F8A-C7B7-0C4F-BB71-4505E7613F78}"/>
              </a:ext>
            </a:extLst>
          </p:cNvPr>
          <p:cNvGraphicFramePr/>
          <p:nvPr>
            <p:extLst>
              <p:ext uri="{D42A27DB-BD31-4B8C-83A1-F6EECF244321}">
                <p14:modId xmlns:p14="http://schemas.microsoft.com/office/powerpoint/2010/main" val="775674309"/>
              </p:ext>
            </p:extLst>
          </p:nvPr>
        </p:nvGraphicFramePr>
        <p:xfrm>
          <a:off x="978695" y="3725840"/>
          <a:ext cx="4752498" cy="3132161"/>
        </p:xfrm>
        <a:graphic>
          <a:graphicData uri="http://schemas.openxmlformats.org/drawingml/2006/chart">
            <c:chart xmlns:c="http://schemas.openxmlformats.org/drawingml/2006/chart" xmlns:r="http://schemas.openxmlformats.org/officeDocument/2006/relationships" r:id="rId12"/>
          </a:graphicData>
        </a:graphic>
      </p:graphicFrame>
      <p:pic>
        <p:nvPicPr>
          <p:cNvPr id="53" name="图片 52">
            <a:extLst>
              <a:ext uri="{FF2B5EF4-FFF2-40B4-BE49-F238E27FC236}">
                <a16:creationId xmlns:a16="http://schemas.microsoft.com/office/drawing/2014/main" id="{47BB35E3-62CB-B74B-B3F2-189A55A47738}"/>
              </a:ext>
            </a:extLst>
          </p:cNvPr>
          <p:cNvPicPr>
            <a:picLocks noChangeAspect="1"/>
          </p:cNvPicPr>
          <p:nvPr/>
        </p:nvPicPr>
        <p:blipFill>
          <a:blip r:embed="rId13"/>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23243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9E02B107-0EE8-244E-9C9A-3CBB0750629E}"/>
              </a:ext>
            </a:extLst>
          </p:cNvPr>
          <p:cNvPicPr>
            <a:picLocks noChangeAspect="1"/>
          </p:cNvPicPr>
          <p:nvPr/>
        </p:nvPicPr>
        <p:blipFill>
          <a:blip r:embed="rId2"/>
          <a:stretch>
            <a:fillRect/>
          </a:stretch>
        </p:blipFill>
        <p:spPr>
          <a:xfrm>
            <a:off x="10639684" y="228017"/>
            <a:ext cx="1552316" cy="372874"/>
          </a:xfrm>
          <a:prstGeom prst="rect">
            <a:avLst/>
          </a:prstGeom>
        </p:spPr>
      </p:pic>
      <p:sp>
        <p:nvSpPr>
          <p:cNvPr id="2" name="标题 1">
            <a:extLst>
              <a:ext uri="{FF2B5EF4-FFF2-40B4-BE49-F238E27FC236}">
                <a16:creationId xmlns:a16="http://schemas.microsoft.com/office/drawing/2014/main" id="{1DB8C842-E55E-714C-9A0E-0CD00E6C1F6E}"/>
              </a:ext>
            </a:extLst>
          </p:cNvPr>
          <p:cNvSpPr>
            <a:spLocks noGrp="1"/>
          </p:cNvSpPr>
          <p:nvPr>
            <p:ph type="title"/>
          </p:nvPr>
        </p:nvSpPr>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Middle-end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Message Push</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3" name="矩形 2">
            <a:extLst>
              <a:ext uri="{FF2B5EF4-FFF2-40B4-BE49-F238E27FC236}">
                <a16:creationId xmlns:a16="http://schemas.microsoft.com/office/drawing/2014/main" id="{CAF8631D-65C3-E749-9A7B-8389E025F468}"/>
              </a:ext>
            </a:extLst>
          </p:cNvPr>
          <p:cNvSpPr/>
          <p:nvPr/>
        </p:nvSpPr>
        <p:spPr>
          <a:xfrm>
            <a:off x="624683" y="1433720"/>
            <a:ext cx="4331288" cy="4869388"/>
          </a:xfrm>
          <a:prstGeom prst="rect">
            <a:avLst/>
          </a:prstGeom>
          <a:solidFill>
            <a:srgbClr val="00A2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4" name="文本占位符 2">
            <a:extLst>
              <a:ext uri="{FF2B5EF4-FFF2-40B4-BE49-F238E27FC236}">
                <a16:creationId xmlns:a16="http://schemas.microsoft.com/office/drawing/2014/main" id="{7CA9FEE9-EF01-4744-B449-536C3DEA72FC}"/>
              </a:ext>
            </a:extLst>
          </p:cNvPr>
          <p:cNvSpPr txBox="1">
            <a:spLocks/>
          </p:cNvSpPr>
          <p:nvPr/>
        </p:nvSpPr>
        <p:spPr>
          <a:xfrm>
            <a:off x="978027" y="880652"/>
            <a:ext cx="6892583"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1400" b="1" dirty="0">
                <a:latin typeface="Calibri" panose="020F0502020204030204" pitchFamily="34" charset="0"/>
                <a:cs typeface="Calibri" panose="020F0502020204030204" pitchFamily="34" charset="0"/>
                <a:sym typeface="Times New Roman" panose="02020603050405020304" pitchFamily="18" charset="0"/>
              </a:rPr>
              <a:t>TMF supports dual-channel push, covering the channels of major phone brands with </a:t>
            </a:r>
            <a:br>
              <a:rPr lang="en-us" sz="1400" b="1" dirty="0">
                <a:latin typeface="Calibri" panose="020F0502020204030204" pitchFamily="34" charset="0"/>
                <a:cs typeface="Calibri" panose="020F0502020204030204" pitchFamily="34" charset="0"/>
                <a:sym typeface="Times New Roman" panose="02020603050405020304" pitchFamily="18" charset="0"/>
              </a:rPr>
            </a:br>
            <a:r>
              <a:rPr lang="en-us" sz="1400" b="1" dirty="0">
                <a:latin typeface="Calibri" panose="020F0502020204030204" pitchFamily="34" charset="0"/>
                <a:cs typeface="Calibri" panose="020F0502020204030204" pitchFamily="34" charset="0"/>
                <a:sym typeface="Times New Roman" panose="02020603050405020304" pitchFamily="18" charset="0"/>
              </a:rPr>
              <a:t>a deliverability of over 99%.</a:t>
            </a:r>
          </a:p>
        </p:txBody>
      </p:sp>
      <p:sp>
        <p:nvSpPr>
          <p:cNvPr id="5" name="剪去单角的矩形 4">
            <a:extLst>
              <a:ext uri="{FF2B5EF4-FFF2-40B4-BE49-F238E27FC236}">
                <a16:creationId xmlns:a16="http://schemas.microsoft.com/office/drawing/2014/main" id="{EFD5F95E-026B-5A4C-B7F0-EC379D5DC1FD}"/>
              </a:ext>
            </a:extLst>
          </p:cNvPr>
          <p:cNvSpPr/>
          <p:nvPr/>
        </p:nvSpPr>
        <p:spPr>
          <a:xfrm>
            <a:off x="4955972" y="1433720"/>
            <a:ext cx="7236823" cy="4869388"/>
          </a:xfrm>
          <a:prstGeom prst="snip1Rect">
            <a:avLst>
              <a:gd name="adj" fmla="val 0"/>
            </a:avLst>
          </a:prstGeom>
          <a:solidFill>
            <a:srgbClr val="0030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rtl="0">
              <a:defRPr/>
            </a:pPr>
            <a:endParaRPr kumimoji="1" lang="en-us" altLang="en-US" sz="18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 name="圆角矩形 5">
            <a:extLst>
              <a:ext uri="{FF2B5EF4-FFF2-40B4-BE49-F238E27FC236}">
                <a16:creationId xmlns:a16="http://schemas.microsoft.com/office/drawing/2014/main" id="{D4A64C88-0E47-CF4B-A3C3-4E4B34AAD2DB}"/>
              </a:ext>
            </a:extLst>
          </p:cNvPr>
          <p:cNvSpPr/>
          <p:nvPr/>
        </p:nvSpPr>
        <p:spPr>
          <a:xfrm>
            <a:off x="8501336" y="497244"/>
            <a:ext cx="3096000" cy="6336000"/>
          </a:xfrm>
          <a:prstGeom prst="roundRect">
            <a:avLst>
              <a:gd name="adj" fmla="val 8546"/>
            </a:avLst>
          </a:prstGeom>
          <a:solidFill>
            <a:schemeClr val="bg1"/>
          </a:solidFill>
          <a:ln>
            <a:solidFill>
              <a:schemeClr val="accent1">
                <a:lumMod val="20000"/>
                <a:lumOff val="80000"/>
              </a:schemeClr>
            </a:solidFill>
          </a:ln>
          <a:effectLst>
            <a:outerShdw blurRad="406400" dist="177800" dir="5400000" algn="t" rotWithShape="0">
              <a:srgbClr val="003979">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7" name="矩形: 圆角 33">
            <a:extLst>
              <a:ext uri="{FF2B5EF4-FFF2-40B4-BE49-F238E27FC236}">
                <a16:creationId xmlns:a16="http://schemas.microsoft.com/office/drawing/2014/main" id="{1F65EB54-93D6-1045-A8AC-86447EED28C6}"/>
              </a:ext>
            </a:extLst>
          </p:cNvPr>
          <p:cNvSpPr/>
          <p:nvPr/>
        </p:nvSpPr>
        <p:spPr>
          <a:xfrm>
            <a:off x="3330327" y="1663010"/>
            <a:ext cx="1080000" cy="900000"/>
          </a:xfrm>
          <a:prstGeom prst="roundRect">
            <a:avLst>
              <a:gd name="adj" fmla="val 0"/>
            </a:avLst>
          </a:prstGeom>
          <a:solidFill>
            <a:srgbClr val="009E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lnSpc>
                <a:spcPct val="110000"/>
              </a:lnSpc>
              <a:defRPr/>
            </a:pPr>
            <a:r>
              <a:rPr lang="en-us" sz="1050" b="1" i="0" u="none" baseline="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TMF</a:t>
            </a:r>
          </a:p>
          <a:p>
            <a:pPr rtl="0">
              <a:lnSpc>
                <a:spcPct val="110000"/>
              </a:lnSpc>
              <a:defRPr/>
            </a:pPr>
            <a:r>
              <a:rPr lang="en-us" sz="1050" b="1" i="0" u="none" baseline="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Message push</a:t>
            </a:r>
            <a:endPar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lnSpc>
                <a:spcPct val="110000"/>
              </a:lnSpc>
              <a:defRPr/>
            </a:pPr>
            <a:r>
              <a:rPr lang="en-us" sz="1050" b="1" i="0" u="none" baseline="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Console</a:t>
            </a:r>
          </a:p>
        </p:txBody>
      </p:sp>
      <p:sp>
        <p:nvSpPr>
          <p:cNvPr id="8" name="矩形: 圆角 34">
            <a:extLst>
              <a:ext uri="{FF2B5EF4-FFF2-40B4-BE49-F238E27FC236}">
                <a16:creationId xmlns:a16="http://schemas.microsoft.com/office/drawing/2014/main" id="{7CE4702E-B5E1-564B-82B9-6799CF1DC3AB}"/>
              </a:ext>
            </a:extLst>
          </p:cNvPr>
          <p:cNvSpPr/>
          <p:nvPr/>
        </p:nvSpPr>
        <p:spPr>
          <a:xfrm>
            <a:off x="1192433" y="1662669"/>
            <a:ext cx="1080000" cy="36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Business trigger</a:t>
            </a:r>
          </a:p>
        </p:txBody>
      </p:sp>
      <p:sp>
        <p:nvSpPr>
          <p:cNvPr id="9" name="矩形: 圆角 35">
            <a:extLst>
              <a:ext uri="{FF2B5EF4-FFF2-40B4-BE49-F238E27FC236}">
                <a16:creationId xmlns:a16="http://schemas.microsoft.com/office/drawing/2014/main" id="{0EADD7A7-ACEE-E945-B3FC-7446A85079F1}"/>
              </a:ext>
            </a:extLst>
          </p:cNvPr>
          <p:cNvSpPr/>
          <p:nvPr/>
        </p:nvSpPr>
        <p:spPr>
          <a:xfrm>
            <a:off x="1192433" y="2183555"/>
            <a:ext cx="1080000" cy="36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Push API</a:t>
            </a:r>
            <a:endParaRPr lang="en-us" altLang="en-US"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10" name="矩形: 圆角 36">
            <a:extLst>
              <a:ext uri="{FF2B5EF4-FFF2-40B4-BE49-F238E27FC236}">
                <a16:creationId xmlns:a16="http://schemas.microsoft.com/office/drawing/2014/main" id="{E7E04252-F025-D94F-8C00-D42D3F5BC4BE}"/>
              </a:ext>
            </a:extLst>
          </p:cNvPr>
          <p:cNvSpPr/>
          <p:nvPr/>
        </p:nvSpPr>
        <p:spPr>
          <a:xfrm>
            <a:off x="1488182" y="3794120"/>
            <a:ext cx="546580" cy="108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Own channel</a:t>
            </a:r>
          </a:p>
        </p:txBody>
      </p:sp>
      <p:sp>
        <p:nvSpPr>
          <p:cNvPr id="11" name="矩形: 圆角 37">
            <a:extLst>
              <a:ext uri="{FF2B5EF4-FFF2-40B4-BE49-F238E27FC236}">
                <a16:creationId xmlns:a16="http://schemas.microsoft.com/office/drawing/2014/main" id="{1C1B227B-14FB-A44E-B7C4-0B69391CCD41}"/>
              </a:ext>
            </a:extLst>
          </p:cNvPr>
          <p:cNvSpPr/>
          <p:nvPr/>
        </p:nvSpPr>
        <p:spPr>
          <a:xfrm>
            <a:off x="3569747" y="3794120"/>
            <a:ext cx="536122" cy="1080000"/>
          </a:xfrm>
          <a:prstGeom prst="roundRect">
            <a:avLst>
              <a:gd name="adj" fmla="val 0"/>
            </a:avLst>
          </a:prstGeom>
          <a:solidFill>
            <a:srgbClr val="009E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Vendor channel</a:t>
            </a:r>
          </a:p>
        </p:txBody>
      </p:sp>
      <p:sp>
        <p:nvSpPr>
          <p:cNvPr id="12" name="矩形: 圆角 40">
            <a:extLst>
              <a:ext uri="{FF2B5EF4-FFF2-40B4-BE49-F238E27FC236}">
                <a16:creationId xmlns:a16="http://schemas.microsoft.com/office/drawing/2014/main" id="{D83CC312-AB3B-E048-8396-5C96AE29112C}"/>
              </a:ext>
            </a:extLst>
          </p:cNvPr>
          <p:cNvSpPr/>
          <p:nvPr/>
        </p:nvSpPr>
        <p:spPr>
          <a:xfrm>
            <a:off x="2250327" y="5732024"/>
            <a:ext cx="1080000" cy="36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User click</a:t>
            </a:r>
          </a:p>
        </p:txBody>
      </p:sp>
      <p:cxnSp>
        <p:nvCxnSpPr>
          <p:cNvPr id="13" name="直接连接符 77">
            <a:extLst>
              <a:ext uri="{FF2B5EF4-FFF2-40B4-BE49-F238E27FC236}">
                <a16:creationId xmlns:a16="http://schemas.microsoft.com/office/drawing/2014/main" id="{CDB38920-F8FB-A247-849F-9C1F23430886}"/>
              </a:ext>
            </a:extLst>
          </p:cNvPr>
          <p:cNvCxnSpPr>
            <a:stCxn id="9" idx="0"/>
            <a:endCxn id="8" idx="2"/>
          </p:cNvCxnSpPr>
          <p:nvPr/>
        </p:nvCxnSpPr>
        <p:spPr>
          <a:xfrm flipV="1">
            <a:off x="1732433" y="2022669"/>
            <a:ext cx="0" cy="160886"/>
          </a:xfrm>
          <a:prstGeom prst="line">
            <a:avLst/>
          </a:prstGeom>
          <a:noFill/>
          <a:ln w="19050" cap="flat">
            <a:solidFill>
              <a:srgbClr val="0067EE"/>
            </a:solidFill>
            <a:prstDash val="solid"/>
            <a:miter lim="400000"/>
            <a:headEnd type="none" w="med" len="med"/>
            <a:tailEnd type="none" w="med" len="med"/>
          </a:ln>
          <a:effectLst/>
          <a:sp3d/>
        </p:spPr>
      </p:cxnSp>
      <p:sp>
        <p:nvSpPr>
          <p:cNvPr id="14" name="矩形 13">
            <a:extLst>
              <a:ext uri="{FF2B5EF4-FFF2-40B4-BE49-F238E27FC236}">
                <a16:creationId xmlns:a16="http://schemas.microsoft.com/office/drawing/2014/main" id="{2CD677B5-03D1-C547-9D97-8CB34B8AA71D}"/>
              </a:ext>
            </a:extLst>
          </p:cNvPr>
          <p:cNvSpPr/>
          <p:nvPr/>
        </p:nvSpPr>
        <p:spPr>
          <a:xfrm>
            <a:off x="2300450" y="4485645"/>
            <a:ext cx="910827" cy="253916"/>
          </a:xfrm>
          <a:prstGeom prst="rect">
            <a:avLst/>
          </a:prstGeom>
        </p:spPr>
        <p:txBody>
          <a:bodyPr wrap="none">
            <a:spAutoFit/>
          </a:bodyPr>
          <a:lstStyle/>
          <a:p>
            <a:pPr rtl="0">
              <a:defRPr/>
            </a:pPr>
            <a:r>
              <a:rPr lang="en-us" sz="1050" b="1" i="0" u="none" baseline="0">
                <a:solidFill>
                  <a:srgbClr val="5F3E0C">
                    <a:lumMod val="50000"/>
                  </a:srgb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Dual channel</a:t>
            </a:r>
          </a:p>
        </p:txBody>
      </p:sp>
      <p:pic>
        <p:nvPicPr>
          <p:cNvPr id="15" name="图形 14">
            <a:extLst>
              <a:ext uri="{FF2B5EF4-FFF2-40B4-BE49-F238E27FC236}">
                <a16:creationId xmlns:a16="http://schemas.microsoft.com/office/drawing/2014/main" id="{B12C42BE-94E9-474B-B95F-0211411FF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1727" y="4007669"/>
            <a:ext cx="457200" cy="457200"/>
          </a:xfrm>
          <a:prstGeom prst="rect">
            <a:avLst/>
          </a:prstGeom>
        </p:spPr>
      </p:pic>
      <p:sp>
        <p:nvSpPr>
          <p:cNvPr id="16" name="矩形 15">
            <a:extLst>
              <a:ext uri="{FF2B5EF4-FFF2-40B4-BE49-F238E27FC236}">
                <a16:creationId xmlns:a16="http://schemas.microsoft.com/office/drawing/2014/main" id="{EF0FC0E9-DA14-C64E-9890-7A1EEDA01FD8}"/>
              </a:ext>
            </a:extLst>
          </p:cNvPr>
          <p:cNvSpPr/>
          <p:nvPr/>
        </p:nvSpPr>
        <p:spPr>
          <a:xfrm>
            <a:off x="677410" y="3092548"/>
            <a:ext cx="946093" cy="246221"/>
          </a:xfrm>
          <a:prstGeom prst="rect">
            <a:avLst/>
          </a:prstGeom>
        </p:spPr>
        <p:txBody>
          <a:bodyPr wrap="none">
            <a:spAutoFit/>
          </a:bodyPr>
          <a:lstStyle/>
          <a:p>
            <a:pPr rtl="0">
              <a:defRPr/>
            </a:pPr>
            <a:r>
              <a:rPr lang="en-us" sz="1000" b="0" i="0" u="none" baseline="0">
                <a:solidFill>
                  <a:srgbClr val="5F3E0C">
                    <a:lumMod val="50000"/>
                  </a:srgb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Data reporting</a:t>
            </a:r>
          </a:p>
        </p:txBody>
      </p:sp>
      <p:cxnSp>
        <p:nvCxnSpPr>
          <p:cNvPr id="17" name="肘形连接符 16">
            <a:extLst>
              <a:ext uri="{FF2B5EF4-FFF2-40B4-BE49-F238E27FC236}">
                <a16:creationId xmlns:a16="http://schemas.microsoft.com/office/drawing/2014/main" id="{51F98ACA-DAAC-ED44-9C37-C1D93E878AC1}"/>
              </a:ext>
            </a:extLst>
          </p:cNvPr>
          <p:cNvCxnSpPr/>
          <p:nvPr/>
        </p:nvCxnSpPr>
        <p:spPr>
          <a:xfrm rot="16200000" flipH="1">
            <a:off x="1986235" y="2289155"/>
            <a:ext cx="500399" cy="1008000"/>
          </a:xfrm>
          <a:prstGeom prst="bentConnector3">
            <a:avLst>
              <a:gd name="adj1" fmla="val 50000"/>
            </a:avLst>
          </a:prstGeom>
          <a:noFill/>
          <a:ln w="19050" cap="flat">
            <a:solidFill>
              <a:srgbClr val="0067EE"/>
            </a:solidFill>
            <a:prstDash val="solid"/>
            <a:miter lim="400000"/>
            <a:headEnd type="none" w="med" len="med"/>
            <a:tailEnd type="none" w="med" len="med"/>
          </a:ln>
          <a:effectLst/>
          <a:sp3d/>
        </p:spPr>
      </p:cxnSp>
      <p:cxnSp>
        <p:nvCxnSpPr>
          <p:cNvPr id="18" name="肘形连接符 17">
            <a:extLst>
              <a:ext uri="{FF2B5EF4-FFF2-40B4-BE49-F238E27FC236}">
                <a16:creationId xmlns:a16="http://schemas.microsoft.com/office/drawing/2014/main" id="{230E9C01-FD20-0441-909B-05686A566175}"/>
              </a:ext>
            </a:extLst>
          </p:cNvPr>
          <p:cNvCxnSpPr/>
          <p:nvPr/>
        </p:nvCxnSpPr>
        <p:spPr>
          <a:xfrm rot="5400000">
            <a:off x="3078327" y="2312592"/>
            <a:ext cx="504000" cy="972000"/>
          </a:xfrm>
          <a:prstGeom prst="bentConnector3">
            <a:avLst>
              <a:gd name="adj1" fmla="val 50000"/>
            </a:avLst>
          </a:prstGeom>
          <a:noFill/>
          <a:ln w="19050" cap="flat">
            <a:solidFill>
              <a:srgbClr val="009EEE"/>
            </a:solidFill>
            <a:prstDash val="solid"/>
            <a:miter lim="400000"/>
            <a:headEnd type="none" w="med" len="med"/>
            <a:tailEnd type="none" w="med" len="med"/>
          </a:ln>
          <a:effectLst/>
          <a:sp3d/>
        </p:spPr>
      </p:cxnSp>
      <p:cxnSp>
        <p:nvCxnSpPr>
          <p:cNvPr id="19" name="肘形连接符 18">
            <a:extLst>
              <a:ext uri="{FF2B5EF4-FFF2-40B4-BE49-F238E27FC236}">
                <a16:creationId xmlns:a16="http://schemas.microsoft.com/office/drawing/2014/main" id="{DBD518D4-B130-F04D-B40F-2A3CAB4D7BFB}"/>
              </a:ext>
            </a:extLst>
          </p:cNvPr>
          <p:cNvCxnSpPr/>
          <p:nvPr/>
        </p:nvCxnSpPr>
        <p:spPr>
          <a:xfrm rot="5400000" flipH="1">
            <a:off x="3083769" y="3037797"/>
            <a:ext cx="500399" cy="1008000"/>
          </a:xfrm>
          <a:prstGeom prst="bentConnector3">
            <a:avLst>
              <a:gd name="adj1" fmla="val 50000"/>
            </a:avLst>
          </a:prstGeom>
          <a:noFill/>
          <a:ln w="19050" cap="flat">
            <a:solidFill>
              <a:srgbClr val="009EEE"/>
            </a:solidFill>
            <a:prstDash val="solid"/>
            <a:miter lim="400000"/>
            <a:headEnd type="none" w="med" len="med"/>
            <a:tailEnd type="none" w="med" len="med"/>
          </a:ln>
          <a:effectLst/>
          <a:sp3d/>
        </p:spPr>
      </p:cxnSp>
      <p:cxnSp>
        <p:nvCxnSpPr>
          <p:cNvPr id="20" name="肘形连接符 19">
            <a:extLst>
              <a:ext uri="{FF2B5EF4-FFF2-40B4-BE49-F238E27FC236}">
                <a16:creationId xmlns:a16="http://schemas.microsoft.com/office/drawing/2014/main" id="{A6D6BF1C-4778-CC43-84AD-212610E2458E}"/>
              </a:ext>
            </a:extLst>
          </p:cNvPr>
          <p:cNvCxnSpPr/>
          <p:nvPr/>
        </p:nvCxnSpPr>
        <p:spPr>
          <a:xfrm rot="16200000">
            <a:off x="1988074" y="3050360"/>
            <a:ext cx="504000" cy="972000"/>
          </a:xfrm>
          <a:prstGeom prst="bentConnector3">
            <a:avLst>
              <a:gd name="adj1" fmla="val 50000"/>
            </a:avLst>
          </a:prstGeom>
          <a:noFill/>
          <a:ln w="19050" cap="flat">
            <a:solidFill>
              <a:srgbClr val="0067EE"/>
            </a:solidFill>
            <a:prstDash val="solid"/>
            <a:miter lim="400000"/>
            <a:headEnd type="none" w="med" len="med"/>
            <a:tailEnd type="none" w="med" len="med"/>
          </a:ln>
          <a:effectLst/>
          <a:sp3d/>
        </p:spPr>
      </p:cxnSp>
      <p:sp>
        <p:nvSpPr>
          <p:cNvPr id="21" name="矩形: 圆角 38">
            <a:extLst>
              <a:ext uri="{FF2B5EF4-FFF2-40B4-BE49-F238E27FC236}">
                <a16:creationId xmlns:a16="http://schemas.microsoft.com/office/drawing/2014/main" id="{A1C8897E-BB99-8940-B051-821DD329640C}"/>
              </a:ext>
            </a:extLst>
          </p:cNvPr>
          <p:cNvSpPr/>
          <p:nvPr/>
        </p:nvSpPr>
        <p:spPr>
          <a:xfrm>
            <a:off x="2070327" y="3043353"/>
            <a:ext cx="1440000" cy="36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Message push service</a:t>
            </a:r>
          </a:p>
        </p:txBody>
      </p:sp>
      <p:pic>
        <p:nvPicPr>
          <p:cNvPr id="22" name="图片 21">
            <a:extLst>
              <a:ext uri="{FF2B5EF4-FFF2-40B4-BE49-F238E27FC236}">
                <a16:creationId xmlns:a16="http://schemas.microsoft.com/office/drawing/2014/main" id="{8E7310ED-9107-4F45-8F48-304295645C72}"/>
              </a:ext>
            </a:extLst>
          </p:cNvPr>
          <p:cNvPicPr>
            <a:picLocks noChangeAspect="1"/>
          </p:cNvPicPr>
          <p:nvPr/>
        </p:nvPicPr>
        <p:blipFill>
          <a:blip r:embed="rId5"/>
          <a:stretch>
            <a:fillRect/>
          </a:stretch>
        </p:blipFill>
        <p:spPr>
          <a:xfrm>
            <a:off x="8609336" y="1091634"/>
            <a:ext cx="2880000" cy="5120000"/>
          </a:xfrm>
          <a:prstGeom prst="rect">
            <a:avLst/>
          </a:prstGeom>
        </p:spPr>
      </p:pic>
      <p:cxnSp>
        <p:nvCxnSpPr>
          <p:cNvPr id="23" name="肘形连接符 22">
            <a:extLst>
              <a:ext uri="{FF2B5EF4-FFF2-40B4-BE49-F238E27FC236}">
                <a16:creationId xmlns:a16="http://schemas.microsoft.com/office/drawing/2014/main" id="{B2D307D6-7E90-FD43-A7DF-0625742F821B}"/>
              </a:ext>
            </a:extLst>
          </p:cNvPr>
          <p:cNvCxnSpPr/>
          <p:nvPr/>
        </p:nvCxnSpPr>
        <p:spPr>
          <a:xfrm rot="16200000" flipH="1">
            <a:off x="1986235" y="4581979"/>
            <a:ext cx="500399" cy="1008000"/>
          </a:xfrm>
          <a:prstGeom prst="bentConnector3">
            <a:avLst>
              <a:gd name="adj1" fmla="val 50000"/>
            </a:avLst>
          </a:prstGeom>
          <a:noFill/>
          <a:ln w="19050" cap="flat">
            <a:solidFill>
              <a:srgbClr val="0067EE"/>
            </a:solidFill>
            <a:prstDash val="solid"/>
            <a:miter lim="400000"/>
            <a:headEnd type="none" w="med" len="med"/>
            <a:tailEnd type="none" w="med" len="med"/>
          </a:ln>
          <a:effectLst/>
          <a:sp3d/>
        </p:spPr>
      </p:cxnSp>
      <p:cxnSp>
        <p:nvCxnSpPr>
          <p:cNvPr id="24" name="肘形连接符 23">
            <a:extLst>
              <a:ext uri="{FF2B5EF4-FFF2-40B4-BE49-F238E27FC236}">
                <a16:creationId xmlns:a16="http://schemas.microsoft.com/office/drawing/2014/main" id="{8A6D007D-1C50-5E41-9C3C-A7A5838EC58A}"/>
              </a:ext>
            </a:extLst>
          </p:cNvPr>
          <p:cNvCxnSpPr/>
          <p:nvPr/>
        </p:nvCxnSpPr>
        <p:spPr>
          <a:xfrm rot="5400000">
            <a:off x="3078327" y="4605416"/>
            <a:ext cx="504000" cy="972000"/>
          </a:xfrm>
          <a:prstGeom prst="bentConnector3">
            <a:avLst>
              <a:gd name="adj1" fmla="val 50000"/>
            </a:avLst>
          </a:prstGeom>
          <a:noFill/>
          <a:ln w="19050" cap="flat">
            <a:solidFill>
              <a:srgbClr val="009EEE"/>
            </a:solidFill>
            <a:prstDash val="solid"/>
            <a:miter lim="400000"/>
            <a:headEnd type="none" w="med" len="med"/>
            <a:tailEnd type="none" w="med" len="med"/>
          </a:ln>
          <a:effectLst/>
          <a:sp3d/>
        </p:spPr>
      </p:cxnSp>
      <p:sp>
        <p:nvSpPr>
          <p:cNvPr id="25" name="矩形: 圆角 39">
            <a:extLst>
              <a:ext uri="{FF2B5EF4-FFF2-40B4-BE49-F238E27FC236}">
                <a16:creationId xmlns:a16="http://schemas.microsoft.com/office/drawing/2014/main" id="{06A93CED-08C6-5C45-B887-931BDE6A719B}"/>
              </a:ext>
            </a:extLst>
          </p:cNvPr>
          <p:cNvSpPr/>
          <p:nvPr/>
        </p:nvSpPr>
        <p:spPr>
          <a:xfrm>
            <a:off x="2250327" y="5220530"/>
            <a:ext cx="1080000" cy="360000"/>
          </a:xfrm>
          <a:prstGeom prst="roundRect">
            <a:avLst>
              <a:gd name="adj" fmla="val 0"/>
            </a:avLst>
          </a:prstGeom>
          <a:solidFill>
            <a:srgbClr val="0067EE"/>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rtl="0">
              <a:defRPr/>
            </a:pPr>
            <a:r>
              <a:rPr lang="en-us" sz="1050" b="1" i="0" u="none" baseline="0">
                <a:solidFill>
                  <a:srgbClr val="FFFFF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Message display</a:t>
            </a:r>
          </a:p>
        </p:txBody>
      </p:sp>
      <p:cxnSp>
        <p:nvCxnSpPr>
          <p:cNvPr id="26" name="直接连接符 77">
            <a:extLst>
              <a:ext uri="{FF2B5EF4-FFF2-40B4-BE49-F238E27FC236}">
                <a16:creationId xmlns:a16="http://schemas.microsoft.com/office/drawing/2014/main" id="{52502583-84B4-054D-B989-2E14BC4795A6}"/>
              </a:ext>
            </a:extLst>
          </p:cNvPr>
          <p:cNvCxnSpPr>
            <a:stCxn id="12" idx="0"/>
            <a:endCxn id="25" idx="2"/>
          </p:cNvCxnSpPr>
          <p:nvPr/>
        </p:nvCxnSpPr>
        <p:spPr>
          <a:xfrm flipV="1">
            <a:off x="2790327" y="5580530"/>
            <a:ext cx="0" cy="151494"/>
          </a:xfrm>
          <a:prstGeom prst="line">
            <a:avLst/>
          </a:prstGeom>
          <a:noFill/>
          <a:ln w="19050" cap="flat">
            <a:solidFill>
              <a:srgbClr val="0067EE"/>
            </a:solidFill>
            <a:prstDash val="solid"/>
            <a:miter lim="400000"/>
            <a:headEnd type="none" w="med" len="med"/>
            <a:tailEnd type="none" w="med" len="med"/>
          </a:ln>
          <a:effectLst/>
          <a:sp3d/>
        </p:spPr>
      </p:cxnSp>
      <p:cxnSp>
        <p:nvCxnSpPr>
          <p:cNvPr id="27" name="肘形连接符 26">
            <a:extLst>
              <a:ext uri="{FF2B5EF4-FFF2-40B4-BE49-F238E27FC236}">
                <a16:creationId xmlns:a16="http://schemas.microsoft.com/office/drawing/2014/main" id="{ECB60465-2103-5848-9FC9-BFFDF7BC2BE6}"/>
              </a:ext>
            </a:extLst>
          </p:cNvPr>
          <p:cNvCxnSpPr>
            <a:stCxn id="12" idx="1"/>
            <a:endCxn id="16" idx="2"/>
          </p:cNvCxnSpPr>
          <p:nvPr/>
        </p:nvCxnSpPr>
        <p:spPr>
          <a:xfrm rot="10800000">
            <a:off x="1150457" y="3338770"/>
            <a:ext cx="1099870" cy="2573255"/>
          </a:xfrm>
          <a:prstGeom prst="bentConnector2">
            <a:avLst/>
          </a:prstGeom>
          <a:noFill/>
          <a:ln w="19050" cap="flat">
            <a:solidFill>
              <a:srgbClr val="0067EE"/>
            </a:solidFill>
            <a:prstDash val="dash"/>
            <a:miter lim="400000"/>
            <a:headEnd type="none" w="med" len="med"/>
            <a:tailEnd type="none" w="med" len="med"/>
          </a:ln>
          <a:effectLst/>
          <a:sp3d/>
        </p:spPr>
      </p:cxnSp>
      <p:cxnSp>
        <p:nvCxnSpPr>
          <p:cNvPr id="28" name="直线箭头连接符 27">
            <a:extLst>
              <a:ext uri="{FF2B5EF4-FFF2-40B4-BE49-F238E27FC236}">
                <a16:creationId xmlns:a16="http://schemas.microsoft.com/office/drawing/2014/main" id="{13ED9B85-40AA-5F49-915E-28A62F6E4D3C}"/>
              </a:ext>
            </a:extLst>
          </p:cNvPr>
          <p:cNvCxnSpPr>
            <a:cxnSpLocks/>
            <a:stCxn id="16" idx="3"/>
            <a:endCxn id="21" idx="1"/>
          </p:cNvCxnSpPr>
          <p:nvPr/>
        </p:nvCxnSpPr>
        <p:spPr>
          <a:xfrm>
            <a:off x="1623503" y="3215659"/>
            <a:ext cx="446824" cy="7694"/>
          </a:xfrm>
          <a:prstGeom prst="straightConnector1">
            <a:avLst/>
          </a:prstGeom>
          <a:noFill/>
          <a:ln w="19050" cap="flat">
            <a:solidFill>
              <a:srgbClr val="0067EE"/>
            </a:solidFill>
            <a:prstDash val="dash"/>
            <a:miter lim="400000"/>
            <a:headEnd type="none" w="med" len="med"/>
            <a:tailEnd type="triangle" w="med" len="med"/>
          </a:ln>
          <a:effectLst/>
          <a:sp3d/>
        </p:spPr>
      </p:cxnSp>
      <p:cxnSp>
        <p:nvCxnSpPr>
          <p:cNvPr id="29" name="直线箭头连接符 28">
            <a:extLst>
              <a:ext uri="{FF2B5EF4-FFF2-40B4-BE49-F238E27FC236}">
                <a16:creationId xmlns:a16="http://schemas.microsoft.com/office/drawing/2014/main" id="{89E057DA-DB53-7647-9215-CF242BBD3429}"/>
              </a:ext>
            </a:extLst>
          </p:cNvPr>
          <p:cNvCxnSpPr>
            <a:endCxn id="25" idx="1"/>
          </p:cNvCxnSpPr>
          <p:nvPr/>
        </p:nvCxnSpPr>
        <p:spPr>
          <a:xfrm>
            <a:off x="1143241" y="5399102"/>
            <a:ext cx="1107086" cy="1428"/>
          </a:xfrm>
          <a:prstGeom prst="straightConnector1">
            <a:avLst/>
          </a:prstGeom>
          <a:noFill/>
          <a:ln w="19050" cap="flat">
            <a:solidFill>
              <a:srgbClr val="0067EE"/>
            </a:solidFill>
            <a:prstDash val="dash"/>
            <a:miter lim="400000"/>
            <a:headEnd type="none" w="med" len="med"/>
            <a:tailEnd type="none" w="med" len="med"/>
          </a:ln>
          <a:effectLst/>
          <a:sp3d/>
        </p:spPr>
      </p:cxnSp>
      <p:sp>
        <p:nvSpPr>
          <p:cNvPr id="30" name="矩形 29">
            <a:extLst>
              <a:ext uri="{FF2B5EF4-FFF2-40B4-BE49-F238E27FC236}">
                <a16:creationId xmlns:a16="http://schemas.microsoft.com/office/drawing/2014/main" id="{61F4EAD2-813E-F548-BD3F-71FE78259A93}"/>
              </a:ext>
            </a:extLst>
          </p:cNvPr>
          <p:cNvSpPr/>
          <p:nvPr/>
        </p:nvSpPr>
        <p:spPr>
          <a:xfrm>
            <a:off x="5711044" y="1998764"/>
            <a:ext cx="2159566" cy="276999"/>
          </a:xfrm>
          <a:prstGeom prst="rect">
            <a:avLst/>
          </a:prstGeom>
        </p:spPr>
        <p:txBody>
          <a:bodyPr wrap="none">
            <a:spAutoFit/>
          </a:bodyPr>
          <a:lstStyle/>
          <a:p>
            <a:pPr algn="l" defTabSz="914400" rtl="0" hangingPunct="1">
              <a:defRPr/>
            </a:pPr>
            <a:r>
              <a:rPr kumimoji="1" lang="en-us" sz="12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Simple configuration backend</a:t>
            </a:r>
          </a:p>
        </p:txBody>
      </p:sp>
      <p:sp>
        <p:nvSpPr>
          <p:cNvPr id="31" name="矩形 30">
            <a:extLst>
              <a:ext uri="{FF2B5EF4-FFF2-40B4-BE49-F238E27FC236}">
                <a16:creationId xmlns:a16="http://schemas.microsoft.com/office/drawing/2014/main" id="{4BF2571E-9C4D-8640-BC56-1C244B349543}"/>
              </a:ext>
            </a:extLst>
          </p:cNvPr>
          <p:cNvSpPr/>
          <p:nvPr/>
        </p:nvSpPr>
        <p:spPr>
          <a:xfrm>
            <a:off x="5351524" y="2401348"/>
            <a:ext cx="2749039" cy="923714"/>
          </a:xfrm>
          <a:prstGeom prst="rect">
            <a:avLst/>
          </a:prstGeom>
        </p:spPr>
        <p:txBody>
          <a:bodyPr wrap="square">
            <a:spAutoFit/>
          </a:bodyPr>
          <a:lstStyle/>
          <a:p>
            <a:pPr marL="342900" indent="-342900" algn="l" defTabSz="914400" rtl="0" hangingPunct="1">
              <a:lnSpc>
                <a:spcPct val="180000"/>
              </a:lnSpc>
              <a:buFont typeface="Wingdings" panose="05000000000000000000" pitchFamily="2" charset="2"/>
              <a:buChar char="n"/>
              <a:defRPr/>
            </a:pPr>
            <a:r>
              <a:rPr lang="en-us" sz="1050" b="0" i="0" u="none" baseline="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Effect diagram</a:t>
            </a:r>
          </a:p>
          <a:p>
            <a:pPr marL="342900" indent="-342900" algn="l" defTabSz="914400" rtl="0" hangingPunct="1">
              <a:lnSpc>
                <a:spcPct val="180000"/>
              </a:lnSpc>
              <a:buFont typeface="Wingdings" panose="05000000000000000000" pitchFamily="2" charset="2"/>
              <a:buChar char="n"/>
              <a:defRPr/>
            </a:pPr>
            <a:r>
              <a:rPr lang="en-us" sz="1050" b="0" i="0" u="none" baseline="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Click effect</a:t>
            </a:r>
          </a:p>
          <a:p>
            <a:pPr marL="342900" indent="-342900" algn="l" defTabSz="914400" rtl="0" hangingPunct="1">
              <a:lnSpc>
                <a:spcPct val="180000"/>
              </a:lnSpc>
              <a:buFont typeface="Wingdings" panose="05000000000000000000" pitchFamily="2" charset="2"/>
              <a:buChar char="n"/>
              <a:defRPr/>
            </a:pPr>
            <a:r>
              <a:rPr lang="en-us" sz="1050" b="0" i="0" u="none" baseline="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Additional parameters</a:t>
            </a:r>
          </a:p>
        </p:txBody>
      </p:sp>
      <p:sp>
        <p:nvSpPr>
          <p:cNvPr id="32" name="矩形 31">
            <a:extLst>
              <a:ext uri="{FF2B5EF4-FFF2-40B4-BE49-F238E27FC236}">
                <a16:creationId xmlns:a16="http://schemas.microsoft.com/office/drawing/2014/main" id="{AC719C65-709F-9C49-A648-82D6015E0D47}"/>
              </a:ext>
            </a:extLst>
          </p:cNvPr>
          <p:cNvSpPr/>
          <p:nvPr/>
        </p:nvSpPr>
        <p:spPr>
          <a:xfrm>
            <a:off x="5351524" y="2032856"/>
            <a:ext cx="277403" cy="30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33" name="直线连接符 32">
            <a:extLst>
              <a:ext uri="{FF2B5EF4-FFF2-40B4-BE49-F238E27FC236}">
                <a16:creationId xmlns:a16="http://schemas.microsoft.com/office/drawing/2014/main" id="{508539DB-2E1F-0A43-AB30-27C91BEBAFE5}"/>
              </a:ext>
            </a:extLst>
          </p:cNvPr>
          <p:cNvCxnSpPr/>
          <p:nvPr/>
        </p:nvCxnSpPr>
        <p:spPr>
          <a:xfrm>
            <a:off x="5623406" y="2331820"/>
            <a:ext cx="2482378" cy="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B54D69AC-56AF-7D4F-BEFF-FB8B4290CF2D}"/>
              </a:ext>
            </a:extLst>
          </p:cNvPr>
          <p:cNvSpPr/>
          <p:nvPr/>
        </p:nvSpPr>
        <p:spPr>
          <a:xfrm>
            <a:off x="5711045" y="3778923"/>
            <a:ext cx="2500749" cy="276999"/>
          </a:xfrm>
          <a:prstGeom prst="rect">
            <a:avLst/>
          </a:prstGeom>
        </p:spPr>
        <p:txBody>
          <a:bodyPr wrap="none">
            <a:spAutoFit/>
          </a:bodyPr>
          <a:lstStyle/>
          <a:p>
            <a:pPr algn="l" defTabSz="914400" rtl="0" hangingPunct="1">
              <a:defRPr/>
            </a:pPr>
            <a:r>
              <a:rPr kumimoji="1" lang="en-us" sz="1200" b="1" i="0" u="none" kern="1200" baseline="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Support for major vendor channels</a:t>
            </a:r>
          </a:p>
        </p:txBody>
      </p:sp>
      <p:sp>
        <p:nvSpPr>
          <p:cNvPr id="35" name="矩形 34">
            <a:extLst>
              <a:ext uri="{FF2B5EF4-FFF2-40B4-BE49-F238E27FC236}">
                <a16:creationId xmlns:a16="http://schemas.microsoft.com/office/drawing/2014/main" id="{6366450C-299F-2244-8003-B1AD84E6F50C}"/>
              </a:ext>
            </a:extLst>
          </p:cNvPr>
          <p:cNvSpPr/>
          <p:nvPr/>
        </p:nvSpPr>
        <p:spPr>
          <a:xfrm>
            <a:off x="5351524" y="3813015"/>
            <a:ext cx="277403" cy="30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36" name="直线连接符 35">
            <a:extLst>
              <a:ext uri="{FF2B5EF4-FFF2-40B4-BE49-F238E27FC236}">
                <a16:creationId xmlns:a16="http://schemas.microsoft.com/office/drawing/2014/main" id="{934540FC-1826-0A49-A665-8F062F681581}"/>
              </a:ext>
            </a:extLst>
          </p:cNvPr>
          <p:cNvCxnSpPr/>
          <p:nvPr/>
        </p:nvCxnSpPr>
        <p:spPr>
          <a:xfrm>
            <a:off x="5623406" y="4111979"/>
            <a:ext cx="2482378" cy="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形 36">
            <a:extLst>
              <a:ext uri="{FF2B5EF4-FFF2-40B4-BE49-F238E27FC236}">
                <a16:creationId xmlns:a16="http://schemas.microsoft.com/office/drawing/2014/main" id="{83D008F2-263E-A44E-8685-C1F83C4976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5553" y="4822331"/>
            <a:ext cx="252000" cy="258720"/>
          </a:xfrm>
          <a:prstGeom prst="rect">
            <a:avLst/>
          </a:prstGeom>
        </p:spPr>
      </p:pic>
      <p:pic>
        <p:nvPicPr>
          <p:cNvPr id="38" name="图形 37">
            <a:extLst>
              <a:ext uri="{FF2B5EF4-FFF2-40B4-BE49-F238E27FC236}">
                <a16:creationId xmlns:a16="http://schemas.microsoft.com/office/drawing/2014/main" id="{65852BC4-774C-B440-A9DF-48C2C179E4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4911" y="4790516"/>
            <a:ext cx="479368" cy="319579"/>
          </a:xfrm>
          <a:prstGeom prst="rect">
            <a:avLst/>
          </a:prstGeom>
        </p:spPr>
      </p:pic>
      <p:pic>
        <p:nvPicPr>
          <p:cNvPr id="39" name="图形 38">
            <a:extLst>
              <a:ext uri="{FF2B5EF4-FFF2-40B4-BE49-F238E27FC236}">
                <a16:creationId xmlns:a16="http://schemas.microsoft.com/office/drawing/2014/main" id="{8803D235-F169-E040-868E-E494B2A7EF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7728" y="4442539"/>
            <a:ext cx="503999" cy="132280"/>
          </a:xfrm>
          <a:prstGeom prst="rect">
            <a:avLst/>
          </a:prstGeom>
        </p:spPr>
      </p:pic>
      <p:pic>
        <p:nvPicPr>
          <p:cNvPr id="40" name="图形 39">
            <a:extLst>
              <a:ext uri="{FF2B5EF4-FFF2-40B4-BE49-F238E27FC236}">
                <a16:creationId xmlns:a16="http://schemas.microsoft.com/office/drawing/2014/main" id="{88820D1E-0694-D142-AFD0-58C4178CAC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30501" y="4415216"/>
            <a:ext cx="503999" cy="131926"/>
          </a:xfrm>
          <a:prstGeom prst="rect">
            <a:avLst/>
          </a:prstGeom>
        </p:spPr>
      </p:pic>
      <p:pic>
        <p:nvPicPr>
          <p:cNvPr id="41" name="图形 40">
            <a:extLst>
              <a:ext uri="{FF2B5EF4-FFF2-40B4-BE49-F238E27FC236}">
                <a16:creationId xmlns:a16="http://schemas.microsoft.com/office/drawing/2014/main" id="{26248814-82F7-6A45-95C3-EA16AD2953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10891" y="4382681"/>
            <a:ext cx="251999" cy="251999"/>
          </a:xfrm>
          <a:prstGeom prst="rect">
            <a:avLst/>
          </a:prstGeom>
        </p:spPr>
      </p:pic>
      <p:sp>
        <p:nvSpPr>
          <p:cNvPr id="44" name="文本框 43">
            <a:extLst>
              <a:ext uri="{FF2B5EF4-FFF2-40B4-BE49-F238E27FC236}">
                <a16:creationId xmlns:a16="http://schemas.microsoft.com/office/drawing/2014/main" id="{21502EA9-4776-424A-8900-BDB108E72727}"/>
              </a:ext>
            </a:extLst>
          </p:cNvPr>
          <p:cNvSpPr txBox="1"/>
          <p:nvPr/>
        </p:nvSpPr>
        <p:spPr>
          <a:xfrm>
            <a:off x="5354723" y="4412678"/>
            <a:ext cx="859725" cy="253916"/>
          </a:xfrm>
          <a:prstGeom prst="rect">
            <a:avLst/>
          </a:prstGeom>
          <a:noFill/>
        </p:spPr>
        <p:txBody>
          <a:bodyPr wrap="square" rtlCol="0">
            <a:spAutoFit/>
          </a:bodyPr>
          <a:lstStyle/>
          <a:p>
            <a:r>
              <a:rPr kumimoji="1" lang="en-US" altLang="zh-CN" sz="1050" b="1" dirty="0">
                <a:solidFill>
                  <a:schemeClr val="bg1"/>
                </a:solidFill>
                <a:latin typeface="Calibri" panose="020F0502020204030204" pitchFamily="34" charset="0"/>
                <a:cs typeface="Calibri" panose="020F0502020204030204" pitchFamily="34" charset="0"/>
              </a:rPr>
              <a:t>Google</a:t>
            </a:r>
            <a:r>
              <a:rPr kumimoji="1" lang="zh-CN" altLang="en-US" sz="1050" b="1" dirty="0">
                <a:solidFill>
                  <a:schemeClr val="bg1"/>
                </a:solidFill>
                <a:latin typeface="Calibri" panose="020F0502020204030204" pitchFamily="34" charset="0"/>
                <a:cs typeface="Calibri" panose="020F0502020204030204" pitchFamily="34" charset="0"/>
              </a:rPr>
              <a:t> </a:t>
            </a:r>
            <a:r>
              <a:rPr kumimoji="1" lang="en-US" altLang="zh-CN" sz="1050" b="1" dirty="0">
                <a:solidFill>
                  <a:schemeClr val="bg1"/>
                </a:solidFill>
                <a:latin typeface="Calibri" panose="020F0502020204030204" pitchFamily="34" charset="0"/>
                <a:cs typeface="Calibri" panose="020F0502020204030204" pitchFamily="34" charset="0"/>
              </a:rPr>
              <a:t>FCM</a:t>
            </a:r>
            <a:endParaRPr kumimoji="1" lang="zh-CN" altLang="en-US" sz="105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39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Middle-end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Mobile Performance</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Monitoring</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圆角矩形 3">
            <a:extLst>
              <a:ext uri="{FF2B5EF4-FFF2-40B4-BE49-F238E27FC236}">
                <a16:creationId xmlns:a16="http://schemas.microsoft.com/office/drawing/2014/main" id="{FBEDC66D-C251-3A46-829D-3AF6EB3DA1BC}"/>
              </a:ext>
            </a:extLst>
          </p:cNvPr>
          <p:cNvSpPr/>
          <p:nvPr/>
        </p:nvSpPr>
        <p:spPr>
          <a:xfrm>
            <a:off x="4397302" y="5097709"/>
            <a:ext cx="5024486" cy="644156"/>
          </a:xfrm>
          <a:prstGeom prst="roundRect">
            <a:avLst/>
          </a:prstGeom>
          <a:solidFill>
            <a:srgbClr val="16A2FF"/>
          </a:solidFill>
          <a:ln>
            <a:solidFill>
              <a:srgbClr val="16A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en-us" altLang="en-US" sz="1200">
              <a:latin typeface="Calibri" panose="020F0502020204030204" pitchFamily="34" charset="0"/>
              <a:cs typeface="Calibri" panose="020F0502020204030204" pitchFamily="34" charset="0"/>
              <a:sym typeface="Times New Roman" panose="02020603050405020304" pitchFamily="18" charset="0"/>
            </a:endParaRPr>
          </a:p>
        </p:txBody>
      </p:sp>
      <p:sp>
        <p:nvSpPr>
          <p:cNvPr id="5" name="圆角矩形 4">
            <a:extLst>
              <a:ext uri="{FF2B5EF4-FFF2-40B4-BE49-F238E27FC236}">
                <a16:creationId xmlns:a16="http://schemas.microsoft.com/office/drawing/2014/main" id="{993E4F4F-FFE2-C748-A541-638DC72CA698}"/>
              </a:ext>
            </a:extLst>
          </p:cNvPr>
          <p:cNvSpPr/>
          <p:nvPr/>
        </p:nvSpPr>
        <p:spPr>
          <a:xfrm>
            <a:off x="4413223" y="3902939"/>
            <a:ext cx="5024486" cy="914400"/>
          </a:xfrm>
          <a:prstGeom prst="roundRect">
            <a:avLst/>
          </a:prstGeom>
          <a:solidFill>
            <a:srgbClr val="16A2FF"/>
          </a:solidFill>
          <a:ln>
            <a:solidFill>
              <a:srgbClr val="16A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en-us" altLang="en-US" sz="1200">
              <a:latin typeface="Calibri" panose="020F0502020204030204" pitchFamily="34" charset="0"/>
              <a:cs typeface="Calibri" panose="020F0502020204030204" pitchFamily="34" charset="0"/>
              <a:sym typeface="Times New Roman" panose="02020603050405020304" pitchFamily="18" charset="0"/>
            </a:endParaRPr>
          </a:p>
        </p:txBody>
      </p:sp>
      <p:sp>
        <p:nvSpPr>
          <p:cNvPr id="6" name="六边形 5">
            <a:extLst>
              <a:ext uri="{FF2B5EF4-FFF2-40B4-BE49-F238E27FC236}">
                <a16:creationId xmlns:a16="http://schemas.microsoft.com/office/drawing/2014/main" id="{8A68FA15-B5FD-274B-8CD4-BA7EB968F8E8}"/>
              </a:ext>
            </a:extLst>
          </p:cNvPr>
          <p:cNvSpPr/>
          <p:nvPr/>
        </p:nvSpPr>
        <p:spPr>
          <a:xfrm>
            <a:off x="885488" y="2412270"/>
            <a:ext cx="1350176" cy="1037390"/>
          </a:xfrm>
          <a:prstGeom prst="hexagon">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4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 name="六边形 6">
            <a:extLst>
              <a:ext uri="{FF2B5EF4-FFF2-40B4-BE49-F238E27FC236}">
                <a16:creationId xmlns:a16="http://schemas.microsoft.com/office/drawing/2014/main" id="{10354983-DFE3-BC49-9E92-3CA203F5E964}"/>
              </a:ext>
            </a:extLst>
          </p:cNvPr>
          <p:cNvSpPr/>
          <p:nvPr/>
        </p:nvSpPr>
        <p:spPr>
          <a:xfrm>
            <a:off x="885488" y="1233417"/>
            <a:ext cx="1350176" cy="1037390"/>
          </a:xfrm>
          <a:prstGeom prst="hexagon">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4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 name="六边形 7">
            <a:extLst>
              <a:ext uri="{FF2B5EF4-FFF2-40B4-BE49-F238E27FC236}">
                <a16:creationId xmlns:a16="http://schemas.microsoft.com/office/drawing/2014/main" id="{360D0141-B880-9F44-8B49-5D41E9583656}"/>
              </a:ext>
            </a:extLst>
          </p:cNvPr>
          <p:cNvSpPr/>
          <p:nvPr/>
        </p:nvSpPr>
        <p:spPr>
          <a:xfrm>
            <a:off x="885488" y="3594653"/>
            <a:ext cx="1350176" cy="1037390"/>
          </a:xfrm>
          <a:prstGeom prst="hexagon">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4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9" name="六边形 8">
            <a:extLst>
              <a:ext uri="{FF2B5EF4-FFF2-40B4-BE49-F238E27FC236}">
                <a16:creationId xmlns:a16="http://schemas.microsoft.com/office/drawing/2014/main" id="{1FF3819B-9694-FF45-8678-B77660E33E0D}"/>
              </a:ext>
            </a:extLst>
          </p:cNvPr>
          <p:cNvSpPr/>
          <p:nvPr/>
        </p:nvSpPr>
        <p:spPr>
          <a:xfrm>
            <a:off x="885488" y="4768395"/>
            <a:ext cx="1350176" cy="1037390"/>
          </a:xfrm>
          <a:prstGeom prst="hexagon">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4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0" name="六边形 9">
            <a:extLst>
              <a:ext uri="{FF2B5EF4-FFF2-40B4-BE49-F238E27FC236}">
                <a16:creationId xmlns:a16="http://schemas.microsoft.com/office/drawing/2014/main" id="{93E91A6C-A500-C941-802F-F90C9C9FFEFA}"/>
              </a:ext>
            </a:extLst>
          </p:cNvPr>
          <p:cNvSpPr/>
          <p:nvPr/>
        </p:nvSpPr>
        <p:spPr>
          <a:xfrm>
            <a:off x="3415731" y="2425986"/>
            <a:ext cx="7559925" cy="1037390"/>
          </a:xfrm>
          <a:prstGeom prst="hexagon">
            <a:avLst/>
          </a:prstGeom>
          <a:noFill/>
          <a:ln w="12700" cap="flat">
            <a:solidFill>
              <a:srgbClr val="00A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1" name="六边形 10">
            <a:extLst>
              <a:ext uri="{FF2B5EF4-FFF2-40B4-BE49-F238E27FC236}">
                <a16:creationId xmlns:a16="http://schemas.microsoft.com/office/drawing/2014/main" id="{CE9B3070-B049-5C4A-A5B3-43CFC7E22978}"/>
              </a:ext>
            </a:extLst>
          </p:cNvPr>
          <p:cNvSpPr/>
          <p:nvPr/>
        </p:nvSpPr>
        <p:spPr>
          <a:xfrm>
            <a:off x="3415731" y="1234126"/>
            <a:ext cx="7559925" cy="1037390"/>
          </a:xfrm>
          <a:prstGeom prst="hexagon">
            <a:avLst/>
          </a:prstGeom>
          <a:noFill/>
          <a:ln w="12700" cap="flat">
            <a:solidFill>
              <a:srgbClr val="00A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2" name="六边形 11">
            <a:extLst>
              <a:ext uri="{FF2B5EF4-FFF2-40B4-BE49-F238E27FC236}">
                <a16:creationId xmlns:a16="http://schemas.microsoft.com/office/drawing/2014/main" id="{E9F4659B-669C-A348-BB47-37D9CB67EF74}"/>
              </a:ext>
            </a:extLst>
          </p:cNvPr>
          <p:cNvSpPr/>
          <p:nvPr/>
        </p:nvSpPr>
        <p:spPr>
          <a:xfrm>
            <a:off x="3415709" y="2425986"/>
            <a:ext cx="1540952" cy="1037390"/>
          </a:xfrm>
          <a:prstGeom prst="hexagon">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cxnSp>
        <p:nvCxnSpPr>
          <p:cNvPr id="13" name="直接连接符 17">
            <a:extLst>
              <a:ext uri="{FF2B5EF4-FFF2-40B4-BE49-F238E27FC236}">
                <a16:creationId xmlns:a16="http://schemas.microsoft.com/office/drawing/2014/main" id="{353CCBB4-D7FD-404F-9DB3-03A5BEE74BE6}"/>
              </a:ext>
            </a:extLst>
          </p:cNvPr>
          <p:cNvCxnSpPr/>
          <p:nvPr/>
        </p:nvCxnSpPr>
        <p:spPr>
          <a:xfrm>
            <a:off x="4816185" y="1752821"/>
            <a:ext cx="5312694" cy="0"/>
          </a:xfrm>
          <a:prstGeom prst="line">
            <a:avLst/>
          </a:prstGeom>
          <a:ln w="19050">
            <a:solidFill>
              <a:srgbClr val="00D1E9"/>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E5BD70A-C87E-B043-904D-66CCA270365D}"/>
              </a:ext>
            </a:extLst>
          </p:cNvPr>
          <p:cNvSpPr txBox="1"/>
          <p:nvPr/>
        </p:nvSpPr>
        <p:spPr>
          <a:xfrm>
            <a:off x="5112529" y="1321352"/>
            <a:ext cx="737157" cy="230832"/>
          </a:xfrm>
          <a:prstGeom prst="rect">
            <a:avLst/>
          </a:prstGeom>
          <a:noFill/>
        </p:spPr>
        <p:txBody>
          <a:bodyPr wrap="square" rtlCol="0">
            <a:spAutoFit/>
          </a:bodyPr>
          <a:lstStyle/>
          <a:p>
            <a:pPr rtl="0">
              <a:defRPr/>
            </a:pPr>
            <a:r>
              <a:rPr lang="en-us" sz="900" b="0"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Crash</a:t>
            </a:r>
            <a:endParaRPr lang="en-us" altLang="en-US" sz="90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5" name="文本框 14">
            <a:extLst>
              <a:ext uri="{FF2B5EF4-FFF2-40B4-BE49-F238E27FC236}">
                <a16:creationId xmlns:a16="http://schemas.microsoft.com/office/drawing/2014/main" id="{5DA2C89B-7851-6E40-84D9-FB2E11338621}"/>
              </a:ext>
            </a:extLst>
          </p:cNvPr>
          <p:cNvSpPr txBox="1"/>
          <p:nvPr/>
        </p:nvSpPr>
        <p:spPr>
          <a:xfrm>
            <a:off x="5718185" y="1321352"/>
            <a:ext cx="737157"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Lag</a:t>
            </a:r>
          </a:p>
        </p:txBody>
      </p:sp>
      <p:sp>
        <p:nvSpPr>
          <p:cNvPr id="16" name="文本框 15">
            <a:extLst>
              <a:ext uri="{FF2B5EF4-FFF2-40B4-BE49-F238E27FC236}">
                <a16:creationId xmlns:a16="http://schemas.microsoft.com/office/drawing/2014/main" id="{0F20CAB9-15A2-0B4D-ADF8-FADBE8805DE7}"/>
              </a:ext>
            </a:extLst>
          </p:cNvPr>
          <p:cNvSpPr txBox="1"/>
          <p:nvPr/>
        </p:nvSpPr>
        <p:spPr>
          <a:xfrm>
            <a:off x="6414802" y="1321352"/>
            <a:ext cx="1107311" cy="3693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Power consumption</a:t>
            </a:r>
          </a:p>
        </p:txBody>
      </p:sp>
      <p:sp>
        <p:nvSpPr>
          <p:cNvPr id="17" name="文本框 16">
            <a:extLst>
              <a:ext uri="{FF2B5EF4-FFF2-40B4-BE49-F238E27FC236}">
                <a16:creationId xmlns:a16="http://schemas.microsoft.com/office/drawing/2014/main" id="{8CC8B1E5-35A9-124C-B12A-D388CAF2E652}"/>
              </a:ext>
            </a:extLst>
          </p:cNvPr>
          <p:cNvSpPr txBox="1"/>
          <p:nvPr/>
        </p:nvSpPr>
        <p:spPr>
          <a:xfrm>
            <a:off x="7522113" y="1321352"/>
            <a:ext cx="1221370"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Memory exception</a:t>
            </a:r>
          </a:p>
        </p:txBody>
      </p:sp>
      <p:sp>
        <p:nvSpPr>
          <p:cNvPr id="18" name="文本框 17">
            <a:extLst>
              <a:ext uri="{FF2B5EF4-FFF2-40B4-BE49-F238E27FC236}">
                <a16:creationId xmlns:a16="http://schemas.microsoft.com/office/drawing/2014/main" id="{0B105378-4F08-3A4E-BE6F-A427493E3BBA}"/>
              </a:ext>
            </a:extLst>
          </p:cNvPr>
          <p:cNvSpPr txBox="1"/>
          <p:nvPr/>
        </p:nvSpPr>
        <p:spPr>
          <a:xfrm>
            <a:off x="8766313" y="1321352"/>
            <a:ext cx="1169725"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Network exception</a:t>
            </a:r>
          </a:p>
        </p:txBody>
      </p:sp>
      <p:sp>
        <p:nvSpPr>
          <p:cNvPr id="19" name="文本框 18">
            <a:extLst>
              <a:ext uri="{FF2B5EF4-FFF2-40B4-BE49-F238E27FC236}">
                <a16:creationId xmlns:a16="http://schemas.microsoft.com/office/drawing/2014/main" id="{116B667F-D2A4-AC4F-B86C-174B51E28226}"/>
              </a:ext>
            </a:extLst>
          </p:cNvPr>
          <p:cNvSpPr txBox="1"/>
          <p:nvPr/>
        </p:nvSpPr>
        <p:spPr>
          <a:xfrm>
            <a:off x="5003741" y="1936078"/>
            <a:ext cx="1118743" cy="230832"/>
          </a:xfrm>
          <a:prstGeom prst="rect">
            <a:avLst/>
          </a:prstGeom>
          <a:noFill/>
        </p:spPr>
        <p:txBody>
          <a:bodyPr wrap="square" rtlCol="0">
            <a:spAutoFit/>
          </a:bodyPr>
          <a:lstStyle/>
          <a:p>
            <a:pPr rtl="0">
              <a:defRPr/>
            </a:pPr>
            <a:r>
              <a:rPr lang="en-us" sz="900" b="0"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Start duration</a:t>
            </a:r>
          </a:p>
        </p:txBody>
      </p:sp>
      <p:sp>
        <p:nvSpPr>
          <p:cNvPr id="20" name="文本框 19">
            <a:extLst>
              <a:ext uri="{FF2B5EF4-FFF2-40B4-BE49-F238E27FC236}">
                <a16:creationId xmlns:a16="http://schemas.microsoft.com/office/drawing/2014/main" id="{05D7E0D4-7793-FD47-BB43-59405AAEC704}"/>
              </a:ext>
            </a:extLst>
          </p:cNvPr>
          <p:cNvSpPr txBox="1"/>
          <p:nvPr/>
        </p:nvSpPr>
        <p:spPr>
          <a:xfrm>
            <a:off x="6909545" y="1928197"/>
            <a:ext cx="1118743" cy="230832"/>
          </a:xfrm>
          <a:prstGeom prst="rect">
            <a:avLst/>
          </a:prstGeom>
          <a:noFill/>
        </p:spPr>
        <p:txBody>
          <a:bodyPr wrap="square" rtlCol="0">
            <a:spAutoFit/>
          </a:bodyPr>
          <a:lstStyle/>
          <a:p>
            <a:pPr rtl="0">
              <a:defRPr/>
            </a:pPr>
            <a:r>
              <a:rPr lang="en-us" sz="900" b="0" i="0" u="none" baseline="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WebView</a:t>
            </a:r>
            <a:endParaRPr lang="en-us" altLang="en-US" sz="90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1" name="文本框 20">
            <a:extLst>
              <a:ext uri="{FF2B5EF4-FFF2-40B4-BE49-F238E27FC236}">
                <a16:creationId xmlns:a16="http://schemas.microsoft.com/office/drawing/2014/main" id="{FFAAFE44-7F78-FB41-BBE1-C81E46787DA4}"/>
              </a:ext>
            </a:extLst>
          </p:cNvPr>
          <p:cNvSpPr txBox="1"/>
          <p:nvPr/>
        </p:nvSpPr>
        <p:spPr>
          <a:xfrm>
            <a:off x="8721181" y="1938466"/>
            <a:ext cx="1259990"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JavaScript exception</a:t>
            </a:r>
          </a:p>
        </p:txBody>
      </p:sp>
      <p:sp>
        <p:nvSpPr>
          <p:cNvPr id="22" name="文本框 21">
            <a:extLst>
              <a:ext uri="{FF2B5EF4-FFF2-40B4-BE49-F238E27FC236}">
                <a16:creationId xmlns:a16="http://schemas.microsoft.com/office/drawing/2014/main" id="{253DBF5E-A035-0542-A5F1-BDDA3C1E9D05}"/>
              </a:ext>
            </a:extLst>
          </p:cNvPr>
          <p:cNvSpPr txBox="1"/>
          <p:nvPr/>
        </p:nvSpPr>
        <p:spPr>
          <a:xfrm>
            <a:off x="2225733" y="1277520"/>
            <a:ext cx="1189998" cy="461665"/>
          </a:xfrm>
          <a:prstGeom prst="rect">
            <a:avLst/>
          </a:prstGeom>
          <a:noFill/>
        </p:spPr>
        <p:txBody>
          <a:bodyPr wrap="square" rtlCol="0">
            <a:spAutoFit/>
          </a:bodyPr>
          <a:lstStyle/>
          <a:p>
            <a:pPr rtl="0">
              <a:defRPr/>
            </a:pPr>
            <a:r>
              <a:rPr lang="en-us" sz="1200" b="1" i="0" u="none" baseline="0" dirty="0">
                <a:solidFill>
                  <a:srgbClr val="0067E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Monitoring configuration</a:t>
            </a:r>
          </a:p>
        </p:txBody>
      </p:sp>
      <p:sp>
        <p:nvSpPr>
          <p:cNvPr id="23" name="文本框 22">
            <a:extLst>
              <a:ext uri="{FF2B5EF4-FFF2-40B4-BE49-F238E27FC236}">
                <a16:creationId xmlns:a16="http://schemas.microsoft.com/office/drawing/2014/main" id="{78465F51-0241-E64A-A197-4EFD05DFF08C}"/>
              </a:ext>
            </a:extLst>
          </p:cNvPr>
          <p:cNvSpPr txBox="1"/>
          <p:nvPr/>
        </p:nvSpPr>
        <p:spPr>
          <a:xfrm>
            <a:off x="3556185" y="2583812"/>
            <a:ext cx="1260000" cy="369332"/>
          </a:xfrm>
          <a:prstGeom prst="rect">
            <a:avLst/>
          </a:prstGeom>
          <a:noFill/>
        </p:spPr>
        <p:txBody>
          <a:bodyPr wrap="square" rtlCol="0">
            <a:spAutoFit/>
          </a:bodyPr>
          <a:lstStyle/>
          <a:p>
            <a:pPr rtl="0">
              <a:defRPr/>
            </a:pPr>
            <a:r>
              <a:rPr lang="en-us" sz="9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display and interaction</a:t>
            </a:r>
          </a:p>
        </p:txBody>
      </p:sp>
      <p:sp>
        <p:nvSpPr>
          <p:cNvPr id="24" name="文本框 23">
            <a:extLst>
              <a:ext uri="{FF2B5EF4-FFF2-40B4-BE49-F238E27FC236}">
                <a16:creationId xmlns:a16="http://schemas.microsoft.com/office/drawing/2014/main" id="{6186F683-273E-014F-95E1-E5C75A880982}"/>
              </a:ext>
            </a:extLst>
          </p:cNvPr>
          <p:cNvSpPr txBox="1"/>
          <p:nvPr/>
        </p:nvSpPr>
        <p:spPr>
          <a:xfrm>
            <a:off x="3556185" y="2931261"/>
            <a:ext cx="1260000" cy="369332"/>
          </a:xfrm>
          <a:prstGeom prst="rect">
            <a:avLst/>
          </a:prstGeom>
          <a:noFill/>
        </p:spPr>
        <p:txBody>
          <a:bodyPr wrap="square" rtlCol="0">
            <a:spAutoFit/>
          </a:bodyPr>
          <a:lstStyle/>
          <a:p>
            <a:pPr rtl="0">
              <a:defRPr/>
            </a:pPr>
            <a:r>
              <a:rPr lang="en-us" sz="900" b="1" i="0" u="none"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Report and alarming configuration</a:t>
            </a:r>
          </a:p>
        </p:txBody>
      </p:sp>
      <p:sp>
        <p:nvSpPr>
          <p:cNvPr id="25" name="矩形: 圆角 44">
            <a:extLst>
              <a:ext uri="{FF2B5EF4-FFF2-40B4-BE49-F238E27FC236}">
                <a16:creationId xmlns:a16="http://schemas.microsoft.com/office/drawing/2014/main" id="{0F8746C4-7FCC-434A-AC4E-B8DAE56D8D21}"/>
              </a:ext>
            </a:extLst>
          </p:cNvPr>
          <p:cNvSpPr/>
          <p:nvPr/>
        </p:nvSpPr>
        <p:spPr>
          <a:xfrm>
            <a:off x="1129022" y="1231157"/>
            <a:ext cx="863108" cy="1037379"/>
          </a:xfrm>
          <a:prstGeom prst="roundRect">
            <a:avLst>
              <a:gd name="adj" fmla="val 0"/>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rtl="0">
              <a:defRPr/>
            </a:pPr>
            <a:r>
              <a:rPr lang="en-us" sz="12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SDK</a:t>
            </a:r>
          </a:p>
        </p:txBody>
      </p:sp>
      <p:sp>
        <p:nvSpPr>
          <p:cNvPr id="26" name="矩形: 圆角 45">
            <a:extLst>
              <a:ext uri="{FF2B5EF4-FFF2-40B4-BE49-F238E27FC236}">
                <a16:creationId xmlns:a16="http://schemas.microsoft.com/office/drawing/2014/main" id="{83648F8C-09C9-FE48-9393-AE2A12806F54}"/>
              </a:ext>
            </a:extLst>
          </p:cNvPr>
          <p:cNvSpPr/>
          <p:nvPr/>
        </p:nvSpPr>
        <p:spPr>
          <a:xfrm>
            <a:off x="1126450" y="2412278"/>
            <a:ext cx="868252" cy="1037377"/>
          </a:xfrm>
          <a:prstGeom prst="roundRect">
            <a:avLst>
              <a:gd name="adj" fmla="val 0"/>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rtl="0">
              <a:defRPr/>
            </a:pPr>
            <a:r>
              <a:rPr lang="en-us" sz="12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Analysis reporting</a:t>
            </a:r>
          </a:p>
        </p:txBody>
      </p:sp>
      <p:sp>
        <p:nvSpPr>
          <p:cNvPr id="27" name="矩形: 圆角 46">
            <a:extLst>
              <a:ext uri="{FF2B5EF4-FFF2-40B4-BE49-F238E27FC236}">
                <a16:creationId xmlns:a16="http://schemas.microsoft.com/office/drawing/2014/main" id="{ED022DF7-2BF4-2E4F-B61A-F7D2BC7C8E26}"/>
              </a:ext>
            </a:extLst>
          </p:cNvPr>
          <p:cNvSpPr/>
          <p:nvPr/>
        </p:nvSpPr>
        <p:spPr>
          <a:xfrm>
            <a:off x="959921" y="3593944"/>
            <a:ext cx="1176698" cy="1037375"/>
          </a:xfrm>
          <a:prstGeom prst="roundRect">
            <a:avLst>
              <a:gd name="adj" fmla="val 0"/>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rtl="0">
              <a:defRPr/>
            </a:pPr>
            <a:r>
              <a:rPr lang="en-us" sz="12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storage</a:t>
            </a:r>
          </a:p>
        </p:txBody>
      </p:sp>
      <p:sp>
        <p:nvSpPr>
          <p:cNvPr id="28" name="矩形: 圆角 47">
            <a:extLst>
              <a:ext uri="{FF2B5EF4-FFF2-40B4-BE49-F238E27FC236}">
                <a16:creationId xmlns:a16="http://schemas.microsoft.com/office/drawing/2014/main" id="{52699E18-1F14-9B45-85A7-72A4F5D22FC4}"/>
              </a:ext>
            </a:extLst>
          </p:cNvPr>
          <p:cNvSpPr/>
          <p:nvPr/>
        </p:nvSpPr>
        <p:spPr>
          <a:xfrm>
            <a:off x="1122195" y="4772307"/>
            <a:ext cx="858656" cy="1038936"/>
          </a:xfrm>
          <a:prstGeom prst="roundRect">
            <a:avLst>
              <a:gd name="adj" fmla="val 0"/>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12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Web service</a:t>
            </a:r>
          </a:p>
        </p:txBody>
      </p:sp>
      <p:sp>
        <p:nvSpPr>
          <p:cNvPr id="29" name="文本框 28">
            <a:extLst>
              <a:ext uri="{FF2B5EF4-FFF2-40B4-BE49-F238E27FC236}">
                <a16:creationId xmlns:a16="http://schemas.microsoft.com/office/drawing/2014/main" id="{05DEA954-966A-0D4C-8EE9-50A0134A427B}"/>
              </a:ext>
            </a:extLst>
          </p:cNvPr>
          <p:cNvSpPr txBox="1"/>
          <p:nvPr/>
        </p:nvSpPr>
        <p:spPr>
          <a:xfrm>
            <a:off x="4956661" y="2654262"/>
            <a:ext cx="1165823"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Multiple chart types</a:t>
            </a:r>
          </a:p>
        </p:txBody>
      </p:sp>
      <p:sp>
        <p:nvSpPr>
          <p:cNvPr id="30" name="文本框 29">
            <a:extLst>
              <a:ext uri="{FF2B5EF4-FFF2-40B4-BE49-F238E27FC236}">
                <a16:creationId xmlns:a16="http://schemas.microsoft.com/office/drawing/2014/main" id="{A954B2D0-6D65-1348-A05F-9B4963464948}"/>
              </a:ext>
            </a:extLst>
          </p:cNvPr>
          <p:cNvSpPr txBox="1"/>
          <p:nvPr/>
        </p:nvSpPr>
        <p:spPr>
          <a:xfrm>
            <a:off x="6699563" y="2654262"/>
            <a:ext cx="1520983"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Real-Time monitoring data</a:t>
            </a:r>
          </a:p>
        </p:txBody>
      </p:sp>
      <p:sp>
        <p:nvSpPr>
          <p:cNvPr id="31" name="文本框 30">
            <a:extLst>
              <a:ext uri="{FF2B5EF4-FFF2-40B4-BE49-F238E27FC236}">
                <a16:creationId xmlns:a16="http://schemas.microsoft.com/office/drawing/2014/main" id="{BF733BF7-F058-D046-9BA0-52D4CF4EDB74}"/>
              </a:ext>
            </a:extLst>
          </p:cNvPr>
          <p:cNvSpPr txBox="1"/>
          <p:nvPr/>
        </p:nvSpPr>
        <p:spPr>
          <a:xfrm>
            <a:off x="8501204" y="2654262"/>
            <a:ext cx="1720157" cy="230832"/>
          </a:xfrm>
          <a:prstGeom prst="rect">
            <a:avLst/>
          </a:prstGeom>
          <a:noFill/>
        </p:spPr>
        <p:txBody>
          <a:bodyPr wrap="square" rtlCol="0">
            <a:spAutoFit/>
          </a:bodyPr>
          <a:lstStyle/>
          <a:p>
            <a:pPr algn="l"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Multidimensional analysis data</a:t>
            </a:r>
          </a:p>
        </p:txBody>
      </p:sp>
      <p:sp>
        <p:nvSpPr>
          <p:cNvPr id="32" name="文本框 31">
            <a:extLst>
              <a:ext uri="{FF2B5EF4-FFF2-40B4-BE49-F238E27FC236}">
                <a16:creationId xmlns:a16="http://schemas.microsoft.com/office/drawing/2014/main" id="{D2FBA989-5A81-F748-976D-F0B846EA41D9}"/>
              </a:ext>
            </a:extLst>
          </p:cNvPr>
          <p:cNvSpPr txBox="1"/>
          <p:nvPr/>
        </p:nvSpPr>
        <p:spPr>
          <a:xfrm>
            <a:off x="5039953" y="3021036"/>
            <a:ext cx="1014942" cy="230832"/>
          </a:xfrm>
          <a:prstGeom prst="rect">
            <a:avLst/>
          </a:prstGeom>
          <a:noFill/>
        </p:spPr>
        <p:txBody>
          <a:bodyPr wrap="square" rtlCol="0">
            <a:spAutoFit/>
          </a:bodyPr>
          <a:lstStyle/>
          <a:p>
            <a:pPr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Scheduled report</a:t>
            </a:r>
          </a:p>
        </p:txBody>
      </p:sp>
      <p:sp>
        <p:nvSpPr>
          <p:cNvPr id="33" name="文本框 32">
            <a:extLst>
              <a:ext uri="{FF2B5EF4-FFF2-40B4-BE49-F238E27FC236}">
                <a16:creationId xmlns:a16="http://schemas.microsoft.com/office/drawing/2014/main" id="{75315477-775C-2F40-AAB8-CA7B9C3BF161}"/>
              </a:ext>
            </a:extLst>
          </p:cNvPr>
          <p:cNvSpPr txBox="1"/>
          <p:nvPr/>
        </p:nvSpPr>
        <p:spPr>
          <a:xfrm>
            <a:off x="7096214" y="3021035"/>
            <a:ext cx="932074" cy="230832"/>
          </a:xfrm>
          <a:prstGeom prst="rect">
            <a:avLst/>
          </a:prstGeom>
          <a:noFill/>
        </p:spPr>
        <p:txBody>
          <a:bodyPr wrap="square" rtlCol="0">
            <a:spAutoFit/>
          </a:bodyPr>
          <a:lstStyle/>
          <a:p>
            <a:pPr algn="l" rtl="0">
              <a:defRPr/>
            </a:pPr>
            <a:r>
              <a:rPr lang="en-us" sz="90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VIP alarming</a:t>
            </a:r>
          </a:p>
        </p:txBody>
      </p:sp>
      <p:sp>
        <p:nvSpPr>
          <p:cNvPr id="34" name="六边形 33">
            <a:extLst>
              <a:ext uri="{FF2B5EF4-FFF2-40B4-BE49-F238E27FC236}">
                <a16:creationId xmlns:a16="http://schemas.microsoft.com/office/drawing/2014/main" id="{DB446CC7-6B09-E947-9A38-18ED095389FE}"/>
              </a:ext>
            </a:extLst>
          </p:cNvPr>
          <p:cNvSpPr/>
          <p:nvPr/>
        </p:nvSpPr>
        <p:spPr>
          <a:xfrm>
            <a:off x="5862576" y="1638360"/>
            <a:ext cx="3190730" cy="232762"/>
          </a:xfrm>
          <a:prstGeom prst="hexagon">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5" name="文本框 34">
            <a:extLst>
              <a:ext uri="{FF2B5EF4-FFF2-40B4-BE49-F238E27FC236}">
                <a16:creationId xmlns:a16="http://schemas.microsoft.com/office/drawing/2014/main" id="{9BF14BB5-5E21-3149-AF91-69C0C08E07E5}"/>
              </a:ext>
            </a:extLst>
          </p:cNvPr>
          <p:cNvSpPr txBox="1"/>
          <p:nvPr/>
        </p:nvSpPr>
        <p:spPr>
          <a:xfrm>
            <a:off x="5954919" y="1637702"/>
            <a:ext cx="3053122" cy="230832"/>
          </a:xfrm>
          <a:prstGeom prst="rect">
            <a:avLst/>
          </a:prstGeom>
          <a:noFill/>
        </p:spPr>
        <p:txBody>
          <a:bodyPr wrap="square" rtlCol="0">
            <a:spAutoFit/>
          </a:bodyPr>
          <a:lstStyle/>
          <a:p>
            <a:pPr rtl="0">
              <a:defRPr/>
            </a:pPr>
            <a:r>
              <a:rPr lang="en-us" sz="900" b="0"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Monitoring throughout the entire process of user behavior</a:t>
            </a:r>
          </a:p>
        </p:txBody>
      </p:sp>
      <p:sp>
        <p:nvSpPr>
          <p:cNvPr id="36" name="六边形 35">
            <a:extLst>
              <a:ext uri="{FF2B5EF4-FFF2-40B4-BE49-F238E27FC236}">
                <a16:creationId xmlns:a16="http://schemas.microsoft.com/office/drawing/2014/main" id="{4EEB44E8-B958-6341-89CC-152E251EF1E8}"/>
              </a:ext>
            </a:extLst>
          </p:cNvPr>
          <p:cNvSpPr/>
          <p:nvPr/>
        </p:nvSpPr>
        <p:spPr>
          <a:xfrm>
            <a:off x="3415709" y="1234126"/>
            <a:ext cx="1540952" cy="1037390"/>
          </a:xfrm>
          <a:prstGeom prst="hexagon">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grpSp>
        <p:nvGrpSpPr>
          <p:cNvPr id="37" name="组合 36">
            <a:extLst>
              <a:ext uri="{FF2B5EF4-FFF2-40B4-BE49-F238E27FC236}">
                <a16:creationId xmlns:a16="http://schemas.microsoft.com/office/drawing/2014/main" id="{5BA263EA-4CEE-6842-A6E0-57F2E04B75EA}"/>
              </a:ext>
            </a:extLst>
          </p:cNvPr>
          <p:cNvGrpSpPr/>
          <p:nvPr/>
        </p:nvGrpSpPr>
        <p:grpSpPr>
          <a:xfrm>
            <a:off x="3513461" y="1401841"/>
            <a:ext cx="1354629" cy="730010"/>
            <a:chOff x="3539830" y="2027897"/>
            <a:chExt cx="1354629" cy="730010"/>
          </a:xfrm>
        </p:grpSpPr>
        <p:sp>
          <p:nvSpPr>
            <p:cNvPr id="38" name="文本框 37">
              <a:extLst>
                <a:ext uri="{FF2B5EF4-FFF2-40B4-BE49-F238E27FC236}">
                  <a16:creationId xmlns:a16="http://schemas.microsoft.com/office/drawing/2014/main" id="{5295126D-BA2B-B345-971E-7A6B7B37A9C8}"/>
                </a:ext>
              </a:extLst>
            </p:cNvPr>
            <p:cNvSpPr txBox="1"/>
            <p:nvPr/>
          </p:nvSpPr>
          <p:spPr>
            <a:xfrm>
              <a:off x="3709517" y="2027897"/>
              <a:ext cx="1049498" cy="230832"/>
            </a:xfrm>
            <a:prstGeom prst="rect">
              <a:avLst/>
            </a:prstGeom>
            <a:noFill/>
          </p:spPr>
          <p:txBody>
            <a:bodyPr wrap="square" rtlCol="0">
              <a:spAutoFit/>
            </a:bodyPr>
            <a:lstStyle/>
            <a:p>
              <a:pPr rtl="0">
                <a:defRPr/>
              </a:pPr>
              <a:r>
                <a:rPr lang="en-us" sz="900" b="0"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Defect monitoring</a:t>
              </a:r>
            </a:p>
          </p:txBody>
        </p:sp>
        <p:sp>
          <p:nvSpPr>
            <p:cNvPr id="39" name="文本框 38">
              <a:extLst>
                <a:ext uri="{FF2B5EF4-FFF2-40B4-BE49-F238E27FC236}">
                  <a16:creationId xmlns:a16="http://schemas.microsoft.com/office/drawing/2014/main" id="{34A2A34B-4684-994F-B246-AD187DF0296A}"/>
                </a:ext>
              </a:extLst>
            </p:cNvPr>
            <p:cNvSpPr txBox="1"/>
            <p:nvPr/>
          </p:nvSpPr>
          <p:spPr>
            <a:xfrm>
              <a:off x="3539830" y="2527075"/>
              <a:ext cx="1354629" cy="230832"/>
            </a:xfrm>
            <a:prstGeom prst="rect">
              <a:avLst/>
            </a:prstGeom>
            <a:noFill/>
          </p:spPr>
          <p:txBody>
            <a:bodyPr wrap="square" rtlCol="0">
              <a:spAutoFit/>
            </a:bodyPr>
            <a:lstStyle/>
            <a:p>
              <a:pPr rtl="0">
                <a:defRPr/>
              </a:pPr>
              <a:r>
                <a:rPr lang="en-us" sz="9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Scenario monitoring</a:t>
              </a:r>
            </a:p>
          </p:txBody>
        </p:sp>
        <p:sp>
          <p:nvSpPr>
            <p:cNvPr id="40" name="文本框 39">
              <a:extLst>
                <a:ext uri="{FF2B5EF4-FFF2-40B4-BE49-F238E27FC236}">
                  <a16:creationId xmlns:a16="http://schemas.microsoft.com/office/drawing/2014/main" id="{9BBBC5B9-5CD2-5F40-A828-5034887D084B}"/>
                </a:ext>
              </a:extLst>
            </p:cNvPr>
            <p:cNvSpPr txBox="1"/>
            <p:nvPr/>
          </p:nvSpPr>
          <p:spPr>
            <a:xfrm>
              <a:off x="3736676" y="2286539"/>
              <a:ext cx="958035" cy="230832"/>
            </a:xfrm>
            <a:prstGeom prst="rect">
              <a:avLst/>
            </a:prstGeom>
            <a:noFill/>
          </p:spPr>
          <p:txBody>
            <a:bodyPr wrap="square" rtlCol="0">
              <a:spAutoFit/>
            </a:bodyPr>
            <a:lstStyle/>
            <a:p>
              <a:pPr rtl="0">
                <a:defRPr/>
              </a:pPr>
              <a:r>
                <a:rPr lang="en-us" sz="900" b="1" i="0" u="none"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User behavior</a:t>
              </a:r>
            </a:p>
          </p:txBody>
        </p:sp>
      </p:grpSp>
      <p:cxnSp>
        <p:nvCxnSpPr>
          <p:cNvPr id="41" name="直线连接符 40">
            <a:extLst>
              <a:ext uri="{FF2B5EF4-FFF2-40B4-BE49-F238E27FC236}">
                <a16:creationId xmlns:a16="http://schemas.microsoft.com/office/drawing/2014/main" id="{4EFBFA1B-CF98-A64A-A358-593F326FC8C8}"/>
              </a:ext>
            </a:extLst>
          </p:cNvPr>
          <p:cNvCxnSpPr>
            <a:stCxn id="7" idx="0"/>
            <a:endCxn id="36" idx="3"/>
          </p:cNvCxnSpPr>
          <p:nvPr/>
        </p:nvCxnSpPr>
        <p:spPr>
          <a:xfrm>
            <a:off x="2235665" y="1752113"/>
            <a:ext cx="1180045" cy="709"/>
          </a:xfrm>
          <a:prstGeom prst="line">
            <a:avLst/>
          </a:prstGeom>
          <a:ln w="25400">
            <a:gradFill>
              <a:gsLst>
                <a:gs pos="0">
                  <a:srgbClr val="0067EE"/>
                </a:gs>
                <a:gs pos="100000">
                  <a:srgbClr val="00A2FF"/>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42" name="三角形 41">
            <a:extLst>
              <a:ext uri="{FF2B5EF4-FFF2-40B4-BE49-F238E27FC236}">
                <a16:creationId xmlns:a16="http://schemas.microsoft.com/office/drawing/2014/main" id="{8CC00CA0-9758-364B-92CC-E698A3CCD779}"/>
              </a:ext>
            </a:extLst>
          </p:cNvPr>
          <p:cNvSpPr/>
          <p:nvPr/>
        </p:nvSpPr>
        <p:spPr>
          <a:xfrm rot="10800000">
            <a:off x="1479576" y="2561800"/>
            <a:ext cx="162000" cy="109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43" name="三角形 42">
            <a:extLst>
              <a:ext uri="{FF2B5EF4-FFF2-40B4-BE49-F238E27FC236}">
                <a16:creationId xmlns:a16="http://schemas.microsoft.com/office/drawing/2014/main" id="{6B57D244-0133-3C49-8300-992D116D9501}"/>
              </a:ext>
            </a:extLst>
          </p:cNvPr>
          <p:cNvSpPr/>
          <p:nvPr/>
        </p:nvSpPr>
        <p:spPr>
          <a:xfrm rot="10800000">
            <a:off x="1479576" y="3773402"/>
            <a:ext cx="162000" cy="1082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44" name="三角形 43">
            <a:extLst>
              <a:ext uri="{FF2B5EF4-FFF2-40B4-BE49-F238E27FC236}">
                <a16:creationId xmlns:a16="http://schemas.microsoft.com/office/drawing/2014/main" id="{D7F64397-0570-EF4B-9E8E-79EBF85ACF9D}"/>
              </a:ext>
            </a:extLst>
          </p:cNvPr>
          <p:cNvSpPr/>
          <p:nvPr/>
        </p:nvSpPr>
        <p:spPr>
          <a:xfrm rot="10800000">
            <a:off x="1479576" y="4983843"/>
            <a:ext cx="162000" cy="1082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cxnSp>
        <p:nvCxnSpPr>
          <p:cNvPr id="45" name="直线连接符 44">
            <a:extLst>
              <a:ext uri="{FF2B5EF4-FFF2-40B4-BE49-F238E27FC236}">
                <a16:creationId xmlns:a16="http://schemas.microsoft.com/office/drawing/2014/main" id="{55984239-5932-FF48-9143-2F0FA92357A9}"/>
              </a:ext>
            </a:extLst>
          </p:cNvPr>
          <p:cNvCxnSpPr/>
          <p:nvPr/>
        </p:nvCxnSpPr>
        <p:spPr>
          <a:xfrm>
            <a:off x="1560576" y="1910600"/>
            <a:ext cx="0" cy="646442"/>
          </a:xfrm>
          <a:prstGeom prst="line">
            <a:avLst/>
          </a:prstGeom>
          <a:ln w="25400">
            <a:gradFill>
              <a:gsLst>
                <a:gs pos="0">
                  <a:schemeClr val="bg1"/>
                </a:gs>
                <a:gs pos="100000">
                  <a:srgbClr val="0067EE"/>
                </a:gs>
              </a:gsLst>
              <a:lin ang="16200000" scaled="0"/>
            </a:gradFill>
            <a:prstDash val="dash"/>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FD7ED68C-C13C-6A4D-8F6E-7F66DB255C36}"/>
              </a:ext>
            </a:extLst>
          </p:cNvPr>
          <p:cNvCxnSpPr/>
          <p:nvPr/>
        </p:nvCxnSpPr>
        <p:spPr>
          <a:xfrm>
            <a:off x="1560576" y="3132910"/>
            <a:ext cx="0" cy="646442"/>
          </a:xfrm>
          <a:prstGeom prst="line">
            <a:avLst/>
          </a:prstGeom>
          <a:ln w="25400">
            <a:gradFill>
              <a:gsLst>
                <a:gs pos="0">
                  <a:schemeClr val="bg1"/>
                </a:gs>
                <a:gs pos="100000">
                  <a:srgbClr val="0067EE"/>
                </a:gs>
              </a:gsLst>
              <a:lin ang="16200000" scaled="0"/>
            </a:gradFill>
            <a:prstDash val="dash"/>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4285A500-D2D4-7649-BC01-85B673E6A03B}"/>
              </a:ext>
            </a:extLst>
          </p:cNvPr>
          <p:cNvCxnSpPr/>
          <p:nvPr/>
        </p:nvCxnSpPr>
        <p:spPr>
          <a:xfrm>
            <a:off x="1560576" y="4336559"/>
            <a:ext cx="0" cy="646442"/>
          </a:xfrm>
          <a:prstGeom prst="line">
            <a:avLst/>
          </a:prstGeom>
          <a:ln w="25400">
            <a:gradFill>
              <a:gsLst>
                <a:gs pos="0">
                  <a:schemeClr val="bg1"/>
                </a:gs>
                <a:gs pos="100000">
                  <a:srgbClr val="0067EE"/>
                </a:gs>
              </a:gsLst>
              <a:lin ang="16200000" scaled="0"/>
            </a:gradFill>
            <a:prstDash val="dash"/>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29938042-80B6-FD42-B32E-96F1F5B7D7E6}"/>
              </a:ext>
            </a:extLst>
          </p:cNvPr>
          <p:cNvSpPr/>
          <p:nvPr/>
        </p:nvSpPr>
        <p:spPr>
          <a:xfrm>
            <a:off x="4433480" y="3973638"/>
            <a:ext cx="6096000" cy="2185214"/>
          </a:xfrm>
          <a:prstGeom prst="rect">
            <a:avLst/>
          </a:prstGeom>
        </p:spPr>
        <p:txBody>
          <a:bodyPr>
            <a:spAutoFit/>
          </a:bodyPr>
          <a:lstStyle/>
          <a:p>
            <a:pPr rtl="0"/>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Most widely used free solution in the industry - </a:t>
            </a:r>
            <a:r>
              <a:rPr lang="en-us" sz="1200" b="0" i="0" u="none" baseline="0" dirty="0" err="1">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Bugly</a:t>
            </a:r>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(provided by Tencent) </a:t>
            </a:r>
            <a:endParaRPr lang="en-us" altLang="en-US" sz="1200" b="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endParaRPr lang="en-us" altLang="en-US" sz="1200" b="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offers capability accumulation, full capabilities, and enterprise platform QAPM </a:t>
            </a:r>
            <a:b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br>
            <a:endPar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endParaRPr lang="en-us" altLang="zh-CN" sz="1200" b="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endParaRPr lang="en-us" altLang="zh-CN" sz="1200" b="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200" b="0" i="0" u="none" baseline="0" dirty="0" err="1">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Bugly</a:t>
            </a:r>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solved the top 3 problems for</a:t>
            </a:r>
            <a:r>
              <a:rPr lang="zh-CN" alt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lang="en-US" altLang="zh-CN"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a:t>
            </a:r>
            <a:r>
              <a:rPr lang="zh-CN" alt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r>
              <a:rPr lang="en-US" altLang="zh-CN"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Chinese</a:t>
            </a:r>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large state-owned bank, </a:t>
            </a:r>
            <a:b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br>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decreasing the crash rate from </a:t>
            </a:r>
            <a:r>
              <a:rPr lang="en-US" altLang="zh-CN" sz="1200" b="1" dirty="0">
                <a:solidFill>
                  <a:srgbClr val="FF000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1</a:t>
            </a:r>
            <a:r>
              <a:rPr lang="en-us" sz="1200" b="1" i="0" u="none" baseline="0" dirty="0">
                <a:solidFill>
                  <a:srgbClr val="FF0000"/>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t>
            </a:r>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to </a:t>
            </a:r>
            <a:r>
              <a:rPr lang="en-US" altLang="zh-CN" sz="1200" b="1" dirty="0">
                <a:solidFill>
                  <a:schemeClr val="accent6">
                    <a:lumMod val="50000"/>
                  </a:scheme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0.</a:t>
            </a:r>
            <a:r>
              <a:rPr lang="en-us" sz="1200" b="1" dirty="0">
                <a:solidFill>
                  <a:schemeClr val="accent6">
                    <a:lumMod val="50000"/>
                  </a:scheme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1</a:t>
            </a:r>
            <a:r>
              <a:rPr lang="en-us" sz="1200" b="1" i="0" u="none" baseline="0" dirty="0">
                <a:solidFill>
                  <a:schemeClr val="accent6">
                    <a:lumMod val="50000"/>
                  </a:scheme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t>
            </a:r>
            <a:r>
              <a:rPr lang="en-us" sz="1200" b="0" i="0" u="none" baseline="0" dirty="0">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t>
            </a:r>
            <a:endParaRPr lang="en-us" altLang="en-US" sz="1200" dirty="0">
              <a:solidFill>
                <a:schemeClr val="accent6">
                  <a:lumMod val="50000"/>
                </a:schemeClr>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200" b="0"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while the industry standard is </a:t>
            </a:r>
            <a:r>
              <a:rPr lang="en-us" sz="1200" b="1" i="0" u="none" baseline="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3‰ </a:t>
            </a:r>
          </a:p>
          <a:p>
            <a:endParaRPr lang="en-us" altLang="en-US" sz="1200" b="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rtl="0"/>
            <a:r>
              <a:rPr lang="en-us" sz="1600" b="0" i="0" u="none" baseline="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The business experience is anticipated from the perspective of users</a:t>
            </a:r>
            <a:endParaRPr lang="en-us" altLang="en-US" sz="1200" b="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pic>
        <p:nvPicPr>
          <p:cNvPr id="49" name="图片 48">
            <a:extLst>
              <a:ext uri="{FF2B5EF4-FFF2-40B4-BE49-F238E27FC236}">
                <a16:creationId xmlns:a16="http://schemas.microsoft.com/office/drawing/2014/main" id="{FE560771-EE49-294A-A894-B5B2951775CD}"/>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269617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Middle-end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Mobile Analysis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文本占位符 2">
            <a:extLst>
              <a:ext uri="{FF2B5EF4-FFF2-40B4-BE49-F238E27FC236}">
                <a16:creationId xmlns:a16="http://schemas.microsoft.com/office/drawing/2014/main" id="{ED3A7C7D-C2BD-A643-8160-11859F55206C}"/>
              </a:ext>
            </a:extLst>
          </p:cNvPr>
          <p:cNvSpPr txBox="1">
            <a:spLocks/>
          </p:cNvSpPr>
          <p:nvPr/>
        </p:nvSpPr>
        <p:spPr>
          <a:xfrm>
            <a:off x="345425" y="827330"/>
            <a:ext cx="10081313"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800" dirty="0">
                <a:latin typeface="Calibri" panose="020F0502020204030204" pitchFamily="34" charset="0"/>
                <a:cs typeface="Calibri" panose="020F0502020204030204" pitchFamily="34" charset="0"/>
                <a:sym typeface="Times New Roman" panose="02020603050405020304" pitchFamily="18" charset="0"/>
              </a:rPr>
              <a:t>TMF aggregates Tencent's experience in mobile operations and is preconfigured with expert metrics, helping drive business growth with data.</a:t>
            </a:r>
          </a:p>
        </p:txBody>
      </p:sp>
      <p:sp>
        <p:nvSpPr>
          <p:cNvPr id="5" name="任意形状 4">
            <a:extLst>
              <a:ext uri="{FF2B5EF4-FFF2-40B4-BE49-F238E27FC236}">
                <a16:creationId xmlns:a16="http://schemas.microsoft.com/office/drawing/2014/main" id="{96CA283F-5A16-614F-8C19-C38DECA5F987}"/>
              </a:ext>
            </a:extLst>
          </p:cNvPr>
          <p:cNvSpPr/>
          <p:nvPr/>
        </p:nvSpPr>
        <p:spPr>
          <a:xfrm>
            <a:off x="597774" y="1898535"/>
            <a:ext cx="356067" cy="750023"/>
          </a:xfrm>
          <a:custGeom>
            <a:avLst/>
            <a:gdLst>
              <a:gd name="connsiteX0" fmla="*/ 0 w 356067"/>
              <a:gd name="connsiteY0" fmla="*/ 750023 h 750023"/>
              <a:gd name="connsiteX1" fmla="*/ 178034 w 356067"/>
              <a:gd name="connsiteY1" fmla="*/ 0 h 750023"/>
              <a:gd name="connsiteX2" fmla="*/ 178034 w 356067"/>
              <a:gd name="connsiteY2" fmla="*/ 0 h 750023"/>
              <a:gd name="connsiteX3" fmla="*/ 356067 w 356067"/>
              <a:gd name="connsiteY3" fmla="*/ 750023 h 750023"/>
              <a:gd name="connsiteX4" fmla="*/ 0 w 356067"/>
              <a:gd name="connsiteY4" fmla="*/ 750023 h 75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67" h="750023">
                <a:moveTo>
                  <a:pt x="0" y="750023"/>
                </a:moveTo>
                <a:lnTo>
                  <a:pt x="178034" y="0"/>
                </a:lnTo>
                <a:lnTo>
                  <a:pt x="178034" y="0"/>
                </a:lnTo>
                <a:lnTo>
                  <a:pt x="356067" y="750023"/>
                </a:lnTo>
                <a:lnTo>
                  <a:pt x="0" y="750023"/>
                </a:lnTo>
                <a:close/>
              </a:path>
            </a:pathLst>
          </a:custGeom>
          <a:solidFill>
            <a:schemeClr val="bg1">
              <a:alpha val="90000"/>
            </a:schemeClr>
          </a:solidFill>
          <a:ln>
            <a:noFill/>
          </a:ln>
        </p:spPr>
        <p:style>
          <a:lnRef idx="2">
            <a:scrgbClr r="0" g="0" b="0"/>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endParaRPr lang="en-us" altLang="en-US" sz="1800" b="1"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 name="任意形状 5">
            <a:extLst>
              <a:ext uri="{FF2B5EF4-FFF2-40B4-BE49-F238E27FC236}">
                <a16:creationId xmlns:a16="http://schemas.microsoft.com/office/drawing/2014/main" id="{A2FABF89-6A8E-464C-BE5C-499538A45B81}"/>
              </a:ext>
            </a:extLst>
          </p:cNvPr>
          <p:cNvSpPr/>
          <p:nvPr/>
        </p:nvSpPr>
        <p:spPr>
          <a:xfrm>
            <a:off x="483224" y="2648558"/>
            <a:ext cx="585168" cy="482579"/>
          </a:xfrm>
          <a:custGeom>
            <a:avLst/>
            <a:gdLst>
              <a:gd name="connsiteX0" fmla="*/ 0 w 585168"/>
              <a:gd name="connsiteY0" fmla="*/ 482579 h 482579"/>
              <a:gd name="connsiteX1" fmla="*/ 114550 w 585168"/>
              <a:gd name="connsiteY1" fmla="*/ 0 h 482579"/>
              <a:gd name="connsiteX2" fmla="*/ 470618 w 585168"/>
              <a:gd name="connsiteY2" fmla="*/ 0 h 482579"/>
              <a:gd name="connsiteX3" fmla="*/ 585168 w 585168"/>
              <a:gd name="connsiteY3" fmla="*/ 482579 h 482579"/>
              <a:gd name="connsiteX4" fmla="*/ 0 w 585168"/>
              <a:gd name="connsiteY4" fmla="*/ 482579 h 48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68" h="482579">
                <a:moveTo>
                  <a:pt x="0" y="482579"/>
                </a:moveTo>
                <a:lnTo>
                  <a:pt x="114550" y="0"/>
                </a:lnTo>
                <a:lnTo>
                  <a:pt x="470618" y="0"/>
                </a:lnTo>
                <a:lnTo>
                  <a:pt x="585168" y="482579"/>
                </a:lnTo>
                <a:lnTo>
                  <a:pt x="0" y="482579"/>
                </a:lnTo>
                <a:close/>
              </a:path>
            </a:pathLst>
          </a:custGeom>
          <a:solidFill>
            <a:srgbClr val="00D1E9"/>
          </a:solidFill>
          <a:ln>
            <a:noFill/>
          </a:ln>
        </p:spPr>
        <p:style>
          <a:lnRef idx="1">
            <a:schemeClr val="dk1"/>
          </a:lnRef>
          <a:fillRef idx="2">
            <a:schemeClr val="dk1"/>
          </a:fillRef>
          <a:effectRef idx="1">
            <a:schemeClr val="dk1"/>
          </a:effectRef>
          <a:fontRef idx="minor">
            <a:schemeClr val="dk1"/>
          </a:fontRef>
        </p:style>
        <p:txBody>
          <a:bodyPr spcFirstLastPara="0" vert="horz" wrap="square" lIns="0" tIns="15240" rIns="0" bIns="15240" numCol="1" spcCol="1270" anchor="ctr" anchorCtr="0">
            <a:noAutofit/>
          </a:bodyPr>
          <a:lstStyle/>
          <a:p>
            <a:pPr marL="0" lvl="0" indent="0" algn="ctr" defTabSz="533400" rtl="0">
              <a:lnSpc>
                <a:spcPct val="90000"/>
              </a:lnSpc>
              <a:spcBef>
                <a:spcPct val="0"/>
              </a:spcBef>
              <a:spcAft>
                <a:spcPct val="35000"/>
              </a:spcAft>
              <a:buNone/>
            </a:pPr>
            <a:r>
              <a:rPr lang="en-US" sz="8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Analysis</a:t>
            </a:r>
          </a:p>
        </p:txBody>
      </p:sp>
      <p:sp>
        <p:nvSpPr>
          <p:cNvPr id="7" name="任意形状 6">
            <a:extLst>
              <a:ext uri="{FF2B5EF4-FFF2-40B4-BE49-F238E27FC236}">
                <a16:creationId xmlns:a16="http://schemas.microsoft.com/office/drawing/2014/main" id="{D355EA36-E1DE-5B44-B8FC-F06F743D7288}"/>
              </a:ext>
            </a:extLst>
          </p:cNvPr>
          <p:cNvSpPr/>
          <p:nvPr/>
        </p:nvSpPr>
        <p:spPr>
          <a:xfrm>
            <a:off x="368673" y="3131137"/>
            <a:ext cx="814269" cy="482579"/>
          </a:xfrm>
          <a:custGeom>
            <a:avLst/>
            <a:gdLst>
              <a:gd name="connsiteX0" fmla="*/ 0 w 814269"/>
              <a:gd name="connsiteY0" fmla="*/ 482579 h 482579"/>
              <a:gd name="connsiteX1" fmla="*/ 114550 w 814269"/>
              <a:gd name="connsiteY1" fmla="*/ 0 h 482579"/>
              <a:gd name="connsiteX2" fmla="*/ 699719 w 814269"/>
              <a:gd name="connsiteY2" fmla="*/ 0 h 482579"/>
              <a:gd name="connsiteX3" fmla="*/ 814269 w 814269"/>
              <a:gd name="connsiteY3" fmla="*/ 482579 h 482579"/>
              <a:gd name="connsiteX4" fmla="*/ 0 w 814269"/>
              <a:gd name="connsiteY4" fmla="*/ 482579 h 48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269" h="482579">
                <a:moveTo>
                  <a:pt x="0" y="482579"/>
                </a:moveTo>
                <a:lnTo>
                  <a:pt x="114550" y="0"/>
                </a:lnTo>
                <a:lnTo>
                  <a:pt x="699719" y="0"/>
                </a:lnTo>
                <a:lnTo>
                  <a:pt x="814269" y="482579"/>
                </a:lnTo>
                <a:lnTo>
                  <a:pt x="0" y="482579"/>
                </a:lnTo>
                <a:close/>
              </a:path>
            </a:pathLst>
          </a:custGeom>
          <a:solidFill>
            <a:srgbClr val="00A2FF"/>
          </a:solidFill>
          <a:ln>
            <a:noFill/>
          </a:ln>
        </p:spPr>
        <p:style>
          <a:lnRef idx="1">
            <a:schemeClr val="dk1"/>
          </a:lnRef>
          <a:fillRef idx="2">
            <a:schemeClr val="dk1"/>
          </a:fillRef>
          <a:effectRef idx="1">
            <a:schemeClr val="dk1"/>
          </a:effectRef>
          <a:fontRef idx="minor">
            <a:schemeClr val="dk1"/>
          </a:fontRef>
        </p:style>
        <p:txBody>
          <a:bodyPr spcFirstLastPara="0" vert="horz" wrap="square" lIns="0" tIns="15240" rIns="0" bIns="15240" numCol="1" spcCol="1270" anchor="ctr" anchorCtr="0">
            <a:noAutofit/>
          </a:bodyPr>
          <a:lstStyle/>
          <a:p>
            <a:pPr marL="0" lvl="0" indent="0" algn="ctr" defTabSz="533400" rtl="0">
              <a:lnSpc>
                <a:spcPct val="90000"/>
              </a:lnSpc>
              <a:spcBef>
                <a:spcPct val="0"/>
              </a:spcBef>
              <a:spcAft>
                <a:spcPct val="35000"/>
              </a:spcAft>
              <a:buNone/>
            </a:pPr>
            <a:r>
              <a:rPr lang="en-US" sz="8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Presentation</a:t>
            </a:r>
          </a:p>
        </p:txBody>
      </p:sp>
      <p:sp>
        <p:nvSpPr>
          <p:cNvPr id="8" name="任意形状 7">
            <a:extLst>
              <a:ext uri="{FF2B5EF4-FFF2-40B4-BE49-F238E27FC236}">
                <a16:creationId xmlns:a16="http://schemas.microsoft.com/office/drawing/2014/main" id="{89A6C9E1-A7AA-BF4F-B460-71D962471BE1}"/>
              </a:ext>
            </a:extLst>
          </p:cNvPr>
          <p:cNvSpPr/>
          <p:nvPr/>
        </p:nvSpPr>
        <p:spPr>
          <a:xfrm>
            <a:off x="254123" y="3613717"/>
            <a:ext cx="1043370" cy="482579"/>
          </a:xfrm>
          <a:custGeom>
            <a:avLst/>
            <a:gdLst>
              <a:gd name="connsiteX0" fmla="*/ 0 w 1043370"/>
              <a:gd name="connsiteY0" fmla="*/ 482579 h 482579"/>
              <a:gd name="connsiteX1" fmla="*/ 114550 w 1043370"/>
              <a:gd name="connsiteY1" fmla="*/ 0 h 482579"/>
              <a:gd name="connsiteX2" fmla="*/ 928820 w 1043370"/>
              <a:gd name="connsiteY2" fmla="*/ 0 h 482579"/>
              <a:gd name="connsiteX3" fmla="*/ 1043370 w 1043370"/>
              <a:gd name="connsiteY3" fmla="*/ 482579 h 482579"/>
              <a:gd name="connsiteX4" fmla="*/ 0 w 1043370"/>
              <a:gd name="connsiteY4" fmla="*/ 482579 h 48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370" h="482579">
                <a:moveTo>
                  <a:pt x="0" y="482579"/>
                </a:moveTo>
                <a:lnTo>
                  <a:pt x="114550" y="0"/>
                </a:lnTo>
                <a:lnTo>
                  <a:pt x="928820" y="0"/>
                </a:lnTo>
                <a:lnTo>
                  <a:pt x="1043370" y="482579"/>
                </a:lnTo>
                <a:lnTo>
                  <a:pt x="0" y="482579"/>
                </a:lnTo>
                <a:close/>
              </a:path>
            </a:pathLst>
          </a:custGeom>
          <a:solidFill>
            <a:srgbClr val="0067EE"/>
          </a:solidFill>
          <a:ln>
            <a:noFill/>
          </a:ln>
        </p:spPr>
        <p:style>
          <a:lnRef idx="1">
            <a:schemeClr val="dk1"/>
          </a:lnRef>
          <a:fillRef idx="2">
            <a:schemeClr val="dk1"/>
          </a:fillRef>
          <a:effectRef idx="1">
            <a:schemeClr val="dk1"/>
          </a:effectRef>
          <a:fontRef idx="minor">
            <a:schemeClr val="dk1"/>
          </a:fontRef>
        </p:style>
        <p:txBody>
          <a:bodyPr spcFirstLastPara="0" vert="horz" wrap="square" lIns="0" tIns="15240" rIns="0" bIns="15240" numCol="1" spcCol="1270" anchor="ctr" anchorCtr="0">
            <a:noAutofit/>
          </a:bodyPr>
          <a:lstStyle/>
          <a:p>
            <a:pPr marL="0" lvl="0" indent="0" algn="ctr" defTabSz="533400" rtl="0">
              <a:lnSpc>
                <a:spcPct val="90000"/>
              </a:lnSpc>
              <a:spcBef>
                <a:spcPct val="0"/>
              </a:spcBef>
              <a:spcAft>
                <a:spcPct val="35000"/>
              </a:spcAft>
              <a:buNone/>
            </a:pPr>
            <a:r>
              <a:rPr lang="en-US" sz="8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Cleansing</a:t>
            </a:r>
          </a:p>
        </p:txBody>
      </p:sp>
      <p:sp>
        <p:nvSpPr>
          <p:cNvPr id="9" name="任意形状 8">
            <a:extLst>
              <a:ext uri="{FF2B5EF4-FFF2-40B4-BE49-F238E27FC236}">
                <a16:creationId xmlns:a16="http://schemas.microsoft.com/office/drawing/2014/main" id="{B25FFCB4-F7B5-A647-B5E7-36138D5D4692}"/>
              </a:ext>
            </a:extLst>
          </p:cNvPr>
          <p:cNvSpPr/>
          <p:nvPr/>
        </p:nvSpPr>
        <p:spPr>
          <a:xfrm>
            <a:off x="139572" y="4096297"/>
            <a:ext cx="1272471" cy="482579"/>
          </a:xfrm>
          <a:custGeom>
            <a:avLst/>
            <a:gdLst>
              <a:gd name="connsiteX0" fmla="*/ 0 w 1272471"/>
              <a:gd name="connsiteY0" fmla="*/ 482579 h 482579"/>
              <a:gd name="connsiteX1" fmla="*/ 114550 w 1272471"/>
              <a:gd name="connsiteY1" fmla="*/ 0 h 482579"/>
              <a:gd name="connsiteX2" fmla="*/ 1157921 w 1272471"/>
              <a:gd name="connsiteY2" fmla="*/ 0 h 482579"/>
              <a:gd name="connsiteX3" fmla="*/ 1272471 w 1272471"/>
              <a:gd name="connsiteY3" fmla="*/ 482579 h 482579"/>
              <a:gd name="connsiteX4" fmla="*/ 0 w 1272471"/>
              <a:gd name="connsiteY4" fmla="*/ 482579 h 48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471" h="482579">
                <a:moveTo>
                  <a:pt x="0" y="482579"/>
                </a:moveTo>
                <a:lnTo>
                  <a:pt x="114550" y="0"/>
                </a:lnTo>
                <a:lnTo>
                  <a:pt x="1157921" y="0"/>
                </a:lnTo>
                <a:lnTo>
                  <a:pt x="1272471" y="482579"/>
                </a:lnTo>
                <a:lnTo>
                  <a:pt x="0" y="482579"/>
                </a:lnTo>
                <a:close/>
              </a:path>
            </a:pathLst>
          </a:custGeom>
          <a:solidFill>
            <a:srgbClr val="0251D8"/>
          </a:solidFill>
          <a:ln>
            <a:noFill/>
          </a:ln>
        </p:spPr>
        <p:style>
          <a:lnRef idx="1">
            <a:schemeClr val="dk1"/>
          </a:lnRef>
          <a:fillRef idx="2">
            <a:schemeClr val="dk1"/>
          </a:fillRef>
          <a:effectRef idx="1">
            <a:schemeClr val="dk1"/>
          </a:effectRef>
          <a:fontRef idx="minor">
            <a:schemeClr val="dk1"/>
          </a:fontRef>
        </p:style>
        <p:txBody>
          <a:bodyPr spcFirstLastPara="0" vert="horz" wrap="square" lIns="0" tIns="15240" rIns="0" bIns="15240" numCol="1" spcCol="1270" anchor="ctr" anchorCtr="0">
            <a:noAutofit/>
          </a:bodyPr>
          <a:lstStyle/>
          <a:p>
            <a:pPr marL="0" lvl="0" indent="0" algn="ctr" defTabSz="533400" rtl="0">
              <a:lnSpc>
                <a:spcPct val="90000"/>
              </a:lnSpc>
              <a:spcBef>
                <a:spcPct val="0"/>
              </a:spcBef>
              <a:spcAft>
                <a:spcPct val="35000"/>
              </a:spcAft>
              <a:buNone/>
            </a:pPr>
            <a:r>
              <a:rPr lang="en-US" sz="8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Collection</a:t>
            </a:r>
          </a:p>
        </p:txBody>
      </p:sp>
      <p:sp>
        <p:nvSpPr>
          <p:cNvPr id="10" name="任意形状 9">
            <a:extLst>
              <a:ext uri="{FF2B5EF4-FFF2-40B4-BE49-F238E27FC236}">
                <a16:creationId xmlns:a16="http://schemas.microsoft.com/office/drawing/2014/main" id="{9F60D40E-96BC-AE4A-BF84-55B11DCCF002}"/>
              </a:ext>
            </a:extLst>
          </p:cNvPr>
          <p:cNvSpPr/>
          <p:nvPr/>
        </p:nvSpPr>
        <p:spPr>
          <a:xfrm>
            <a:off x="25022" y="4578877"/>
            <a:ext cx="1501573" cy="482579"/>
          </a:xfrm>
          <a:custGeom>
            <a:avLst/>
            <a:gdLst>
              <a:gd name="connsiteX0" fmla="*/ 0 w 1501573"/>
              <a:gd name="connsiteY0" fmla="*/ 482579 h 482579"/>
              <a:gd name="connsiteX1" fmla="*/ 114550 w 1501573"/>
              <a:gd name="connsiteY1" fmla="*/ 0 h 482579"/>
              <a:gd name="connsiteX2" fmla="*/ 1387023 w 1501573"/>
              <a:gd name="connsiteY2" fmla="*/ 0 h 482579"/>
              <a:gd name="connsiteX3" fmla="*/ 1501573 w 1501573"/>
              <a:gd name="connsiteY3" fmla="*/ 482579 h 482579"/>
              <a:gd name="connsiteX4" fmla="*/ 0 w 1501573"/>
              <a:gd name="connsiteY4" fmla="*/ 482579 h 48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573" h="482579">
                <a:moveTo>
                  <a:pt x="0" y="482579"/>
                </a:moveTo>
                <a:lnTo>
                  <a:pt x="114550" y="0"/>
                </a:lnTo>
                <a:lnTo>
                  <a:pt x="1387023" y="0"/>
                </a:lnTo>
                <a:lnTo>
                  <a:pt x="1501573" y="482579"/>
                </a:lnTo>
                <a:lnTo>
                  <a:pt x="0" y="482579"/>
                </a:lnTo>
                <a:close/>
              </a:path>
            </a:pathLst>
          </a:custGeom>
          <a:solidFill>
            <a:srgbClr val="00309A"/>
          </a:solidFill>
          <a:ln>
            <a:noFill/>
          </a:ln>
        </p:spPr>
        <p:style>
          <a:lnRef idx="1">
            <a:schemeClr val="dk1"/>
          </a:lnRef>
          <a:fillRef idx="2">
            <a:schemeClr val="dk1"/>
          </a:fillRef>
          <a:effectRef idx="1">
            <a:schemeClr val="dk1"/>
          </a:effectRef>
          <a:fontRef idx="minor">
            <a:schemeClr val="dk1"/>
          </a:fontRef>
        </p:style>
        <p:txBody>
          <a:bodyPr spcFirstLastPara="0" vert="horz" wrap="square" lIns="0" tIns="15240" rIns="0" bIns="15240" numCol="1" spcCol="1270" anchor="ctr" anchorCtr="0">
            <a:noAutofit/>
          </a:bodyPr>
          <a:lstStyle/>
          <a:p>
            <a:pPr marL="0" lvl="0" indent="0" algn="ctr" defTabSz="533400" rtl="0">
              <a:lnSpc>
                <a:spcPct val="90000"/>
              </a:lnSpc>
              <a:spcBef>
                <a:spcPct val="0"/>
              </a:spcBef>
              <a:spcAft>
                <a:spcPct val="35000"/>
              </a:spcAft>
              <a:buNone/>
            </a:pPr>
            <a:r>
              <a:rPr lang="en-US" sz="8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Definition</a:t>
            </a:r>
            <a:endParaRPr lang="en-US" altLang="en-US" sz="800" kern="1200">
              <a:latin typeface="Calibri" panose="020F0502020204030204" pitchFamily="34" charset="0"/>
              <a:cs typeface="Calibri" panose="020F0502020204030204" pitchFamily="34" charset="0"/>
              <a:sym typeface="Times New Roman" panose="02020603050405020304" pitchFamily="18" charset="0"/>
            </a:endParaRPr>
          </a:p>
        </p:txBody>
      </p:sp>
      <p:pic>
        <p:nvPicPr>
          <p:cNvPr id="11" name="图片 10">
            <a:extLst>
              <a:ext uri="{FF2B5EF4-FFF2-40B4-BE49-F238E27FC236}">
                <a16:creationId xmlns:a16="http://schemas.microsoft.com/office/drawing/2014/main" id="{B212FA37-0B50-FB47-9120-A7E5F2898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42563" y="2362926"/>
            <a:ext cx="2952277" cy="2984160"/>
          </a:xfrm>
          <a:prstGeom prst="rect">
            <a:avLst/>
          </a:prstGeom>
        </p:spPr>
      </p:pic>
      <p:cxnSp>
        <p:nvCxnSpPr>
          <p:cNvPr id="12" name="肘形连接符 11">
            <a:extLst>
              <a:ext uri="{FF2B5EF4-FFF2-40B4-BE49-F238E27FC236}">
                <a16:creationId xmlns:a16="http://schemas.microsoft.com/office/drawing/2014/main" id="{5DD31400-9D5A-5B46-B17D-B5B14586DAE9}"/>
              </a:ext>
            </a:extLst>
          </p:cNvPr>
          <p:cNvCxnSpPr>
            <a:cxnSpLocks/>
          </p:cNvCxnSpPr>
          <p:nvPr/>
        </p:nvCxnSpPr>
        <p:spPr>
          <a:xfrm>
            <a:off x="1035675" y="2890424"/>
            <a:ext cx="914400" cy="914400"/>
          </a:xfrm>
          <a:prstGeom prst="bentConnector3">
            <a:avLst>
              <a:gd name="adj1" fmla="val 37629"/>
            </a:avLst>
          </a:prstGeom>
          <a:ln w="12700">
            <a:solidFill>
              <a:srgbClr val="00D1E8"/>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descr="表格&#10;&#10;描述已自动生成">
            <a:extLst>
              <a:ext uri="{FF2B5EF4-FFF2-40B4-BE49-F238E27FC236}">
                <a16:creationId xmlns:a16="http://schemas.microsoft.com/office/drawing/2014/main" id="{B66D3755-6857-684B-BC9C-7B0F7D90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734" y="1394281"/>
            <a:ext cx="3146607" cy="2369148"/>
          </a:xfrm>
          <a:prstGeom prst="rect">
            <a:avLst/>
          </a:prstGeom>
        </p:spPr>
      </p:pic>
      <p:pic>
        <p:nvPicPr>
          <p:cNvPr id="14" name="图片 13" descr="图表&#10;&#10;低可信度描述已自动生成">
            <a:extLst>
              <a:ext uri="{FF2B5EF4-FFF2-40B4-BE49-F238E27FC236}">
                <a16:creationId xmlns:a16="http://schemas.microsoft.com/office/drawing/2014/main" id="{20D545BF-0C03-B04A-A652-E85A9ADCD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233" y="1403961"/>
            <a:ext cx="3129401" cy="2298725"/>
          </a:xfrm>
          <a:prstGeom prst="rect">
            <a:avLst/>
          </a:prstGeom>
        </p:spPr>
      </p:pic>
      <p:pic>
        <p:nvPicPr>
          <p:cNvPr id="15" name="图片 14">
            <a:extLst>
              <a:ext uri="{FF2B5EF4-FFF2-40B4-BE49-F238E27FC236}">
                <a16:creationId xmlns:a16="http://schemas.microsoft.com/office/drawing/2014/main" id="{43960C6B-CB45-2944-BA7A-668B298FA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163" y="4222739"/>
            <a:ext cx="3162426" cy="2328263"/>
          </a:xfrm>
          <a:prstGeom prst="rect">
            <a:avLst/>
          </a:prstGeom>
        </p:spPr>
      </p:pic>
      <p:pic>
        <p:nvPicPr>
          <p:cNvPr id="16" name="图片 15">
            <a:extLst>
              <a:ext uri="{FF2B5EF4-FFF2-40B4-BE49-F238E27FC236}">
                <a16:creationId xmlns:a16="http://schemas.microsoft.com/office/drawing/2014/main" id="{CFA12F80-D4FE-2540-9F87-9C8F8B36C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096" y="4785832"/>
            <a:ext cx="3333870" cy="1355774"/>
          </a:xfrm>
          <a:prstGeom prst="rect">
            <a:avLst/>
          </a:prstGeom>
        </p:spPr>
      </p:pic>
      <p:sp>
        <p:nvSpPr>
          <p:cNvPr id="17" name="文本框 16">
            <a:extLst>
              <a:ext uri="{FF2B5EF4-FFF2-40B4-BE49-F238E27FC236}">
                <a16:creationId xmlns:a16="http://schemas.microsoft.com/office/drawing/2014/main" id="{35F74A44-8B37-CC4E-B513-1E10A857F477}"/>
              </a:ext>
            </a:extLst>
          </p:cNvPr>
          <p:cNvSpPr txBox="1"/>
          <p:nvPr/>
        </p:nvSpPr>
        <p:spPr>
          <a:xfrm>
            <a:off x="1944912" y="3064160"/>
            <a:ext cx="590551" cy="261610"/>
          </a:xfrm>
          <a:prstGeom prst="rect">
            <a:avLst/>
          </a:prstGeom>
          <a:noFill/>
        </p:spPr>
        <p:txBody>
          <a:bodyPr wrap="square" lIns="0" tIns="45720" rIns="0" bIns="45720">
            <a:spAutoFit/>
          </a:bodyPr>
          <a:lstStyle/>
          <a:p>
            <a:r>
              <a:rPr lang="en-US" altLang="zh-CN" sz="500" b="0" i="0" u="none" strike="noStrike">
                <a:solidFill>
                  <a:srgbClr val="445776"/>
                </a:solidFill>
                <a:effectLst/>
                <a:latin typeface="Calibri" panose="020F0502020204030204" pitchFamily="34" charset="0"/>
                <a:cs typeface="Calibri" panose="020F0502020204030204" pitchFamily="34" charset="0"/>
              </a:rPr>
              <a:t>Analysis model</a:t>
            </a:r>
          </a:p>
          <a:p>
            <a:r>
              <a:rPr lang="en-US" altLang="zh-CN" sz="600">
                <a:solidFill>
                  <a:srgbClr val="445776"/>
                </a:solidFill>
                <a:latin typeface="Calibri" panose="020F0502020204030204" pitchFamily="34" charset="0"/>
                <a:cs typeface="Calibri" panose="020F0502020204030204" pitchFamily="34" charset="0"/>
              </a:rPr>
              <a:t>Event analysis </a:t>
            </a:r>
          </a:p>
        </p:txBody>
      </p:sp>
      <p:sp>
        <p:nvSpPr>
          <p:cNvPr id="18" name="文本框 17">
            <a:extLst>
              <a:ext uri="{FF2B5EF4-FFF2-40B4-BE49-F238E27FC236}">
                <a16:creationId xmlns:a16="http://schemas.microsoft.com/office/drawing/2014/main" id="{40F4F0CD-097B-9941-A538-4C684650DF40}"/>
              </a:ext>
            </a:extLst>
          </p:cNvPr>
          <p:cNvSpPr txBox="1"/>
          <p:nvPr/>
        </p:nvSpPr>
        <p:spPr>
          <a:xfrm>
            <a:off x="2559275" y="3064160"/>
            <a:ext cx="590551" cy="261610"/>
          </a:xfrm>
          <a:prstGeom prst="rect">
            <a:avLst/>
          </a:prstGeom>
          <a:noFill/>
        </p:spPr>
        <p:txBody>
          <a:bodyPr wrap="square" lIns="0" tIns="45720" rIns="0" bIns="45720">
            <a:spAutoFit/>
          </a:bodyPr>
          <a:lstStyle/>
          <a:p>
            <a:r>
              <a:rPr lang="en-US" altLang="zh-CN" sz="500" b="0" i="0" u="none" strike="noStrike">
                <a:solidFill>
                  <a:srgbClr val="445776"/>
                </a:solidFill>
                <a:effectLst/>
                <a:latin typeface="Calibri" panose="020F0502020204030204" pitchFamily="34" charset="0"/>
                <a:cs typeface="Calibri" panose="020F0502020204030204" pitchFamily="34" charset="0"/>
              </a:rPr>
              <a:t>Analysis model</a:t>
            </a:r>
          </a:p>
          <a:p>
            <a:r>
              <a:rPr lang="en-US" altLang="zh-CN" sz="600">
                <a:solidFill>
                  <a:srgbClr val="445776"/>
                </a:solidFill>
                <a:latin typeface="Calibri" panose="020F0502020204030204" pitchFamily="34" charset="0"/>
                <a:cs typeface="Calibri" panose="020F0502020204030204" pitchFamily="34" charset="0"/>
              </a:rPr>
              <a:t>Retention analysis</a:t>
            </a:r>
          </a:p>
        </p:txBody>
      </p:sp>
      <p:sp>
        <p:nvSpPr>
          <p:cNvPr id="19" name="文本框 18">
            <a:extLst>
              <a:ext uri="{FF2B5EF4-FFF2-40B4-BE49-F238E27FC236}">
                <a16:creationId xmlns:a16="http://schemas.microsoft.com/office/drawing/2014/main" id="{05BA407B-97A8-6E41-97EE-2A6576059997}"/>
              </a:ext>
            </a:extLst>
          </p:cNvPr>
          <p:cNvSpPr txBox="1"/>
          <p:nvPr/>
        </p:nvSpPr>
        <p:spPr>
          <a:xfrm>
            <a:off x="1944912" y="3897597"/>
            <a:ext cx="590551" cy="261610"/>
          </a:xfrm>
          <a:prstGeom prst="rect">
            <a:avLst/>
          </a:prstGeom>
          <a:noFill/>
        </p:spPr>
        <p:txBody>
          <a:bodyPr wrap="square" lIns="0" tIns="45720" rIns="0" bIns="45720">
            <a:spAutoFit/>
          </a:bodyPr>
          <a:lstStyle/>
          <a:p>
            <a:r>
              <a:rPr lang="en-US" altLang="zh-CN" sz="500" b="0" i="0" u="none" strike="noStrike">
                <a:solidFill>
                  <a:srgbClr val="445776"/>
                </a:solidFill>
                <a:effectLst/>
                <a:latin typeface="Calibri" panose="020F0502020204030204" pitchFamily="34" charset="0"/>
                <a:cs typeface="Calibri" panose="020F0502020204030204" pitchFamily="34" charset="0"/>
              </a:rPr>
              <a:t>Analysis model</a:t>
            </a:r>
          </a:p>
          <a:p>
            <a:r>
              <a:rPr lang="en-US" altLang="zh-CN" sz="600">
                <a:solidFill>
                  <a:srgbClr val="445776"/>
                </a:solidFill>
                <a:latin typeface="Calibri" panose="020F0502020204030204" pitchFamily="34" charset="0"/>
                <a:cs typeface="Calibri" panose="020F0502020204030204" pitchFamily="34" charset="0"/>
              </a:rPr>
              <a:t>Funnel analysis</a:t>
            </a:r>
          </a:p>
        </p:txBody>
      </p:sp>
      <p:sp>
        <p:nvSpPr>
          <p:cNvPr id="20" name="文本框 19">
            <a:extLst>
              <a:ext uri="{FF2B5EF4-FFF2-40B4-BE49-F238E27FC236}">
                <a16:creationId xmlns:a16="http://schemas.microsoft.com/office/drawing/2014/main" id="{B93AF873-93CB-334B-8C9E-EB7F3F424823}"/>
              </a:ext>
            </a:extLst>
          </p:cNvPr>
          <p:cNvSpPr txBox="1"/>
          <p:nvPr/>
        </p:nvSpPr>
        <p:spPr>
          <a:xfrm>
            <a:off x="2559275" y="3897597"/>
            <a:ext cx="590551" cy="353943"/>
          </a:xfrm>
          <a:prstGeom prst="rect">
            <a:avLst/>
          </a:prstGeom>
          <a:noFill/>
        </p:spPr>
        <p:txBody>
          <a:bodyPr wrap="square" lIns="0" tIns="45720" rIns="0" bIns="45720">
            <a:spAutoFit/>
          </a:bodyPr>
          <a:lstStyle/>
          <a:p>
            <a:r>
              <a:rPr lang="en-US" altLang="zh-CN" sz="500" b="0" i="0" u="none" strike="noStrike">
                <a:solidFill>
                  <a:srgbClr val="445776"/>
                </a:solidFill>
                <a:effectLst/>
                <a:latin typeface="Calibri" panose="020F0502020204030204" pitchFamily="34" charset="0"/>
                <a:cs typeface="Calibri" panose="020F0502020204030204" pitchFamily="34" charset="0"/>
              </a:rPr>
              <a:t>Analysis model</a:t>
            </a:r>
          </a:p>
          <a:p>
            <a:r>
              <a:rPr lang="en-US" altLang="zh-CN" sz="600">
                <a:solidFill>
                  <a:srgbClr val="445776"/>
                </a:solidFill>
                <a:latin typeface="Calibri" panose="020F0502020204030204" pitchFamily="34" charset="0"/>
                <a:cs typeface="Calibri" panose="020F0502020204030204" pitchFamily="34" charset="0"/>
              </a:rPr>
              <a:t>Distribution analysis</a:t>
            </a:r>
          </a:p>
        </p:txBody>
      </p:sp>
      <p:sp>
        <p:nvSpPr>
          <p:cNvPr id="21" name="文本框 20">
            <a:extLst>
              <a:ext uri="{FF2B5EF4-FFF2-40B4-BE49-F238E27FC236}">
                <a16:creationId xmlns:a16="http://schemas.microsoft.com/office/drawing/2014/main" id="{7CD0B75B-792D-3446-B46F-FBAEBAC09F80}"/>
              </a:ext>
            </a:extLst>
          </p:cNvPr>
          <p:cNvSpPr txBox="1"/>
          <p:nvPr/>
        </p:nvSpPr>
        <p:spPr>
          <a:xfrm>
            <a:off x="1944912" y="4740559"/>
            <a:ext cx="590551" cy="353943"/>
          </a:xfrm>
          <a:prstGeom prst="rect">
            <a:avLst/>
          </a:prstGeom>
          <a:noFill/>
        </p:spPr>
        <p:txBody>
          <a:bodyPr wrap="square" lIns="0" tIns="45720" rIns="0" bIns="45720">
            <a:spAutoFit/>
          </a:bodyPr>
          <a:lstStyle/>
          <a:p>
            <a:r>
              <a:rPr lang="en-US" altLang="zh-CN" sz="500" b="0" i="0" u="none" strike="noStrike">
                <a:solidFill>
                  <a:srgbClr val="445776"/>
                </a:solidFill>
                <a:effectLst/>
                <a:latin typeface="Calibri" panose="020F0502020204030204" pitchFamily="34" charset="0"/>
                <a:cs typeface="Calibri" panose="020F0502020204030204" pitchFamily="34" charset="0"/>
              </a:rPr>
              <a:t>Analysis model</a:t>
            </a:r>
          </a:p>
          <a:p>
            <a:r>
              <a:rPr lang="en-US" altLang="zh-CN" sz="600">
                <a:solidFill>
                  <a:srgbClr val="445776"/>
                </a:solidFill>
                <a:latin typeface="Calibri" panose="020F0502020204030204" pitchFamily="34" charset="0"/>
                <a:cs typeface="Calibri" panose="020F0502020204030204" pitchFamily="34" charset="0"/>
              </a:rPr>
              <a:t>Drag-and-Drop analysis</a:t>
            </a:r>
          </a:p>
        </p:txBody>
      </p:sp>
      <p:sp>
        <p:nvSpPr>
          <p:cNvPr id="22" name="文本框 21">
            <a:extLst>
              <a:ext uri="{FF2B5EF4-FFF2-40B4-BE49-F238E27FC236}">
                <a16:creationId xmlns:a16="http://schemas.microsoft.com/office/drawing/2014/main" id="{21BC86D2-93A4-1F4A-9DB0-D5B30DFCD72B}"/>
              </a:ext>
            </a:extLst>
          </p:cNvPr>
          <p:cNvSpPr txBox="1"/>
          <p:nvPr/>
        </p:nvSpPr>
        <p:spPr>
          <a:xfrm>
            <a:off x="3542429" y="4025510"/>
            <a:ext cx="590551" cy="200055"/>
          </a:xfrm>
          <a:prstGeom prst="rect">
            <a:avLst/>
          </a:prstGeom>
          <a:noFill/>
        </p:spPr>
        <p:txBody>
          <a:bodyPr wrap="square" lIns="0" tIns="45720" rIns="0" bIns="45720">
            <a:spAutoFit/>
          </a:bodyPr>
          <a:lstStyle/>
          <a:p>
            <a:r>
              <a:rPr lang="en-US" altLang="zh-CN" sz="700" b="0" i="0" u="none" strike="noStrike">
                <a:solidFill>
                  <a:srgbClr val="445776"/>
                </a:solidFill>
                <a:effectLst/>
                <a:latin typeface="Calibri" panose="020F0502020204030204" pitchFamily="34" charset="0"/>
                <a:cs typeface="Calibri" panose="020F0502020204030204" pitchFamily="34" charset="0"/>
              </a:rPr>
              <a:t>Behavior</a:t>
            </a:r>
          </a:p>
        </p:txBody>
      </p:sp>
      <p:sp>
        <p:nvSpPr>
          <p:cNvPr id="23" name="文本框 22">
            <a:extLst>
              <a:ext uri="{FF2B5EF4-FFF2-40B4-BE49-F238E27FC236}">
                <a16:creationId xmlns:a16="http://schemas.microsoft.com/office/drawing/2014/main" id="{0672BED1-1FCF-934A-A792-4232DE1A0AF4}"/>
              </a:ext>
            </a:extLst>
          </p:cNvPr>
          <p:cNvSpPr txBox="1"/>
          <p:nvPr/>
        </p:nvSpPr>
        <p:spPr>
          <a:xfrm>
            <a:off x="4237754" y="3963597"/>
            <a:ext cx="590551" cy="200055"/>
          </a:xfrm>
          <a:prstGeom prst="rect">
            <a:avLst/>
          </a:prstGeom>
          <a:noFill/>
        </p:spPr>
        <p:txBody>
          <a:bodyPr wrap="square" lIns="0" tIns="45720" rIns="0" bIns="45720">
            <a:spAutoFit/>
          </a:bodyPr>
          <a:lstStyle/>
          <a:p>
            <a:r>
              <a:rPr lang="en-US" altLang="zh-CN" sz="700" b="0" i="0" u="none" strike="noStrike">
                <a:solidFill>
                  <a:srgbClr val="445776"/>
                </a:solidFill>
                <a:effectLst/>
                <a:latin typeface="Calibri" panose="020F0502020204030204" pitchFamily="34" charset="0"/>
                <a:cs typeface="Calibri" panose="020F0502020204030204" pitchFamily="34" charset="0"/>
              </a:rPr>
              <a:t>Age</a:t>
            </a:r>
          </a:p>
        </p:txBody>
      </p:sp>
      <p:sp>
        <p:nvSpPr>
          <p:cNvPr id="24" name="文本框 23">
            <a:extLst>
              <a:ext uri="{FF2B5EF4-FFF2-40B4-BE49-F238E27FC236}">
                <a16:creationId xmlns:a16="http://schemas.microsoft.com/office/drawing/2014/main" id="{441F288E-9109-5E49-BB3A-83521C315497}"/>
              </a:ext>
            </a:extLst>
          </p:cNvPr>
          <p:cNvSpPr txBox="1"/>
          <p:nvPr/>
        </p:nvSpPr>
        <p:spPr>
          <a:xfrm>
            <a:off x="3494804" y="4639873"/>
            <a:ext cx="590551" cy="200055"/>
          </a:xfrm>
          <a:prstGeom prst="rect">
            <a:avLst/>
          </a:prstGeom>
          <a:noFill/>
        </p:spPr>
        <p:txBody>
          <a:bodyPr wrap="square" lIns="0" tIns="45720" rIns="0" bIns="45720">
            <a:spAutoFit/>
          </a:bodyPr>
          <a:lstStyle/>
          <a:p>
            <a:r>
              <a:rPr lang="en-US" altLang="zh-CN" sz="700" b="0" i="0" u="none" strike="noStrike">
                <a:solidFill>
                  <a:srgbClr val="445776"/>
                </a:solidFill>
                <a:effectLst/>
                <a:latin typeface="Calibri" panose="020F0502020204030204" pitchFamily="34" charset="0"/>
                <a:cs typeface="Calibri" panose="020F0502020204030204" pitchFamily="34" charset="0"/>
              </a:rPr>
              <a:t>Gender</a:t>
            </a:r>
          </a:p>
        </p:txBody>
      </p:sp>
      <p:sp>
        <p:nvSpPr>
          <p:cNvPr id="25" name="文本框 24">
            <a:extLst>
              <a:ext uri="{FF2B5EF4-FFF2-40B4-BE49-F238E27FC236}">
                <a16:creationId xmlns:a16="http://schemas.microsoft.com/office/drawing/2014/main" id="{A749B34A-0DDC-0C4D-9F39-5DCF78C8849C}"/>
              </a:ext>
            </a:extLst>
          </p:cNvPr>
          <p:cNvSpPr txBox="1"/>
          <p:nvPr/>
        </p:nvSpPr>
        <p:spPr>
          <a:xfrm>
            <a:off x="4085354" y="4525573"/>
            <a:ext cx="590551" cy="200055"/>
          </a:xfrm>
          <a:prstGeom prst="rect">
            <a:avLst/>
          </a:prstGeom>
          <a:noFill/>
        </p:spPr>
        <p:txBody>
          <a:bodyPr wrap="square" lIns="0" tIns="45720" rIns="0" bIns="45720">
            <a:spAutoFit/>
          </a:bodyPr>
          <a:lstStyle/>
          <a:p>
            <a:r>
              <a:rPr lang="en-US" altLang="zh-CN" sz="700" b="0" i="0" u="none" strike="noStrike">
                <a:solidFill>
                  <a:srgbClr val="445776"/>
                </a:solidFill>
                <a:effectLst/>
                <a:latin typeface="Calibri" panose="020F0502020204030204" pitchFamily="34" charset="0"/>
                <a:cs typeface="Calibri" panose="020F0502020204030204" pitchFamily="34" charset="0"/>
              </a:rPr>
              <a:t>Industry</a:t>
            </a:r>
          </a:p>
        </p:txBody>
      </p:sp>
      <p:pic>
        <p:nvPicPr>
          <p:cNvPr id="26" name="图片 25">
            <a:extLst>
              <a:ext uri="{FF2B5EF4-FFF2-40B4-BE49-F238E27FC236}">
                <a16:creationId xmlns:a16="http://schemas.microsoft.com/office/drawing/2014/main" id="{1071253B-80B4-784C-B242-9F3535244378}"/>
              </a:ext>
            </a:extLst>
          </p:cNvPr>
          <p:cNvPicPr>
            <a:picLocks noChangeAspect="1"/>
          </p:cNvPicPr>
          <p:nvPr/>
        </p:nvPicPr>
        <p:blipFill>
          <a:blip r:embed="rId7"/>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8590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Back-end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Mobile Gateway</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文本占位符 2">
            <a:extLst>
              <a:ext uri="{FF2B5EF4-FFF2-40B4-BE49-F238E27FC236}">
                <a16:creationId xmlns:a16="http://schemas.microsoft.com/office/drawing/2014/main" id="{D8867E0E-B78B-C747-9BD5-BBF051235A1D}"/>
              </a:ext>
            </a:extLst>
          </p:cNvPr>
          <p:cNvSpPr txBox="1">
            <a:spLocks/>
          </p:cNvSpPr>
          <p:nvPr/>
        </p:nvSpPr>
        <p:spPr>
          <a:xfrm>
            <a:off x="370607" y="827183"/>
            <a:ext cx="11296895" cy="648000"/>
          </a:xfrm>
          <a:prstGeom prst="rect">
            <a:avLst/>
          </a:prstGeom>
        </p:spPr>
        <p:txBody>
          <a:bodyPr anchor="ct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600" dirty="0">
                <a:latin typeface="Calibri" panose="020F0502020204030204" pitchFamily="34" charset="0"/>
                <a:cs typeface="Calibri" panose="020F0502020204030204" pitchFamily="34" charset="0"/>
                <a:sym typeface="Times New Roman" panose="02020603050405020304" pitchFamily="18" charset="0"/>
              </a:rPr>
              <a:t>Mobile gateway is a componentized product that connects client and server APIs. It simplifies data and communication protocols of APIs to separate the frontend and backend, greatly improving the development and network communication efficiency.</a:t>
            </a:r>
          </a:p>
        </p:txBody>
      </p:sp>
      <p:sp>
        <p:nvSpPr>
          <p:cNvPr id="5" name="矩形: 圆角 7">
            <a:extLst>
              <a:ext uri="{FF2B5EF4-FFF2-40B4-BE49-F238E27FC236}">
                <a16:creationId xmlns:a16="http://schemas.microsoft.com/office/drawing/2014/main" id="{24932C46-8F4B-1A41-9B55-C8414ACB828F}"/>
              </a:ext>
            </a:extLst>
          </p:cNvPr>
          <p:cNvSpPr/>
          <p:nvPr/>
        </p:nvSpPr>
        <p:spPr>
          <a:xfrm>
            <a:off x="2528896" y="4467965"/>
            <a:ext cx="5256000" cy="1332270"/>
          </a:xfrm>
          <a:prstGeom prst="roundRect">
            <a:avLst>
              <a:gd name="adj" fmla="val 0"/>
            </a:avLst>
          </a:prstGeom>
          <a:noFill/>
          <a:ln w="12700" cap="flat">
            <a:solidFill>
              <a:srgbClr val="00A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endParaRPr lang="en-us" altLang="en-US" sz="10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 name="矩形: 圆角 4">
            <a:extLst>
              <a:ext uri="{FF2B5EF4-FFF2-40B4-BE49-F238E27FC236}">
                <a16:creationId xmlns:a16="http://schemas.microsoft.com/office/drawing/2014/main" id="{89587EBD-4A6F-344E-9FF1-001124876D88}"/>
              </a:ext>
            </a:extLst>
          </p:cNvPr>
          <p:cNvSpPr/>
          <p:nvPr/>
        </p:nvSpPr>
        <p:spPr>
          <a:xfrm>
            <a:off x="2519598" y="1699231"/>
            <a:ext cx="5256000" cy="479323"/>
          </a:xfrm>
          <a:prstGeom prst="roundRect">
            <a:avLst>
              <a:gd name="adj" fmla="val 0"/>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0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Client</a:t>
            </a:r>
          </a:p>
        </p:txBody>
      </p:sp>
      <p:sp>
        <p:nvSpPr>
          <p:cNvPr id="7" name="矩形: 圆角 5">
            <a:extLst>
              <a:ext uri="{FF2B5EF4-FFF2-40B4-BE49-F238E27FC236}">
                <a16:creationId xmlns:a16="http://schemas.microsoft.com/office/drawing/2014/main" id="{1930F634-4932-0B4A-98E7-3316B86F4E35}"/>
              </a:ext>
            </a:extLst>
          </p:cNvPr>
          <p:cNvSpPr/>
          <p:nvPr/>
        </p:nvSpPr>
        <p:spPr>
          <a:xfrm>
            <a:off x="2528895" y="6071680"/>
            <a:ext cx="5256000" cy="479323"/>
          </a:xfrm>
          <a:prstGeom prst="roundRect">
            <a:avLst>
              <a:gd name="adj" fmla="val 0"/>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0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Business service</a:t>
            </a:r>
          </a:p>
        </p:txBody>
      </p:sp>
      <p:sp>
        <p:nvSpPr>
          <p:cNvPr id="8" name="矩形: 圆角 6">
            <a:extLst>
              <a:ext uri="{FF2B5EF4-FFF2-40B4-BE49-F238E27FC236}">
                <a16:creationId xmlns:a16="http://schemas.microsoft.com/office/drawing/2014/main" id="{22AA2535-4F26-774A-8917-F97B8DF60F84}"/>
              </a:ext>
            </a:extLst>
          </p:cNvPr>
          <p:cNvSpPr/>
          <p:nvPr/>
        </p:nvSpPr>
        <p:spPr>
          <a:xfrm>
            <a:off x="2524246" y="2500632"/>
            <a:ext cx="5256000" cy="479323"/>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0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Basic modules</a:t>
            </a:r>
          </a:p>
        </p:txBody>
      </p:sp>
      <p:sp>
        <p:nvSpPr>
          <p:cNvPr id="9" name="矩形: 圆角 7">
            <a:extLst>
              <a:ext uri="{FF2B5EF4-FFF2-40B4-BE49-F238E27FC236}">
                <a16:creationId xmlns:a16="http://schemas.microsoft.com/office/drawing/2014/main" id="{66AF3D96-8B8B-7249-B7F3-A76CE3AA61D2}"/>
              </a:ext>
            </a:extLst>
          </p:cNvPr>
          <p:cNvSpPr/>
          <p:nvPr/>
        </p:nvSpPr>
        <p:spPr>
          <a:xfrm>
            <a:off x="2528896" y="4467966"/>
            <a:ext cx="5256000" cy="479323"/>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0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Common features</a:t>
            </a:r>
          </a:p>
        </p:txBody>
      </p:sp>
      <p:sp>
        <p:nvSpPr>
          <p:cNvPr id="10" name="矩形: 圆角 10">
            <a:extLst>
              <a:ext uri="{FF2B5EF4-FFF2-40B4-BE49-F238E27FC236}">
                <a16:creationId xmlns:a16="http://schemas.microsoft.com/office/drawing/2014/main" id="{EC722926-F7B8-C741-8149-95212E954AE5}"/>
              </a:ext>
            </a:extLst>
          </p:cNvPr>
          <p:cNvSpPr/>
          <p:nvPr/>
        </p:nvSpPr>
        <p:spPr>
          <a:xfrm>
            <a:off x="2685127" y="303287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Security</a:t>
            </a:r>
          </a:p>
        </p:txBody>
      </p:sp>
      <p:sp>
        <p:nvSpPr>
          <p:cNvPr id="11" name="矩形: 圆角 11">
            <a:extLst>
              <a:ext uri="{FF2B5EF4-FFF2-40B4-BE49-F238E27FC236}">
                <a16:creationId xmlns:a16="http://schemas.microsoft.com/office/drawing/2014/main" id="{EC03435A-2E23-7140-8BA0-0F17B0C44071}"/>
              </a:ext>
            </a:extLst>
          </p:cNvPr>
          <p:cNvSpPr/>
          <p:nvPr/>
        </p:nvSpPr>
        <p:spPr>
          <a:xfrm>
            <a:off x="3944312" y="303287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Channel</a:t>
            </a:r>
          </a:p>
        </p:txBody>
      </p:sp>
      <p:sp>
        <p:nvSpPr>
          <p:cNvPr id="12" name="矩形: 圆角 12">
            <a:extLst>
              <a:ext uri="{FF2B5EF4-FFF2-40B4-BE49-F238E27FC236}">
                <a16:creationId xmlns:a16="http://schemas.microsoft.com/office/drawing/2014/main" id="{BCE2D702-431C-F44B-A774-B808412B083D}"/>
              </a:ext>
            </a:extLst>
          </p:cNvPr>
          <p:cNvSpPr/>
          <p:nvPr/>
        </p:nvSpPr>
        <p:spPr>
          <a:xfrm>
            <a:off x="5203497" y="3032876"/>
            <a:ext cx="1188000" cy="396000"/>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Information</a:t>
            </a:r>
          </a:p>
        </p:txBody>
      </p:sp>
      <p:sp>
        <p:nvSpPr>
          <p:cNvPr id="13" name="矩形: 圆角 13">
            <a:extLst>
              <a:ext uri="{FF2B5EF4-FFF2-40B4-BE49-F238E27FC236}">
                <a16:creationId xmlns:a16="http://schemas.microsoft.com/office/drawing/2014/main" id="{3474C290-1149-AF48-BC26-939CF667CB5F}"/>
              </a:ext>
            </a:extLst>
          </p:cNvPr>
          <p:cNvSpPr/>
          <p:nvPr/>
        </p:nvSpPr>
        <p:spPr>
          <a:xfrm>
            <a:off x="6462682" y="303287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Control</a:t>
            </a:r>
          </a:p>
        </p:txBody>
      </p:sp>
      <p:sp>
        <p:nvSpPr>
          <p:cNvPr id="14" name="矩形: 圆角 14">
            <a:extLst>
              <a:ext uri="{FF2B5EF4-FFF2-40B4-BE49-F238E27FC236}">
                <a16:creationId xmlns:a16="http://schemas.microsoft.com/office/drawing/2014/main" id="{2C68F791-D1F4-F344-BBFA-51D6F9C1AEB1}"/>
              </a:ext>
            </a:extLst>
          </p:cNvPr>
          <p:cNvSpPr/>
          <p:nvPr/>
        </p:nvSpPr>
        <p:spPr>
          <a:xfrm>
            <a:off x="2685127" y="335149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Key rotation</a:t>
            </a:r>
          </a:p>
        </p:txBody>
      </p:sp>
      <p:sp>
        <p:nvSpPr>
          <p:cNvPr id="15" name="矩形: 圆角 15">
            <a:extLst>
              <a:ext uri="{FF2B5EF4-FFF2-40B4-BE49-F238E27FC236}">
                <a16:creationId xmlns:a16="http://schemas.microsoft.com/office/drawing/2014/main" id="{D9F4088A-C75E-104C-9C21-D2A60C691DC5}"/>
              </a:ext>
            </a:extLst>
          </p:cNvPr>
          <p:cNvSpPr/>
          <p:nvPr/>
        </p:nvSpPr>
        <p:spPr>
          <a:xfrm>
            <a:off x="2685127" y="3675112"/>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encryption</a:t>
            </a:r>
          </a:p>
        </p:txBody>
      </p:sp>
      <p:sp>
        <p:nvSpPr>
          <p:cNvPr id="16" name="矩形: 圆角 16">
            <a:extLst>
              <a:ext uri="{FF2B5EF4-FFF2-40B4-BE49-F238E27FC236}">
                <a16:creationId xmlns:a16="http://schemas.microsoft.com/office/drawing/2014/main" id="{90AA7C22-4939-4D44-8516-49601A6C7CF5}"/>
              </a:ext>
            </a:extLst>
          </p:cNvPr>
          <p:cNvSpPr/>
          <p:nvPr/>
        </p:nvSpPr>
        <p:spPr>
          <a:xfrm>
            <a:off x="2685127" y="3995129"/>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compression</a:t>
            </a:r>
          </a:p>
        </p:txBody>
      </p:sp>
      <p:sp>
        <p:nvSpPr>
          <p:cNvPr id="17" name="矩形: 圆角 17">
            <a:extLst>
              <a:ext uri="{FF2B5EF4-FFF2-40B4-BE49-F238E27FC236}">
                <a16:creationId xmlns:a16="http://schemas.microsoft.com/office/drawing/2014/main" id="{FBAB875A-56C7-2F41-B0F8-85A9C3E13F44}"/>
              </a:ext>
            </a:extLst>
          </p:cNvPr>
          <p:cNvSpPr/>
          <p:nvPr/>
        </p:nvSpPr>
        <p:spPr>
          <a:xfrm>
            <a:off x="3944312" y="335149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Persistent connection</a:t>
            </a:r>
          </a:p>
        </p:txBody>
      </p:sp>
      <p:sp>
        <p:nvSpPr>
          <p:cNvPr id="18" name="矩形: 圆角 18">
            <a:extLst>
              <a:ext uri="{FF2B5EF4-FFF2-40B4-BE49-F238E27FC236}">
                <a16:creationId xmlns:a16="http://schemas.microsoft.com/office/drawing/2014/main" id="{2EC9CE40-8A06-DF49-8FE2-551B8F85420C}"/>
              </a:ext>
            </a:extLst>
          </p:cNvPr>
          <p:cNvSpPr/>
          <p:nvPr/>
        </p:nvSpPr>
        <p:spPr>
          <a:xfrm>
            <a:off x="3944312" y="3675112"/>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25400" rIns="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Connection management</a:t>
            </a:r>
          </a:p>
        </p:txBody>
      </p:sp>
      <p:sp>
        <p:nvSpPr>
          <p:cNvPr id="19" name="矩形: 圆角 20">
            <a:extLst>
              <a:ext uri="{FF2B5EF4-FFF2-40B4-BE49-F238E27FC236}">
                <a16:creationId xmlns:a16="http://schemas.microsoft.com/office/drawing/2014/main" id="{7DF2D4BD-F58D-5140-8AC3-3AC39D33BC04}"/>
              </a:ext>
            </a:extLst>
          </p:cNvPr>
          <p:cNvSpPr/>
          <p:nvPr/>
        </p:nvSpPr>
        <p:spPr>
          <a:xfrm>
            <a:off x="3944312" y="3995129"/>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Routing</a:t>
            </a:r>
          </a:p>
        </p:txBody>
      </p:sp>
      <p:sp>
        <p:nvSpPr>
          <p:cNvPr id="20" name="矩形: 圆角 21">
            <a:extLst>
              <a:ext uri="{FF2B5EF4-FFF2-40B4-BE49-F238E27FC236}">
                <a16:creationId xmlns:a16="http://schemas.microsoft.com/office/drawing/2014/main" id="{12E5C111-6979-F64A-B38D-F08754E5C2F5}"/>
              </a:ext>
            </a:extLst>
          </p:cNvPr>
          <p:cNvSpPr/>
          <p:nvPr/>
        </p:nvSpPr>
        <p:spPr>
          <a:xfrm>
            <a:off x="6462682" y="3351496"/>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Key rotation</a:t>
            </a:r>
          </a:p>
        </p:txBody>
      </p:sp>
      <p:sp>
        <p:nvSpPr>
          <p:cNvPr id="21" name="矩形: 圆角 22">
            <a:extLst>
              <a:ext uri="{FF2B5EF4-FFF2-40B4-BE49-F238E27FC236}">
                <a16:creationId xmlns:a16="http://schemas.microsoft.com/office/drawing/2014/main" id="{BEB09F4D-6AA7-7C49-9716-2709F086033A}"/>
              </a:ext>
            </a:extLst>
          </p:cNvPr>
          <p:cNvSpPr/>
          <p:nvPr/>
        </p:nvSpPr>
        <p:spPr>
          <a:xfrm>
            <a:off x="6462682" y="3675112"/>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decryption</a:t>
            </a:r>
          </a:p>
        </p:txBody>
      </p:sp>
      <p:sp>
        <p:nvSpPr>
          <p:cNvPr id="22" name="矩形: 圆角 23">
            <a:extLst>
              <a:ext uri="{FF2B5EF4-FFF2-40B4-BE49-F238E27FC236}">
                <a16:creationId xmlns:a16="http://schemas.microsoft.com/office/drawing/2014/main" id="{18311C06-5614-7147-881F-F9E2EBFBF1E9}"/>
              </a:ext>
            </a:extLst>
          </p:cNvPr>
          <p:cNvSpPr/>
          <p:nvPr/>
        </p:nvSpPr>
        <p:spPr>
          <a:xfrm>
            <a:off x="6462682" y="3995129"/>
            <a:ext cx="1188000" cy="288658"/>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Data decompression</a:t>
            </a:r>
          </a:p>
        </p:txBody>
      </p:sp>
      <p:sp>
        <p:nvSpPr>
          <p:cNvPr id="23" name="矩形: 圆角 24">
            <a:extLst>
              <a:ext uri="{FF2B5EF4-FFF2-40B4-BE49-F238E27FC236}">
                <a16:creationId xmlns:a16="http://schemas.microsoft.com/office/drawing/2014/main" id="{CCA93DD3-A8AD-374B-B8A4-59E2210E71DA}"/>
              </a:ext>
            </a:extLst>
          </p:cNvPr>
          <p:cNvSpPr/>
          <p:nvPr/>
        </p:nvSpPr>
        <p:spPr>
          <a:xfrm>
            <a:off x="5203497" y="3459709"/>
            <a:ext cx="1188000" cy="396000"/>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25400" rIns="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GUID</a:t>
            </a:r>
          </a:p>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Generation and registration</a:t>
            </a:r>
          </a:p>
        </p:txBody>
      </p:sp>
      <p:sp>
        <p:nvSpPr>
          <p:cNvPr id="24" name="矩形: 圆角 25">
            <a:extLst>
              <a:ext uri="{FF2B5EF4-FFF2-40B4-BE49-F238E27FC236}">
                <a16:creationId xmlns:a16="http://schemas.microsoft.com/office/drawing/2014/main" id="{761065AB-7CEE-0C45-AF69-47EDA4DF88EB}"/>
              </a:ext>
            </a:extLst>
          </p:cNvPr>
          <p:cNvSpPr/>
          <p:nvPr/>
        </p:nvSpPr>
        <p:spPr>
          <a:xfrm>
            <a:off x="5203497" y="3883852"/>
            <a:ext cx="1188000" cy="396000"/>
          </a:xfrm>
          <a:prstGeom prst="roundRect">
            <a:avLst>
              <a:gd name="adj" fmla="val 0"/>
            </a:avLst>
          </a:prstGeom>
          <a:solidFill>
            <a:srgbClr val="0067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Profile management</a:t>
            </a:r>
          </a:p>
        </p:txBody>
      </p:sp>
      <p:sp>
        <p:nvSpPr>
          <p:cNvPr id="25" name="矩形: 圆角 26">
            <a:extLst>
              <a:ext uri="{FF2B5EF4-FFF2-40B4-BE49-F238E27FC236}">
                <a16:creationId xmlns:a16="http://schemas.microsoft.com/office/drawing/2014/main" id="{8A01D5E8-CB45-804D-829F-F5FA56BA9766}"/>
              </a:ext>
            </a:extLst>
          </p:cNvPr>
          <p:cNvSpPr/>
          <p:nvPr/>
        </p:nvSpPr>
        <p:spPr>
          <a:xfrm>
            <a:off x="2685127"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Result caching</a:t>
            </a:r>
          </a:p>
        </p:txBody>
      </p:sp>
      <p:sp>
        <p:nvSpPr>
          <p:cNvPr id="26" name="矩形: 圆角 27">
            <a:extLst>
              <a:ext uri="{FF2B5EF4-FFF2-40B4-BE49-F238E27FC236}">
                <a16:creationId xmlns:a16="http://schemas.microsoft.com/office/drawing/2014/main" id="{B31B1029-8013-A34B-98EB-1A25E2733538}"/>
              </a:ext>
            </a:extLst>
          </p:cNvPr>
          <p:cNvSpPr/>
          <p:nvPr/>
        </p:nvSpPr>
        <p:spPr>
          <a:xfrm>
            <a:off x="3518609"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Timeout settings</a:t>
            </a:r>
          </a:p>
        </p:txBody>
      </p:sp>
      <p:sp>
        <p:nvSpPr>
          <p:cNvPr id="27" name="矩形: 圆角 28">
            <a:extLst>
              <a:ext uri="{FF2B5EF4-FFF2-40B4-BE49-F238E27FC236}">
                <a16:creationId xmlns:a16="http://schemas.microsoft.com/office/drawing/2014/main" id="{CC24A976-1AF5-2C4A-991B-896BAB17E91A}"/>
              </a:ext>
            </a:extLst>
          </p:cNvPr>
          <p:cNvSpPr/>
          <p:nvPr/>
        </p:nvSpPr>
        <p:spPr>
          <a:xfrm>
            <a:off x="4352091"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API mocking</a:t>
            </a:r>
            <a:endParaRPr lang="en-us" altLang="en-US" sz="9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8" name="矩形: 圆角 29">
            <a:extLst>
              <a:ext uri="{FF2B5EF4-FFF2-40B4-BE49-F238E27FC236}">
                <a16:creationId xmlns:a16="http://schemas.microsoft.com/office/drawing/2014/main" id="{7CCE7C6D-69F7-3E4B-ACDB-44CAEF1688D8}"/>
              </a:ext>
            </a:extLst>
          </p:cNvPr>
          <p:cNvSpPr/>
          <p:nvPr/>
        </p:nvSpPr>
        <p:spPr>
          <a:xfrm>
            <a:off x="5185573"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API authorization</a:t>
            </a:r>
          </a:p>
        </p:txBody>
      </p:sp>
      <p:sp>
        <p:nvSpPr>
          <p:cNvPr id="29" name="矩形: 圆角 30">
            <a:extLst>
              <a:ext uri="{FF2B5EF4-FFF2-40B4-BE49-F238E27FC236}">
                <a16:creationId xmlns:a16="http://schemas.microsoft.com/office/drawing/2014/main" id="{9178C41E-1CAB-3145-850B-2D34807E72F9}"/>
              </a:ext>
            </a:extLst>
          </p:cNvPr>
          <p:cNvSpPr/>
          <p:nvPr/>
        </p:nvSpPr>
        <p:spPr>
          <a:xfrm>
            <a:off x="6019055"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API test</a:t>
            </a:r>
          </a:p>
        </p:txBody>
      </p:sp>
      <p:sp>
        <p:nvSpPr>
          <p:cNvPr id="30" name="矩形: 圆角 31">
            <a:extLst>
              <a:ext uri="{FF2B5EF4-FFF2-40B4-BE49-F238E27FC236}">
                <a16:creationId xmlns:a16="http://schemas.microsoft.com/office/drawing/2014/main" id="{CF2507D2-27FC-244E-AD7D-AD11573F7ADE}"/>
              </a:ext>
            </a:extLst>
          </p:cNvPr>
          <p:cNvSpPr/>
          <p:nvPr/>
        </p:nvSpPr>
        <p:spPr>
          <a:xfrm>
            <a:off x="6852539" y="5041570"/>
            <a:ext cx="799282"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Signature verification</a:t>
            </a:r>
          </a:p>
        </p:txBody>
      </p:sp>
      <p:sp>
        <p:nvSpPr>
          <p:cNvPr id="31" name="矩形: 圆角 32">
            <a:extLst>
              <a:ext uri="{FF2B5EF4-FFF2-40B4-BE49-F238E27FC236}">
                <a16:creationId xmlns:a16="http://schemas.microsoft.com/office/drawing/2014/main" id="{D5ECD908-6E0F-5B41-9571-7215E544A2CF}"/>
              </a:ext>
            </a:extLst>
          </p:cNvPr>
          <p:cNvSpPr/>
          <p:nvPr/>
        </p:nvSpPr>
        <p:spPr>
          <a:xfrm>
            <a:off x="2685127" y="5372974"/>
            <a:ext cx="2466246"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TARS/HTTP forwarding</a:t>
            </a:r>
          </a:p>
        </p:txBody>
      </p:sp>
      <p:sp>
        <p:nvSpPr>
          <p:cNvPr id="32" name="矩形: 圆角 6">
            <a:extLst>
              <a:ext uri="{FF2B5EF4-FFF2-40B4-BE49-F238E27FC236}">
                <a16:creationId xmlns:a16="http://schemas.microsoft.com/office/drawing/2014/main" id="{406CD498-935D-0D4E-9D1C-3B4D8CF4897C}"/>
              </a:ext>
            </a:extLst>
          </p:cNvPr>
          <p:cNvSpPr/>
          <p:nvPr/>
        </p:nvSpPr>
        <p:spPr>
          <a:xfrm>
            <a:off x="2519598" y="2492559"/>
            <a:ext cx="5256000" cy="1866827"/>
          </a:xfrm>
          <a:prstGeom prst="roundRect">
            <a:avLst>
              <a:gd name="adj" fmla="val 0"/>
            </a:avLst>
          </a:prstGeom>
          <a:noFill/>
          <a:ln w="12700" cap="flat">
            <a:solidFill>
              <a:srgbClr val="0067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endParaRPr lang="en-us" altLang="en-US" sz="10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3" name="矩形: 圆角 32">
            <a:extLst>
              <a:ext uri="{FF2B5EF4-FFF2-40B4-BE49-F238E27FC236}">
                <a16:creationId xmlns:a16="http://schemas.microsoft.com/office/drawing/2014/main" id="{DA62B49C-6B2F-124B-8BCA-5B342546677C}"/>
              </a:ext>
            </a:extLst>
          </p:cNvPr>
          <p:cNvSpPr/>
          <p:nvPr/>
        </p:nvSpPr>
        <p:spPr>
          <a:xfrm>
            <a:off x="5184436" y="5372974"/>
            <a:ext cx="2466246" cy="288658"/>
          </a:xfrm>
          <a:prstGeom prst="roundRect">
            <a:avLst>
              <a:gd name="adj" fmla="val 0"/>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9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Polling/Hash</a:t>
            </a:r>
            <a:endParaRPr lang="en-us" altLang="en-US" sz="9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4" name="右箭头 33">
            <a:extLst>
              <a:ext uri="{FF2B5EF4-FFF2-40B4-BE49-F238E27FC236}">
                <a16:creationId xmlns:a16="http://schemas.microsoft.com/office/drawing/2014/main" id="{8868D570-704A-5547-9642-B038C5E62BBE}"/>
              </a:ext>
            </a:extLst>
          </p:cNvPr>
          <p:cNvSpPr/>
          <p:nvPr/>
        </p:nvSpPr>
        <p:spPr>
          <a:xfrm rot="5400000">
            <a:off x="6267671" y="2214018"/>
            <a:ext cx="259787" cy="188625"/>
          </a:xfrm>
          <a:prstGeom prst="rightArrow">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5" name="右箭头 34">
            <a:extLst>
              <a:ext uri="{FF2B5EF4-FFF2-40B4-BE49-F238E27FC236}">
                <a16:creationId xmlns:a16="http://schemas.microsoft.com/office/drawing/2014/main" id="{66F0A21D-9D53-FA43-9C6F-983F5EE3EBDC}"/>
              </a:ext>
            </a:extLst>
          </p:cNvPr>
          <p:cNvSpPr/>
          <p:nvPr/>
        </p:nvSpPr>
        <p:spPr>
          <a:xfrm rot="16200000">
            <a:off x="3593051" y="2264818"/>
            <a:ext cx="259787" cy="188625"/>
          </a:xfrm>
          <a:prstGeom prst="rightArrow">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6" name="右箭头 35">
            <a:extLst>
              <a:ext uri="{FF2B5EF4-FFF2-40B4-BE49-F238E27FC236}">
                <a16:creationId xmlns:a16="http://schemas.microsoft.com/office/drawing/2014/main" id="{8F84C17B-8FAB-DB4E-B412-075C09487941}"/>
              </a:ext>
            </a:extLst>
          </p:cNvPr>
          <p:cNvSpPr/>
          <p:nvPr/>
        </p:nvSpPr>
        <p:spPr>
          <a:xfrm rot="5400000">
            <a:off x="6267671" y="5842408"/>
            <a:ext cx="259787" cy="188625"/>
          </a:xfrm>
          <a:prstGeom prst="rightArrow">
            <a:avLst/>
          </a:prstGeom>
          <a:solidFill>
            <a:srgbClr val="00A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7" name="右箭头 36">
            <a:extLst>
              <a:ext uri="{FF2B5EF4-FFF2-40B4-BE49-F238E27FC236}">
                <a16:creationId xmlns:a16="http://schemas.microsoft.com/office/drawing/2014/main" id="{C7B3E390-6EA8-CC49-A59C-A9C8129E3847}"/>
              </a:ext>
            </a:extLst>
          </p:cNvPr>
          <p:cNvSpPr/>
          <p:nvPr/>
        </p:nvSpPr>
        <p:spPr>
          <a:xfrm rot="16200000">
            <a:off x="3593051" y="5888128"/>
            <a:ext cx="259787" cy="188625"/>
          </a:xfrm>
          <a:prstGeom prst="rightArrow">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24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8" name="矩形: 圆角 8">
            <a:extLst>
              <a:ext uri="{FF2B5EF4-FFF2-40B4-BE49-F238E27FC236}">
                <a16:creationId xmlns:a16="http://schemas.microsoft.com/office/drawing/2014/main" id="{2FE3047D-8048-264F-9351-491523CCE4C4}"/>
              </a:ext>
            </a:extLst>
          </p:cNvPr>
          <p:cNvSpPr/>
          <p:nvPr/>
        </p:nvSpPr>
        <p:spPr>
          <a:xfrm>
            <a:off x="8174568" y="2122725"/>
            <a:ext cx="851824" cy="1866827"/>
          </a:xfrm>
          <a:prstGeom prst="roundRect">
            <a:avLst>
              <a:gd name="adj" fmla="val 0"/>
            </a:avLst>
          </a:prstGeom>
          <a:solidFill>
            <a:srgbClr val="0030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914400" rtl="0" hangingPunct="1">
              <a:defRPr/>
            </a:pPr>
            <a:r>
              <a:rPr lang="en-us" sz="10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TMF</a:t>
            </a:r>
          </a:p>
          <a:p>
            <a:pPr defTabSz="914400" rtl="0" hangingPunct="1">
              <a:lnSpc>
                <a:spcPct val="130000"/>
              </a:lnSpc>
              <a:defRPr/>
            </a:pPr>
            <a:r>
              <a:rPr lang="en-us" sz="10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Mobile gateway</a:t>
            </a:r>
            <a:endParaRPr lang="en-us" altLang="zh-CN" sz="10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defTabSz="914400" rtl="0" hangingPunct="1">
              <a:defRPr/>
            </a:pPr>
            <a:r>
              <a:rPr lang="en-us" sz="10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Console</a:t>
            </a:r>
            <a:endParaRPr lang="en-us" altLang="zh-CN" sz="10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9" name="矩形 38">
            <a:extLst>
              <a:ext uri="{FF2B5EF4-FFF2-40B4-BE49-F238E27FC236}">
                <a16:creationId xmlns:a16="http://schemas.microsoft.com/office/drawing/2014/main" id="{C4627CE4-7A83-1A4D-BD5C-4E17B58ADB89}"/>
              </a:ext>
            </a:extLst>
          </p:cNvPr>
          <p:cNvSpPr/>
          <p:nvPr/>
        </p:nvSpPr>
        <p:spPr>
          <a:xfrm>
            <a:off x="8092114" y="4081628"/>
            <a:ext cx="1721842" cy="742639"/>
          </a:xfrm>
          <a:prstGeom prst="rect">
            <a:avLst/>
          </a:prstGeom>
        </p:spPr>
        <p:txBody>
          <a:bodyPr wrap="square">
            <a:spAutoFit/>
          </a:bodyPr>
          <a:lstStyle/>
          <a:p>
            <a:pPr marL="171450" indent="-171450" algn="l" defTabSz="914400" rtl="0" hangingPunct="1">
              <a:lnSpc>
                <a:spcPct val="120000"/>
              </a:lnSpc>
              <a:buSzPct val="80000"/>
              <a:buFont typeface="Wingdings" panose="05000000000000000000" pitchFamily="2" charset="2"/>
              <a:buChar char="n"/>
              <a:defRPr/>
            </a:pPr>
            <a:r>
              <a:rPr lang="en-us" sz="900" b="0" i="0" u="none" baseline="0" dirty="0">
                <a:solidFill>
                  <a:srgbClr val="00309A"/>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Easy configuration</a:t>
            </a:r>
          </a:p>
          <a:p>
            <a:pPr marL="171450" indent="-171450" algn="l" defTabSz="914400" rtl="0" hangingPunct="1">
              <a:lnSpc>
                <a:spcPct val="120000"/>
              </a:lnSpc>
              <a:buSzPct val="80000"/>
              <a:buFont typeface="Wingdings" panose="05000000000000000000" pitchFamily="2" charset="2"/>
              <a:buChar char="n"/>
              <a:defRPr/>
            </a:pPr>
            <a:r>
              <a:rPr lang="en-us" sz="900" b="0" i="0" u="none" baseline="0" dirty="0">
                <a:solidFill>
                  <a:srgbClr val="00309A"/>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High adaptability</a:t>
            </a:r>
          </a:p>
          <a:p>
            <a:pPr marL="171450" indent="-171450" algn="l" defTabSz="914400" rtl="0" hangingPunct="1">
              <a:lnSpc>
                <a:spcPct val="120000"/>
              </a:lnSpc>
              <a:buSzPct val="80000"/>
              <a:buFont typeface="Wingdings" panose="05000000000000000000" pitchFamily="2" charset="2"/>
              <a:buChar char="n"/>
              <a:defRPr/>
            </a:pPr>
            <a:r>
              <a:rPr lang="en-us" sz="900" b="0" i="0" u="none" baseline="0" dirty="0">
                <a:solidFill>
                  <a:srgbClr val="00309A"/>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Visual operations</a:t>
            </a:r>
          </a:p>
          <a:p>
            <a:pPr marL="171450" indent="-171450" algn="l" defTabSz="914400" rtl="0" hangingPunct="1">
              <a:lnSpc>
                <a:spcPct val="120000"/>
              </a:lnSpc>
              <a:buSzPct val="80000"/>
              <a:buFont typeface="Wingdings" panose="05000000000000000000" pitchFamily="2" charset="2"/>
              <a:buChar char="n"/>
              <a:defRPr/>
            </a:pPr>
            <a:r>
              <a:rPr lang="en-us" sz="900" b="0" i="0" u="none" baseline="0" dirty="0">
                <a:solidFill>
                  <a:srgbClr val="00309A"/>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Ultimate optimization</a:t>
            </a:r>
          </a:p>
        </p:txBody>
      </p:sp>
      <p:sp>
        <p:nvSpPr>
          <p:cNvPr id="40" name="平行四边形 39">
            <a:extLst>
              <a:ext uri="{FF2B5EF4-FFF2-40B4-BE49-F238E27FC236}">
                <a16:creationId xmlns:a16="http://schemas.microsoft.com/office/drawing/2014/main" id="{0E2EF5D0-936F-F94D-BED7-558BC9C48A06}"/>
              </a:ext>
            </a:extLst>
          </p:cNvPr>
          <p:cNvSpPr/>
          <p:nvPr/>
        </p:nvSpPr>
        <p:spPr>
          <a:xfrm rot="5400000" flipV="1">
            <a:off x="6861382" y="3046198"/>
            <a:ext cx="2236661" cy="389712"/>
          </a:xfrm>
          <a:prstGeom prst="parallelogram">
            <a:avLst>
              <a:gd name="adj" fmla="val 94163"/>
            </a:avLst>
          </a:prstGeom>
          <a:gradFill>
            <a:gsLst>
              <a:gs pos="0">
                <a:srgbClr val="0067EE">
                  <a:alpha val="30000"/>
                </a:srgbClr>
              </a:gs>
              <a:gs pos="100000">
                <a:srgbClr val="00309A">
                  <a:alpha val="3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1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pic>
        <p:nvPicPr>
          <p:cNvPr id="41" name="图片 40">
            <a:extLst>
              <a:ext uri="{FF2B5EF4-FFF2-40B4-BE49-F238E27FC236}">
                <a16:creationId xmlns:a16="http://schemas.microsoft.com/office/drawing/2014/main" id="{83FB939C-4358-9347-A6C2-0BD2F9A15D7C}"/>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68334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 Back-end services:</a:t>
            </a:r>
            <a:r>
              <a:rPr lang="en"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More</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文本占位符 2">
            <a:extLst>
              <a:ext uri="{FF2B5EF4-FFF2-40B4-BE49-F238E27FC236}">
                <a16:creationId xmlns:a16="http://schemas.microsoft.com/office/drawing/2014/main" id="{162ADEB5-44EF-804D-AEEC-5F7E163CFFF6}"/>
              </a:ext>
            </a:extLst>
          </p:cNvPr>
          <p:cNvSpPr txBox="1">
            <a:spLocks/>
          </p:cNvSpPr>
          <p:nvPr/>
        </p:nvSpPr>
        <p:spPr>
          <a:xfrm>
            <a:off x="451603" y="800303"/>
            <a:ext cx="10081313"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600" dirty="0">
                <a:latin typeface="Calibri" panose="020F0502020204030204" pitchFamily="34" charset="0"/>
                <a:cs typeface="Calibri" panose="020F0502020204030204" pitchFamily="34" charset="0"/>
                <a:sym typeface="Times New Roman" panose="02020603050405020304" pitchFamily="18" charset="0"/>
              </a:rPr>
              <a:t>AI</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Engines</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On-prem</a:t>
            </a:r>
          </a:p>
          <a:p>
            <a:r>
              <a:rPr kumimoji="1" lang="en-US" sz="1600" dirty="0">
                <a:latin typeface="Calibri" panose="020F0502020204030204" pitchFamily="34" charset="0"/>
                <a:cs typeface="Calibri" panose="020F0502020204030204" pitchFamily="34" charset="0"/>
                <a:sym typeface="Times New Roman" panose="02020603050405020304" pitchFamily="18" charset="0"/>
              </a:rPr>
              <a:t>Capabilities</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developed</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by</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Tencent</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err="1">
                <a:latin typeface="Calibri" panose="020F0502020204030204" pitchFamily="34" charset="0"/>
                <a:cs typeface="Calibri" panose="020F0502020204030204" pitchFamily="34" charset="0"/>
                <a:sym typeface="Times New Roman" panose="02020603050405020304" pitchFamily="18" charset="0"/>
              </a:rPr>
              <a:t>Youtu</a:t>
            </a:r>
            <a:r>
              <a:rPr kumimoji="1" lang="zh-CN" altLang="en-US" sz="1600" dirty="0">
                <a:latin typeface="Calibri" panose="020F0502020204030204" pitchFamily="34" charset="0"/>
                <a:cs typeface="Calibri" panose="020F0502020204030204" pitchFamily="34" charset="0"/>
                <a:sym typeface="Times New Roman" panose="02020603050405020304" pitchFamily="18" charset="0"/>
              </a:rPr>
              <a:t> </a:t>
            </a:r>
            <a:r>
              <a:rPr kumimoji="1" lang="en-US" altLang="zh-CN" sz="1600" dirty="0">
                <a:latin typeface="Calibri" panose="020F0502020204030204" pitchFamily="34" charset="0"/>
                <a:cs typeface="Calibri" panose="020F0502020204030204" pitchFamily="34" charset="0"/>
                <a:sym typeface="Times New Roman" panose="02020603050405020304" pitchFamily="18" charset="0"/>
              </a:rPr>
              <a:t>Lab</a:t>
            </a:r>
            <a:endParaRPr kumimoji="1" lang="en-us" sz="1600" dirty="0">
              <a:latin typeface="Calibri" panose="020F0502020204030204" pitchFamily="34" charset="0"/>
              <a:cs typeface="Calibri" panose="020F0502020204030204" pitchFamily="34" charset="0"/>
              <a:sym typeface="Times New Roman" panose="02020603050405020304" pitchFamily="18" charset="0"/>
            </a:endParaRPr>
          </a:p>
        </p:txBody>
      </p:sp>
      <p:sp>
        <p:nvSpPr>
          <p:cNvPr id="5" name="矩形 4">
            <a:extLst>
              <a:ext uri="{FF2B5EF4-FFF2-40B4-BE49-F238E27FC236}">
                <a16:creationId xmlns:a16="http://schemas.microsoft.com/office/drawing/2014/main" id="{7F2DE014-5447-CD49-B9B1-B6C03169E90F}"/>
              </a:ext>
            </a:extLst>
          </p:cNvPr>
          <p:cNvSpPr/>
          <p:nvPr/>
        </p:nvSpPr>
        <p:spPr>
          <a:xfrm>
            <a:off x="1254310" y="1479257"/>
            <a:ext cx="548548" cy="338554"/>
          </a:xfrm>
          <a:prstGeom prst="rect">
            <a:avLst/>
          </a:prstGeom>
        </p:spPr>
        <p:txBody>
          <a:bodyPr wrap="none">
            <a:spAutoFit/>
          </a:bodyPr>
          <a:lstStyle/>
          <a:p>
            <a:pPr algn="l" defTabSz="914400" rtl="0" hangingPunct="1">
              <a:defRPr/>
            </a:pPr>
            <a:r>
              <a:rPr kumimoji="1" lang="en-us" sz="16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OCR</a:t>
            </a:r>
            <a:endParaRPr kumimoji="1" lang="en-us" altLang="en-US" sz="1600" kern="1200" dirty="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6" name="矩形 5">
            <a:extLst>
              <a:ext uri="{FF2B5EF4-FFF2-40B4-BE49-F238E27FC236}">
                <a16:creationId xmlns:a16="http://schemas.microsoft.com/office/drawing/2014/main" id="{488B2587-14F6-CA48-86CA-68AC1B02C3E0}"/>
              </a:ext>
            </a:extLst>
          </p:cNvPr>
          <p:cNvSpPr>
            <a:spLocks noChangeAspect="1"/>
          </p:cNvSpPr>
          <p:nvPr/>
        </p:nvSpPr>
        <p:spPr>
          <a:xfrm>
            <a:off x="978695" y="1536751"/>
            <a:ext cx="275615" cy="504000"/>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7" name="矩形 6">
            <a:extLst>
              <a:ext uri="{FF2B5EF4-FFF2-40B4-BE49-F238E27FC236}">
                <a16:creationId xmlns:a16="http://schemas.microsoft.com/office/drawing/2014/main" id="{FD410F19-747A-FF4F-8A2B-AC51A59AE57B}"/>
              </a:ext>
            </a:extLst>
          </p:cNvPr>
          <p:cNvSpPr/>
          <p:nvPr/>
        </p:nvSpPr>
        <p:spPr>
          <a:xfrm>
            <a:off x="1254309" y="1770492"/>
            <a:ext cx="2480166" cy="261610"/>
          </a:xfrm>
          <a:prstGeom prst="rect">
            <a:avLst/>
          </a:prstGeom>
        </p:spPr>
        <p:txBody>
          <a:bodyPr wrap="none">
            <a:spAutoFit/>
          </a:bodyPr>
          <a:lstStyle/>
          <a:p>
            <a:pPr algn="l" defTabSz="914400" rtl="0" hangingPunct="1">
              <a:defRPr/>
            </a:pPr>
            <a:r>
              <a:rPr kumimoji="1" lang="en-us" sz="1100" b="0"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Image and text recognition technologies</a:t>
            </a:r>
          </a:p>
        </p:txBody>
      </p:sp>
      <p:cxnSp>
        <p:nvCxnSpPr>
          <p:cNvPr id="8" name="直线连接符 7">
            <a:extLst>
              <a:ext uri="{FF2B5EF4-FFF2-40B4-BE49-F238E27FC236}">
                <a16:creationId xmlns:a16="http://schemas.microsoft.com/office/drawing/2014/main" id="{C42B4FF3-AB12-394B-895F-239DAB38790F}"/>
              </a:ext>
            </a:extLst>
          </p:cNvPr>
          <p:cNvCxnSpPr/>
          <p:nvPr/>
        </p:nvCxnSpPr>
        <p:spPr>
          <a:xfrm>
            <a:off x="1202790" y="2034717"/>
            <a:ext cx="4566954"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9" name="矩形 4">
            <a:extLst>
              <a:ext uri="{FF2B5EF4-FFF2-40B4-BE49-F238E27FC236}">
                <a16:creationId xmlns:a16="http://schemas.microsoft.com/office/drawing/2014/main" id="{F85B95AB-30FA-F74E-A554-8BC077772658}"/>
              </a:ext>
            </a:extLst>
          </p:cNvPr>
          <p:cNvSpPr/>
          <p:nvPr/>
        </p:nvSpPr>
        <p:spPr>
          <a:xfrm>
            <a:off x="978695" y="4662274"/>
            <a:ext cx="10236198" cy="1867834"/>
          </a:xfrm>
          <a:prstGeom prst="rect">
            <a:avLst/>
          </a:prstGeom>
          <a:noFill/>
          <a:ln w="12700" cap="flat" cmpd="sng" algn="ctr">
            <a:solidFill>
              <a:srgbClr val="021951"/>
            </a:solidFill>
            <a:prstDash val="solid"/>
            <a:miter lim="800000"/>
          </a:ln>
          <a:effectLst/>
        </p:spPr>
        <p:txBody>
          <a:bodyPr rtlCol="0" anchor="ctr"/>
          <a:lstStyle/>
          <a:p>
            <a:pPr defTabSz="457200" rtl="0" hangingPunct="1">
              <a:defRPr/>
            </a:pPr>
            <a:endParaRPr kumimoji="1" lang="en-us" altLang="zh-CN" sz="1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0" name="Shape 948">
            <a:extLst>
              <a:ext uri="{FF2B5EF4-FFF2-40B4-BE49-F238E27FC236}">
                <a16:creationId xmlns:a16="http://schemas.microsoft.com/office/drawing/2014/main" id="{BE97C3EC-49CC-F045-8BEF-3EC8B534A9D2}"/>
              </a:ext>
            </a:extLst>
          </p:cNvPr>
          <p:cNvSpPr/>
          <p:nvPr/>
        </p:nvSpPr>
        <p:spPr>
          <a:xfrm>
            <a:off x="978694" y="4646665"/>
            <a:ext cx="679592" cy="1883442"/>
          </a:xfrm>
          <a:prstGeom prst="rect">
            <a:avLst/>
          </a:prstGeom>
          <a:solidFill>
            <a:srgbClr val="021951"/>
          </a:solidFill>
          <a:ln w="12700">
            <a:miter lim="400000"/>
          </a:ln>
        </p:spPr>
        <p:txBody>
          <a:bodyPr lIns="45719" rIns="45719" anchor="ctr"/>
          <a:lstStyle/>
          <a:p>
            <a:pPr defTabSz="914400" rtl="0" fontAlgn="base">
              <a:spcBef>
                <a:spcPct val="0"/>
              </a:spcBef>
              <a:spcAft>
                <a:spcPct val="0"/>
              </a:spcAft>
              <a:defRPr/>
            </a:pPr>
            <a:r>
              <a:rPr lang="en-us" sz="11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Large file transfer</a:t>
            </a:r>
            <a:endParaRPr lang="en-us" altLang="zh-CN" sz="11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defTabSz="914400" rtl="0" fontAlgn="base">
              <a:spcBef>
                <a:spcPct val="0"/>
              </a:spcBef>
              <a:spcAft>
                <a:spcPct val="0"/>
              </a:spcAft>
              <a:defRPr/>
            </a:pPr>
            <a:r>
              <a:rPr lang="en-us" sz="1100" b="0"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endParaRPr lang="en-us" altLang="zh-CN" sz="11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1" name="矩形: 圆角 22">
            <a:extLst>
              <a:ext uri="{FF2B5EF4-FFF2-40B4-BE49-F238E27FC236}">
                <a16:creationId xmlns:a16="http://schemas.microsoft.com/office/drawing/2014/main" id="{6451E5FC-0389-CB4F-8841-6A6BDB66BE98}"/>
              </a:ext>
            </a:extLst>
          </p:cNvPr>
          <p:cNvSpPr/>
          <p:nvPr/>
        </p:nvSpPr>
        <p:spPr>
          <a:xfrm>
            <a:off x="978694" y="2596077"/>
            <a:ext cx="2232000" cy="1296000"/>
          </a:xfrm>
          <a:prstGeom prst="roundRect">
            <a:avLst>
              <a:gd name="adj" fmla="val 7513"/>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2" name="矩形 11">
            <a:extLst>
              <a:ext uri="{FF2B5EF4-FFF2-40B4-BE49-F238E27FC236}">
                <a16:creationId xmlns:a16="http://schemas.microsoft.com/office/drawing/2014/main" id="{8ED771C0-84F8-A948-AB6F-8A33852B7100}"/>
              </a:ext>
            </a:extLst>
          </p:cNvPr>
          <p:cNvSpPr/>
          <p:nvPr/>
        </p:nvSpPr>
        <p:spPr>
          <a:xfrm>
            <a:off x="950008" y="2274547"/>
            <a:ext cx="1656931" cy="307777"/>
          </a:xfrm>
          <a:prstGeom prst="rect">
            <a:avLst/>
          </a:prstGeom>
        </p:spPr>
        <p:txBody>
          <a:bodyPr wrap="square">
            <a:spAutoFit/>
          </a:bodyPr>
          <a:lstStyle/>
          <a:p>
            <a:pPr algn="l" defTabSz="914400" rtl="0" hangingPunct="1">
              <a:defRPr/>
            </a:pPr>
            <a:r>
              <a:rPr lang="en-us" sz="1400" b="1" i="0" u="none" kern="1200" baseline="0" dirty="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Identity card</a:t>
            </a:r>
          </a:p>
        </p:txBody>
      </p:sp>
      <p:sp>
        <p:nvSpPr>
          <p:cNvPr id="13" name="矩形 12">
            <a:extLst>
              <a:ext uri="{FF2B5EF4-FFF2-40B4-BE49-F238E27FC236}">
                <a16:creationId xmlns:a16="http://schemas.microsoft.com/office/drawing/2014/main" id="{1E85210C-9F53-2747-BEB7-FD35E1AADCEA}"/>
              </a:ext>
            </a:extLst>
          </p:cNvPr>
          <p:cNvSpPr/>
          <p:nvPr/>
        </p:nvSpPr>
        <p:spPr>
          <a:xfrm>
            <a:off x="3483427" y="2309596"/>
            <a:ext cx="917239" cy="307777"/>
          </a:xfrm>
          <a:prstGeom prst="rect">
            <a:avLst/>
          </a:prstGeom>
        </p:spPr>
        <p:txBody>
          <a:bodyPr wrap="none">
            <a:spAutoFit/>
          </a:bodyPr>
          <a:lstStyle/>
          <a:p>
            <a:pPr algn="l" defTabSz="914400" rtl="0" hangingPunct="1">
              <a:defRPr/>
            </a:pPr>
            <a:r>
              <a:rPr lang="en-us" sz="1400" b="1" i="0" u="none" kern="1200" baseline="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Bank card</a:t>
            </a:r>
          </a:p>
        </p:txBody>
      </p:sp>
      <p:sp>
        <p:nvSpPr>
          <p:cNvPr id="14" name="矩形 13">
            <a:extLst>
              <a:ext uri="{FF2B5EF4-FFF2-40B4-BE49-F238E27FC236}">
                <a16:creationId xmlns:a16="http://schemas.microsoft.com/office/drawing/2014/main" id="{D3B56A95-E334-974F-BA2C-133058011B9A}"/>
              </a:ext>
            </a:extLst>
          </p:cNvPr>
          <p:cNvSpPr/>
          <p:nvPr/>
        </p:nvSpPr>
        <p:spPr>
          <a:xfrm>
            <a:off x="2625750" y="3949997"/>
            <a:ext cx="3347391" cy="261610"/>
          </a:xfrm>
          <a:prstGeom prst="rect">
            <a:avLst/>
          </a:prstGeom>
        </p:spPr>
        <p:txBody>
          <a:bodyPr wrap="none">
            <a:spAutoFit/>
          </a:bodyPr>
          <a:lstStyle/>
          <a:p>
            <a:pPr algn="l" defTabSz="914400" rtl="0" hangingPunct="1">
              <a:defRPr/>
            </a:pPr>
            <a:r>
              <a:rPr lang="en-us" sz="1100" b="0" i="0" u="none" kern="1200" baseline="0" dirty="0">
                <a:solidFill>
                  <a:srgbClr val="53585F"/>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Other identity documents or objects to be recognized</a:t>
            </a:r>
          </a:p>
        </p:txBody>
      </p:sp>
      <p:sp>
        <p:nvSpPr>
          <p:cNvPr id="15" name="矩形 14">
            <a:extLst>
              <a:ext uri="{FF2B5EF4-FFF2-40B4-BE49-F238E27FC236}">
                <a16:creationId xmlns:a16="http://schemas.microsoft.com/office/drawing/2014/main" id="{6D8C542B-E3A1-7D49-A013-84D0470D6DB4}"/>
              </a:ext>
            </a:extLst>
          </p:cNvPr>
          <p:cNvSpPr>
            <a:spLocks noChangeAspect="1"/>
          </p:cNvSpPr>
          <p:nvPr/>
        </p:nvSpPr>
        <p:spPr>
          <a:xfrm>
            <a:off x="2432735" y="2817053"/>
            <a:ext cx="540000" cy="54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pic>
        <p:nvPicPr>
          <p:cNvPr id="16" name="图形 15">
            <a:extLst>
              <a:ext uri="{FF2B5EF4-FFF2-40B4-BE49-F238E27FC236}">
                <a16:creationId xmlns:a16="http://schemas.microsoft.com/office/drawing/2014/main" id="{01418FE2-F82A-6945-B6D7-571BEBA6A6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2735" y="2817658"/>
            <a:ext cx="540000" cy="540000"/>
          </a:xfrm>
          <a:prstGeom prst="rect">
            <a:avLst/>
          </a:prstGeom>
        </p:spPr>
      </p:pic>
      <p:sp>
        <p:nvSpPr>
          <p:cNvPr id="17" name="矩形: 圆角 22">
            <a:extLst>
              <a:ext uri="{FF2B5EF4-FFF2-40B4-BE49-F238E27FC236}">
                <a16:creationId xmlns:a16="http://schemas.microsoft.com/office/drawing/2014/main" id="{C1D206FC-63B6-2A4E-AF65-3FDE891F470D}"/>
              </a:ext>
            </a:extLst>
          </p:cNvPr>
          <p:cNvSpPr/>
          <p:nvPr/>
        </p:nvSpPr>
        <p:spPr>
          <a:xfrm>
            <a:off x="3537744" y="2596077"/>
            <a:ext cx="2232000" cy="1296000"/>
          </a:xfrm>
          <a:prstGeom prst="roundRect">
            <a:avLst>
              <a:gd name="adj" fmla="val 7513"/>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8" name="矩形 17">
            <a:extLst>
              <a:ext uri="{FF2B5EF4-FFF2-40B4-BE49-F238E27FC236}">
                <a16:creationId xmlns:a16="http://schemas.microsoft.com/office/drawing/2014/main" id="{C4045C8E-8D20-5843-A573-91B732B0D784}"/>
              </a:ext>
            </a:extLst>
          </p:cNvPr>
          <p:cNvSpPr/>
          <p:nvPr/>
        </p:nvSpPr>
        <p:spPr>
          <a:xfrm>
            <a:off x="6699462" y="1479257"/>
            <a:ext cx="3655168" cy="338554"/>
          </a:xfrm>
          <a:prstGeom prst="rect">
            <a:avLst/>
          </a:prstGeom>
        </p:spPr>
        <p:txBody>
          <a:bodyPr wrap="none">
            <a:spAutoFit/>
          </a:bodyPr>
          <a:lstStyle/>
          <a:p>
            <a:pPr algn="l" defTabSz="914400" rtl="0" hangingPunct="1">
              <a:defRPr/>
            </a:pPr>
            <a:r>
              <a:rPr kumimoji="1" lang="en-us" sz="1600" b="1" i="0" u="none" kern="1200" baseline="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Liveness detection and face comparison</a:t>
            </a:r>
          </a:p>
        </p:txBody>
      </p:sp>
      <p:sp>
        <p:nvSpPr>
          <p:cNvPr id="19" name="矩形 18">
            <a:extLst>
              <a:ext uri="{FF2B5EF4-FFF2-40B4-BE49-F238E27FC236}">
                <a16:creationId xmlns:a16="http://schemas.microsoft.com/office/drawing/2014/main" id="{3C8F04ED-9E00-1149-B9D6-B8D4AD4767C9}"/>
              </a:ext>
            </a:extLst>
          </p:cNvPr>
          <p:cNvSpPr>
            <a:spLocks noChangeAspect="1"/>
          </p:cNvSpPr>
          <p:nvPr/>
        </p:nvSpPr>
        <p:spPr>
          <a:xfrm>
            <a:off x="6423847" y="1536751"/>
            <a:ext cx="275615" cy="504000"/>
          </a:xfrm>
          <a:prstGeom prst="rect">
            <a:avLst/>
          </a:prstGeom>
          <a:solidFill>
            <a:srgbClr val="003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400" kern="1200" dirty="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20" name="矩形 19">
            <a:extLst>
              <a:ext uri="{FF2B5EF4-FFF2-40B4-BE49-F238E27FC236}">
                <a16:creationId xmlns:a16="http://schemas.microsoft.com/office/drawing/2014/main" id="{BC763C70-F720-3843-B4BA-D825761DA9F9}"/>
              </a:ext>
            </a:extLst>
          </p:cNvPr>
          <p:cNvSpPr/>
          <p:nvPr/>
        </p:nvSpPr>
        <p:spPr>
          <a:xfrm>
            <a:off x="6699462" y="1770492"/>
            <a:ext cx="4480714" cy="430887"/>
          </a:xfrm>
          <a:prstGeom prst="rect">
            <a:avLst/>
          </a:prstGeom>
        </p:spPr>
        <p:txBody>
          <a:bodyPr wrap="none">
            <a:spAutoFit/>
          </a:bodyPr>
          <a:lstStyle/>
          <a:p>
            <a:pPr algn="l" defTabSz="914400" rtl="0" hangingPunct="1">
              <a:defRPr/>
            </a:pPr>
            <a:r>
              <a:rPr kumimoji="1" lang="en-us" sz="1100" b="0" i="0" u="none" kern="1200" baseline="0" dirty="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Authentication of object's real biometrics and verification of object identity</a:t>
            </a:r>
          </a:p>
          <a:p>
            <a:pPr algn="l" defTabSz="914400" rtl="0" hangingPunct="1">
              <a:defRPr/>
            </a:pPr>
            <a:endParaRPr kumimoji="1" lang="en-us" altLang="en-US" sz="1100" b="0" kern="1200" dirty="0">
              <a:solidFill>
                <a:srgbClr val="00309A"/>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cxnSp>
        <p:nvCxnSpPr>
          <p:cNvPr id="21" name="直线连接符 20">
            <a:extLst>
              <a:ext uri="{FF2B5EF4-FFF2-40B4-BE49-F238E27FC236}">
                <a16:creationId xmlns:a16="http://schemas.microsoft.com/office/drawing/2014/main" id="{D6883013-E10C-AE42-8A09-FD2061D06327}"/>
              </a:ext>
            </a:extLst>
          </p:cNvPr>
          <p:cNvCxnSpPr/>
          <p:nvPr/>
        </p:nvCxnSpPr>
        <p:spPr>
          <a:xfrm>
            <a:off x="6647942" y="2034717"/>
            <a:ext cx="4566954" cy="0"/>
          </a:xfrm>
          <a:prstGeom prst="line">
            <a:avLst/>
          </a:prstGeom>
          <a:ln w="12700">
            <a:solidFill>
              <a:srgbClr val="00309A"/>
            </a:solidFill>
          </a:ln>
        </p:spPr>
        <p:style>
          <a:lnRef idx="1">
            <a:schemeClr val="accent1"/>
          </a:lnRef>
          <a:fillRef idx="0">
            <a:schemeClr val="accent1"/>
          </a:fillRef>
          <a:effectRef idx="0">
            <a:schemeClr val="accent1"/>
          </a:effectRef>
          <a:fontRef idx="minor">
            <a:schemeClr val="tx1"/>
          </a:fontRef>
        </p:style>
      </p:cxnSp>
      <p:sp>
        <p:nvSpPr>
          <p:cNvPr id="22" name="矩形: 圆角 22">
            <a:extLst>
              <a:ext uri="{FF2B5EF4-FFF2-40B4-BE49-F238E27FC236}">
                <a16:creationId xmlns:a16="http://schemas.microsoft.com/office/drawing/2014/main" id="{8024012A-3B27-134A-B776-6353A7FEBF54}"/>
              </a:ext>
            </a:extLst>
          </p:cNvPr>
          <p:cNvSpPr/>
          <p:nvPr/>
        </p:nvSpPr>
        <p:spPr>
          <a:xfrm>
            <a:off x="6550696" y="2596077"/>
            <a:ext cx="1440000" cy="1296000"/>
          </a:xfrm>
          <a:prstGeom prst="roundRect">
            <a:avLst>
              <a:gd name="adj" fmla="val 7513"/>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3" name="矩形 22">
            <a:extLst>
              <a:ext uri="{FF2B5EF4-FFF2-40B4-BE49-F238E27FC236}">
                <a16:creationId xmlns:a16="http://schemas.microsoft.com/office/drawing/2014/main" id="{D646EE3F-FDD0-A147-91B6-F0875A7B7ACB}"/>
              </a:ext>
            </a:extLst>
          </p:cNvPr>
          <p:cNvSpPr/>
          <p:nvPr/>
        </p:nvSpPr>
        <p:spPr>
          <a:xfrm>
            <a:off x="6522010" y="2274547"/>
            <a:ext cx="1141290" cy="307777"/>
          </a:xfrm>
          <a:prstGeom prst="rect">
            <a:avLst/>
          </a:prstGeom>
        </p:spPr>
        <p:txBody>
          <a:bodyPr wrap="square">
            <a:spAutoFit/>
          </a:bodyPr>
          <a:lstStyle/>
          <a:p>
            <a:pPr algn="l" defTabSz="914400" rtl="0" hangingPunct="1">
              <a:defRPr/>
            </a:pPr>
            <a:r>
              <a:rPr lang="en-us" sz="1400" b="1" i="0" u="none" kern="1200" baseline="0" dirty="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Reflection</a:t>
            </a:r>
          </a:p>
        </p:txBody>
      </p:sp>
      <p:sp>
        <p:nvSpPr>
          <p:cNvPr id="24" name="矩形 23">
            <a:extLst>
              <a:ext uri="{FF2B5EF4-FFF2-40B4-BE49-F238E27FC236}">
                <a16:creationId xmlns:a16="http://schemas.microsoft.com/office/drawing/2014/main" id="{5502D09E-BDD3-7E4F-B880-11351C84A4AC}"/>
              </a:ext>
            </a:extLst>
          </p:cNvPr>
          <p:cNvSpPr/>
          <p:nvPr/>
        </p:nvSpPr>
        <p:spPr>
          <a:xfrm>
            <a:off x="8167012" y="2290156"/>
            <a:ext cx="737702" cy="307777"/>
          </a:xfrm>
          <a:prstGeom prst="rect">
            <a:avLst/>
          </a:prstGeom>
        </p:spPr>
        <p:txBody>
          <a:bodyPr wrap="none">
            <a:spAutoFit/>
          </a:bodyPr>
          <a:lstStyle/>
          <a:p>
            <a:pPr algn="l" defTabSz="914400" rtl="0" hangingPunct="1">
              <a:defRPr/>
            </a:pPr>
            <a:r>
              <a:rPr lang="en-us" sz="1400" b="1" i="0" u="none" kern="1200" baseline="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Motion</a:t>
            </a:r>
          </a:p>
        </p:txBody>
      </p:sp>
      <p:sp>
        <p:nvSpPr>
          <p:cNvPr id="25" name="矩形: 圆角 22">
            <a:extLst>
              <a:ext uri="{FF2B5EF4-FFF2-40B4-BE49-F238E27FC236}">
                <a16:creationId xmlns:a16="http://schemas.microsoft.com/office/drawing/2014/main" id="{5C9F77C4-661A-D24F-B172-9A77C62C9F2F}"/>
              </a:ext>
            </a:extLst>
          </p:cNvPr>
          <p:cNvSpPr/>
          <p:nvPr/>
        </p:nvSpPr>
        <p:spPr>
          <a:xfrm>
            <a:off x="8221329" y="2576637"/>
            <a:ext cx="1440000" cy="1296000"/>
          </a:xfrm>
          <a:prstGeom prst="roundRect">
            <a:avLst>
              <a:gd name="adj" fmla="val 7513"/>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6" name="矩形 25">
            <a:extLst>
              <a:ext uri="{FF2B5EF4-FFF2-40B4-BE49-F238E27FC236}">
                <a16:creationId xmlns:a16="http://schemas.microsoft.com/office/drawing/2014/main" id="{43C7D994-0A5F-4F4E-81DC-BD5163B69DF5}"/>
              </a:ext>
            </a:extLst>
          </p:cNvPr>
          <p:cNvSpPr/>
          <p:nvPr/>
        </p:nvSpPr>
        <p:spPr>
          <a:xfrm>
            <a:off x="2534603" y="5603615"/>
            <a:ext cx="960707" cy="430887"/>
          </a:xfrm>
          <a:prstGeom prst="rect">
            <a:avLst/>
          </a:prstGeom>
        </p:spPr>
        <p:txBody>
          <a:bodyPr wrap="square">
            <a:spAutoFit/>
          </a:bodyPr>
          <a:lstStyle/>
          <a:p>
            <a:pPr defTabSz="914400" rtl="0" hangingPunct="1">
              <a:defRPr/>
            </a:pPr>
            <a:r>
              <a:rPr lang="en-us" sz="1100" b="0"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Image compressio</a:t>
            </a:r>
            <a:r>
              <a:rPr lang="en-US" sz="1100" b="0"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n</a:t>
            </a:r>
            <a:endParaRPr lang="en-us" sz="1100" b="0"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27" name="矩形 26">
            <a:extLst>
              <a:ext uri="{FF2B5EF4-FFF2-40B4-BE49-F238E27FC236}">
                <a16:creationId xmlns:a16="http://schemas.microsoft.com/office/drawing/2014/main" id="{2424BAFD-E7AF-FF43-95F6-DBBE85281C5E}"/>
              </a:ext>
            </a:extLst>
          </p:cNvPr>
          <p:cNvSpPr/>
          <p:nvPr/>
        </p:nvSpPr>
        <p:spPr>
          <a:xfrm>
            <a:off x="4419281" y="5710563"/>
            <a:ext cx="1152880" cy="261610"/>
          </a:xfrm>
          <a:prstGeom prst="rect">
            <a:avLst/>
          </a:prstGeom>
        </p:spPr>
        <p:txBody>
          <a:bodyPr wrap="none">
            <a:spAutoFit/>
          </a:bodyPr>
          <a:lstStyle/>
          <a:p>
            <a:pPr algn="l" defTabSz="914400" rtl="0" hangingPunct="1">
              <a:defRPr/>
            </a:pPr>
            <a:r>
              <a:rPr lang="en-us" sz="1100" b="0" i="0" u="none" kern="1200" baseline="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Multipart upload</a:t>
            </a:r>
          </a:p>
        </p:txBody>
      </p:sp>
      <p:sp>
        <p:nvSpPr>
          <p:cNvPr id="28" name="矩形 27">
            <a:extLst>
              <a:ext uri="{FF2B5EF4-FFF2-40B4-BE49-F238E27FC236}">
                <a16:creationId xmlns:a16="http://schemas.microsoft.com/office/drawing/2014/main" id="{194C3BAE-AD0B-A047-9B7B-5AADAD08C6C8}"/>
              </a:ext>
            </a:extLst>
          </p:cNvPr>
          <p:cNvSpPr/>
          <p:nvPr/>
        </p:nvSpPr>
        <p:spPr>
          <a:xfrm>
            <a:off x="7709896" y="4850771"/>
            <a:ext cx="1189232" cy="769441"/>
          </a:xfrm>
          <a:prstGeom prst="rect">
            <a:avLst/>
          </a:prstGeom>
        </p:spPr>
        <p:txBody>
          <a:bodyPr wrap="square">
            <a:spAutoFit/>
          </a:bodyPr>
          <a:lstStyle/>
          <a:p>
            <a:pPr defTabSz="914400" rtl="0" hangingPunct="1">
              <a:defRPr/>
            </a:pPr>
            <a:r>
              <a:rPr lang="en-us" sz="1100" b="1"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Only a part will be lost if the upload fails</a:t>
            </a:r>
            <a:endParaRPr lang="en-us" altLang="zh-CN" sz="1100" kern="120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a:p>
            <a:pPr defTabSz="914400" rtl="0" hangingPunct="1">
              <a:defRPr/>
            </a:pPr>
            <a:r>
              <a:rPr lang="en-us" sz="1100" b="0"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 </a:t>
            </a:r>
          </a:p>
        </p:txBody>
      </p:sp>
      <p:sp>
        <p:nvSpPr>
          <p:cNvPr id="29" name="立方体 28">
            <a:extLst>
              <a:ext uri="{FF2B5EF4-FFF2-40B4-BE49-F238E27FC236}">
                <a16:creationId xmlns:a16="http://schemas.microsoft.com/office/drawing/2014/main" id="{43848D45-BF3F-C844-A02C-5641036B073A}"/>
              </a:ext>
            </a:extLst>
          </p:cNvPr>
          <p:cNvSpPr/>
          <p:nvPr/>
        </p:nvSpPr>
        <p:spPr>
          <a:xfrm>
            <a:off x="3403618" y="5475866"/>
            <a:ext cx="1015663" cy="776384"/>
          </a:xfrm>
          <a:prstGeom prst="cube">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r>
              <a:rPr lang="en-us" sz="1400" b="1" i="0" u="none" kern="1200" baseline="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Original file</a:t>
            </a:r>
          </a:p>
        </p:txBody>
      </p:sp>
      <p:sp>
        <p:nvSpPr>
          <p:cNvPr id="30" name="矩形 29">
            <a:extLst>
              <a:ext uri="{FF2B5EF4-FFF2-40B4-BE49-F238E27FC236}">
                <a16:creationId xmlns:a16="http://schemas.microsoft.com/office/drawing/2014/main" id="{AA05481B-D2EA-5F47-A5B8-34E21E439408}"/>
              </a:ext>
            </a:extLst>
          </p:cNvPr>
          <p:cNvSpPr/>
          <p:nvPr/>
        </p:nvSpPr>
        <p:spPr>
          <a:xfrm>
            <a:off x="5394745" y="4869325"/>
            <a:ext cx="1404097" cy="600164"/>
          </a:xfrm>
          <a:prstGeom prst="rect">
            <a:avLst/>
          </a:prstGeom>
        </p:spPr>
        <p:txBody>
          <a:bodyPr wrap="square">
            <a:spAutoFit/>
          </a:bodyPr>
          <a:lstStyle/>
          <a:p>
            <a:pPr defTabSz="914400" rtl="0" hangingPunct="1">
              <a:defRPr/>
            </a:pPr>
            <a:r>
              <a:rPr lang="en-us" sz="1100" b="1"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The client uploads file in multiple sequential parts</a:t>
            </a:r>
          </a:p>
        </p:txBody>
      </p:sp>
      <p:sp>
        <p:nvSpPr>
          <p:cNvPr id="31" name="立方体 30">
            <a:extLst>
              <a:ext uri="{FF2B5EF4-FFF2-40B4-BE49-F238E27FC236}">
                <a16:creationId xmlns:a16="http://schemas.microsoft.com/office/drawing/2014/main" id="{0EF65E2F-F73C-5D41-8E5B-CBA863FDA138}"/>
              </a:ext>
            </a:extLst>
          </p:cNvPr>
          <p:cNvSpPr/>
          <p:nvPr/>
        </p:nvSpPr>
        <p:spPr>
          <a:xfrm>
            <a:off x="1965183" y="5815222"/>
            <a:ext cx="580899" cy="438560"/>
          </a:xfrm>
          <a:prstGeom prst="cube">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2" name="箭头: 右 9">
            <a:extLst>
              <a:ext uri="{FF2B5EF4-FFF2-40B4-BE49-F238E27FC236}">
                <a16:creationId xmlns:a16="http://schemas.microsoft.com/office/drawing/2014/main" id="{80A27DDC-FA47-F04F-B162-973D4938A827}"/>
              </a:ext>
            </a:extLst>
          </p:cNvPr>
          <p:cNvSpPr/>
          <p:nvPr/>
        </p:nvSpPr>
        <p:spPr>
          <a:xfrm flipH="1">
            <a:off x="2600388" y="5995484"/>
            <a:ext cx="748923" cy="130004"/>
          </a:xfrm>
          <a:prstGeom prst="rightArrow">
            <a:avLst>
              <a:gd name="adj1" fmla="val 15809"/>
              <a:gd name="adj2" fmla="val 52686"/>
            </a:avLst>
          </a:prstGeom>
          <a:solidFill>
            <a:srgbClr val="021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3" name="矩形 32">
            <a:extLst>
              <a:ext uri="{FF2B5EF4-FFF2-40B4-BE49-F238E27FC236}">
                <a16:creationId xmlns:a16="http://schemas.microsoft.com/office/drawing/2014/main" id="{DAFBB40D-72AC-B445-8E54-79B1641675D6}"/>
              </a:ext>
            </a:extLst>
          </p:cNvPr>
          <p:cNvSpPr/>
          <p:nvPr/>
        </p:nvSpPr>
        <p:spPr>
          <a:xfrm>
            <a:off x="9561959" y="4686526"/>
            <a:ext cx="1585341" cy="769441"/>
          </a:xfrm>
          <a:prstGeom prst="rect">
            <a:avLst/>
          </a:prstGeom>
        </p:spPr>
        <p:txBody>
          <a:bodyPr wrap="square">
            <a:spAutoFit/>
          </a:bodyPr>
          <a:lstStyle/>
          <a:p>
            <a:pPr defTabSz="914400" rtl="0" hangingPunct="1">
              <a:defRPr/>
            </a:pPr>
            <a:r>
              <a:rPr lang="en-us" sz="1100" b="1" i="0" u="none" kern="1200" baseline="0" dirty="0">
                <a:solidFill>
                  <a:srgbClr val="021951"/>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After being uploaded to the server, the parts will be combined by the server</a:t>
            </a:r>
          </a:p>
        </p:txBody>
      </p:sp>
      <p:sp>
        <p:nvSpPr>
          <p:cNvPr id="34" name="文本框 33">
            <a:extLst>
              <a:ext uri="{FF2B5EF4-FFF2-40B4-BE49-F238E27FC236}">
                <a16:creationId xmlns:a16="http://schemas.microsoft.com/office/drawing/2014/main" id="{FB9EE54F-A0DD-9441-99E7-D1083D4572BE}"/>
              </a:ext>
            </a:extLst>
          </p:cNvPr>
          <p:cNvSpPr txBox="1"/>
          <p:nvPr/>
        </p:nvSpPr>
        <p:spPr>
          <a:xfrm>
            <a:off x="3987286" y="3386030"/>
            <a:ext cx="1704836"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rtl="0">
              <a:defRPr/>
            </a:pPr>
            <a:r>
              <a:rPr lang="en-us" sz="1200" b="1" i="0" u="none" kern="1200" baseline="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1220 0034 4490 1112</a:t>
            </a:r>
            <a:endParaRPr lang="en-us" altLang="en-US" sz="12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5" name="矩形: 圆角 22">
            <a:extLst>
              <a:ext uri="{FF2B5EF4-FFF2-40B4-BE49-F238E27FC236}">
                <a16:creationId xmlns:a16="http://schemas.microsoft.com/office/drawing/2014/main" id="{071545E6-94B8-AC48-BD2F-D12EEEA8DAEC}"/>
              </a:ext>
            </a:extLst>
          </p:cNvPr>
          <p:cNvSpPr/>
          <p:nvPr/>
        </p:nvSpPr>
        <p:spPr>
          <a:xfrm>
            <a:off x="3537743" y="2837128"/>
            <a:ext cx="2232000" cy="307774"/>
          </a:xfrm>
          <a:prstGeom prst="roundRect">
            <a:avLst>
              <a:gd name="adj" fmla="val 0"/>
            </a:avLst>
          </a:prstGeom>
          <a:solidFill>
            <a:srgbClr val="009E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6" name="矩形: 圆角 22">
            <a:extLst>
              <a:ext uri="{FF2B5EF4-FFF2-40B4-BE49-F238E27FC236}">
                <a16:creationId xmlns:a16="http://schemas.microsoft.com/office/drawing/2014/main" id="{C4B6D430-4975-5648-90C7-4E9E5E9EE36C}"/>
              </a:ext>
            </a:extLst>
          </p:cNvPr>
          <p:cNvSpPr/>
          <p:nvPr/>
        </p:nvSpPr>
        <p:spPr>
          <a:xfrm>
            <a:off x="1116502" y="2850382"/>
            <a:ext cx="850253" cy="190834"/>
          </a:xfrm>
          <a:prstGeom prst="roundRect">
            <a:avLst>
              <a:gd name="adj" fmla="val 0"/>
            </a:avLst>
          </a:prstGeom>
          <a:solidFill>
            <a:srgbClr val="009E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37" name="矩形: 圆角 22">
            <a:extLst>
              <a:ext uri="{FF2B5EF4-FFF2-40B4-BE49-F238E27FC236}">
                <a16:creationId xmlns:a16="http://schemas.microsoft.com/office/drawing/2014/main" id="{BC10D78C-BDB3-684B-94D5-DDD5D0D0D0ED}"/>
              </a:ext>
            </a:extLst>
          </p:cNvPr>
          <p:cNvSpPr/>
          <p:nvPr/>
        </p:nvSpPr>
        <p:spPr>
          <a:xfrm>
            <a:off x="1116502" y="3101653"/>
            <a:ext cx="1078275" cy="108000"/>
          </a:xfrm>
          <a:prstGeom prst="roundRect">
            <a:avLst>
              <a:gd name="adj" fmla="val 0"/>
            </a:avLst>
          </a:prstGeom>
          <a:solidFill>
            <a:srgbClr val="009E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pic>
        <p:nvPicPr>
          <p:cNvPr id="38" name="图形 37">
            <a:extLst>
              <a:ext uri="{FF2B5EF4-FFF2-40B4-BE49-F238E27FC236}">
                <a16:creationId xmlns:a16="http://schemas.microsoft.com/office/drawing/2014/main" id="{0254D9CD-8FE7-1B43-87D8-C2F9D3E71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0696" y="2974077"/>
            <a:ext cx="540000" cy="540000"/>
          </a:xfrm>
          <a:prstGeom prst="rect">
            <a:avLst/>
          </a:prstGeom>
        </p:spPr>
      </p:pic>
      <p:pic>
        <p:nvPicPr>
          <p:cNvPr id="39" name="图形 38">
            <a:extLst>
              <a:ext uri="{FF2B5EF4-FFF2-40B4-BE49-F238E27FC236}">
                <a16:creationId xmlns:a16="http://schemas.microsoft.com/office/drawing/2014/main" id="{8F352FA4-BE6A-7C49-AFE5-F0431E9D27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1329" y="2954637"/>
            <a:ext cx="540000" cy="540000"/>
          </a:xfrm>
          <a:prstGeom prst="rect">
            <a:avLst/>
          </a:prstGeom>
        </p:spPr>
      </p:pic>
      <p:sp>
        <p:nvSpPr>
          <p:cNvPr id="40" name="箭头: 右 9">
            <a:extLst>
              <a:ext uri="{FF2B5EF4-FFF2-40B4-BE49-F238E27FC236}">
                <a16:creationId xmlns:a16="http://schemas.microsoft.com/office/drawing/2014/main" id="{431C5743-F46F-2245-8332-1B6ABDCAA454}"/>
              </a:ext>
            </a:extLst>
          </p:cNvPr>
          <p:cNvSpPr/>
          <p:nvPr/>
        </p:nvSpPr>
        <p:spPr>
          <a:xfrm rot="10800000" flipH="1">
            <a:off x="4519093" y="5995484"/>
            <a:ext cx="973167" cy="130004"/>
          </a:xfrm>
          <a:prstGeom prst="rightArrow">
            <a:avLst>
              <a:gd name="adj1" fmla="val 15809"/>
              <a:gd name="adj2" fmla="val 52686"/>
            </a:avLst>
          </a:prstGeom>
          <a:solidFill>
            <a:srgbClr val="021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1" name="箭头: 右 9">
            <a:extLst>
              <a:ext uri="{FF2B5EF4-FFF2-40B4-BE49-F238E27FC236}">
                <a16:creationId xmlns:a16="http://schemas.microsoft.com/office/drawing/2014/main" id="{0DF3CFDD-B9A9-F746-8C5E-B40624EFA763}"/>
              </a:ext>
            </a:extLst>
          </p:cNvPr>
          <p:cNvSpPr/>
          <p:nvPr/>
        </p:nvSpPr>
        <p:spPr>
          <a:xfrm rot="10800000" flipH="1">
            <a:off x="6699876" y="5995484"/>
            <a:ext cx="3051151" cy="130004"/>
          </a:xfrm>
          <a:prstGeom prst="rightArrow">
            <a:avLst>
              <a:gd name="adj1" fmla="val 15809"/>
              <a:gd name="adj2" fmla="val 52686"/>
            </a:avLst>
          </a:prstGeom>
          <a:solidFill>
            <a:srgbClr val="021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2" name="立方体 41">
            <a:extLst>
              <a:ext uri="{FF2B5EF4-FFF2-40B4-BE49-F238E27FC236}">
                <a16:creationId xmlns:a16="http://schemas.microsoft.com/office/drawing/2014/main" id="{F88E259D-D510-C842-B886-24EA9C199F39}"/>
              </a:ext>
            </a:extLst>
          </p:cNvPr>
          <p:cNvSpPr/>
          <p:nvPr/>
        </p:nvSpPr>
        <p:spPr>
          <a:xfrm>
            <a:off x="5588963" y="5481144"/>
            <a:ext cx="1015663" cy="287531"/>
          </a:xfrm>
          <a:prstGeom prst="cube">
            <a:avLst>
              <a:gd name="adj" fmla="val 79465"/>
            </a:avLst>
          </a:prstGeom>
          <a:solidFill>
            <a:srgbClr val="0252D8">
              <a:alpha val="5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14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3" name="立方体 42">
            <a:extLst>
              <a:ext uri="{FF2B5EF4-FFF2-40B4-BE49-F238E27FC236}">
                <a16:creationId xmlns:a16="http://schemas.microsoft.com/office/drawing/2014/main" id="{4E6314BE-4F2D-3140-8B2A-0FD5B40CC148}"/>
              </a:ext>
            </a:extLst>
          </p:cNvPr>
          <p:cNvSpPr/>
          <p:nvPr/>
        </p:nvSpPr>
        <p:spPr>
          <a:xfrm>
            <a:off x="5588963" y="5719834"/>
            <a:ext cx="1015663" cy="287531"/>
          </a:xfrm>
          <a:prstGeom prst="cube">
            <a:avLst>
              <a:gd name="adj" fmla="val 79465"/>
            </a:avLst>
          </a:prstGeom>
          <a:solidFill>
            <a:srgbClr val="0252D8">
              <a:alpha val="5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14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4" name="立方体 43">
            <a:extLst>
              <a:ext uri="{FF2B5EF4-FFF2-40B4-BE49-F238E27FC236}">
                <a16:creationId xmlns:a16="http://schemas.microsoft.com/office/drawing/2014/main" id="{DE862ACF-C875-CB40-8153-FD9166D54819}"/>
              </a:ext>
            </a:extLst>
          </p:cNvPr>
          <p:cNvSpPr/>
          <p:nvPr/>
        </p:nvSpPr>
        <p:spPr>
          <a:xfrm>
            <a:off x="5588963" y="5958523"/>
            <a:ext cx="1015663" cy="287531"/>
          </a:xfrm>
          <a:prstGeom prst="cube">
            <a:avLst>
              <a:gd name="adj" fmla="val 79465"/>
            </a:avLst>
          </a:prstGeom>
          <a:solidFill>
            <a:srgbClr val="0252D8">
              <a:alpha val="5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14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5" name="立方体 44">
            <a:extLst>
              <a:ext uri="{FF2B5EF4-FFF2-40B4-BE49-F238E27FC236}">
                <a16:creationId xmlns:a16="http://schemas.microsoft.com/office/drawing/2014/main" id="{62DD70DB-2727-EB43-B883-149CE32868C1}"/>
              </a:ext>
            </a:extLst>
          </p:cNvPr>
          <p:cNvSpPr/>
          <p:nvPr/>
        </p:nvSpPr>
        <p:spPr>
          <a:xfrm>
            <a:off x="7717618" y="5481144"/>
            <a:ext cx="1015663" cy="287531"/>
          </a:xfrm>
          <a:prstGeom prst="cube">
            <a:avLst>
              <a:gd name="adj" fmla="val 79465"/>
            </a:avLst>
          </a:prstGeom>
          <a:solidFill>
            <a:schemeClr val="tx2">
              <a:lumMod val="40000"/>
              <a:lumOff val="60000"/>
              <a:alpha val="59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14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6" name="立方体 45">
            <a:extLst>
              <a:ext uri="{FF2B5EF4-FFF2-40B4-BE49-F238E27FC236}">
                <a16:creationId xmlns:a16="http://schemas.microsoft.com/office/drawing/2014/main" id="{BBBEE17F-D0AC-3148-9F14-600EADAC816B}"/>
              </a:ext>
            </a:extLst>
          </p:cNvPr>
          <p:cNvSpPr/>
          <p:nvPr/>
        </p:nvSpPr>
        <p:spPr>
          <a:xfrm>
            <a:off x="9848356" y="5475866"/>
            <a:ext cx="1015663" cy="776384"/>
          </a:xfrm>
          <a:prstGeom prst="cube">
            <a:avLst/>
          </a:prstGeom>
          <a:solidFill>
            <a:srgbClr val="0252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140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47" name="矩形: 圆角 22">
            <a:extLst>
              <a:ext uri="{FF2B5EF4-FFF2-40B4-BE49-F238E27FC236}">
                <a16:creationId xmlns:a16="http://schemas.microsoft.com/office/drawing/2014/main" id="{99438293-E9B9-8B40-86DA-DFB238B42D7C}"/>
              </a:ext>
            </a:extLst>
          </p:cNvPr>
          <p:cNvSpPr/>
          <p:nvPr/>
        </p:nvSpPr>
        <p:spPr>
          <a:xfrm>
            <a:off x="9891962" y="2576637"/>
            <a:ext cx="1440000" cy="1296000"/>
          </a:xfrm>
          <a:prstGeom prst="roundRect">
            <a:avLst>
              <a:gd name="adj" fmla="val 7513"/>
            </a:avLst>
          </a:prstGeom>
          <a:solidFill>
            <a:srgbClr val="0251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rtl="0">
              <a:defRPr/>
            </a:pPr>
            <a:endParaRPr lang="en-us" altLang="en-US" sz="20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pic>
        <p:nvPicPr>
          <p:cNvPr id="48" name="图片 47">
            <a:extLst>
              <a:ext uri="{FF2B5EF4-FFF2-40B4-BE49-F238E27FC236}">
                <a16:creationId xmlns:a16="http://schemas.microsoft.com/office/drawing/2014/main" id="{CF58437F-4FAE-3444-B745-4D1BD3A1208B}"/>
              </a:ext>
            </a:extLst>
          </p:cNvPr>
          <p:cNvPicPr>
            <a:picLocks noChangeAspect="1"/>
          </p:cNvPicPr>
          <p:nvPr/>
        </p:nvPicPr>
        <p:blipFill>
          <a:blip r:embed="rId8"/>
          <a:stretch>
            <a:fillRect/>
          </a:stretch>
        </p:blipFill>
        <p:spPr>
          <a:xfrm>
            <a:off x="9982460" y="2850382"/>
            <a:ext cx="1232433" cy="833705"/>
          </a:xfrm>
          <a:prstGeom prst="rect">
            <a:avLst/>
          </a:prstGeom>
        </p:spPr>
      </p:pic>
      <p:sp>
        <p:nvSpPr>
          <p:cNvPr id="49" name="矩形 48">
            <a:extLst>
              <a:ext uri="{FF2B5EF4-FFF2-40B4-BE49-F238E27FC236}">
                <a16:creationId xmlns:a16="http://schemas.microsoft.com/office/drawing/2014/main" id="{D3761732-D3CC-8B4C-A6A4-E5BECA135C8A}"/>
              </a:ext>
            </a:extLst>
          </p:cNvPr>
          <p:cNvSpPr/>
          <p:nvPr/>
        </p:nvSpPr>
        <p:spPr>
          <a:xfrm>
            <a:off x="9828306" y="2274546"/>
            <a:ext cx="1079142" cy="307777"/>
          </a:xfrm>
          <a:prstGeom prst="rect">
            <a:avLst/>
          </a:prstGeom>
        </p:spPr>
        <p:txBody>
          <a:bodyPr wrap="none">
            <a:spAutoFit/>
          </a:bodyPr>
          <a:lstStyle/>
          <a:p>
            <a:pPr algn="l" defTabSz="914400" rtl="0" hangingPunct="1">
              <a:defRPr/>
            </a:pPr>
            <a:r>
              <a:rPr lang="en-us" sz="1400" b="1" i="0" u="none" kern="1200" baseline="0" dirty="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Comparison</a:t>
            </a:r>
          </a:p>
        </p:txBody>
      </p:sp>
      <p:pic>
        <p:nvPicPr>
          <p:cNvPr id="50" name="图片 49">
            <a:extLst>
              <a:ext uri="{FF2B5EF4-FFF2-40B4-BE49-F238E27FC236}">
                <a16:creationId xmlns:a16="http://schemas.microsoft.com/office/drawing/2014/main" id="{A93C54A9-46E5-E147-8C40-26E788F07B2E}"/>
              </a:ext>
            </a:extLst>
          </p:cNvPr>
          <p:cNvPicPr>
            <a:picLocks noChangeAspect="1"/>
          </p:cNvPicPr>
          <p:nvPr/>
        </p:nvPicPr>
        <p:blipFill>
          <a:blip r:embed="rId9"/>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80726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54D7A3-F440-2D4F-88F5-89CFEC1D5A06}"/>
              </a:ext>
            </a:extLst>
          </p:cNvPr>
          <p:cNvPicPr>
            <a:picLocks noChangeAspect="1"/>
          </p:cNvPicPr>
          <p:nvPr/>
        </p:nvPicPr>
        <p:blipFill>
          <a:blip r:embed="rId2"/>
          <a:stretch>
            <a:fillRect/>
          </a:stretch>
        </p:blipFill>
        <p:spPr>
          <a:xfrm>
            <a:off x="10639684" y="228017"/>
            <a:ext cx="1552316" cy="372874"/>
          </a:xfrm>
          <a:prstGeom prst="rect">
            <a:avLst/>
          </a:prstGeom>
        </p:spPr>
      </p:pic>
      <p:sp>
        <p:nvSpPr>
          <p:cNvPr id="4" name="标题 1">
            <a:extLst>
              <a:ext uri="{FF2B5EF4-FFF2-40B4-BE49-F238E27FC236}">
                <a16:creationId xmlns:a16="http://schemas.microsoft.com/office/drawing/2014/main" id="{37F82421-15B0-DD41-BB8C-410B70DFC490}"/>
              </a:ext>
            </a:extLst>
          </p:cNvPr>
          <p:cNvSpPr>
            <a:spLocks noGrp="1"/>
          </p:cNvSpPr>
          <p:nvPr>
            <p:ph type="title"/>
          </p:nvPr>
        </p:nvSpPr>
        <p:spPr>
          <a:xfrm>
            <a:off x="304470" y="207235"/>
            <a:ext cx="8107338" cy="748058"/>
          </a:xfrm>
        </p:spPr>
        <p:txBody>
          <a:bodyPr/>
          <a:lstStyle/>
          <a:p>
            <a:r>
              <a:rPr lang="en-US" altLang="zh-CN" sz="2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About Tencent</a:t>
            </a:r>
            <a:endParaRPr kumimoji="1" lang="zh-CN" altLang="en-US" dirty="0"/>
          </a:p>
        </p:txBody>
      </p:sp>
      <p:sp>
        <p:nvSpPr>
          <p:cNvPr id="17" name="矩形: 圆角 11">
            <a:extLst>
              <a:ext uri="{FF2B5EF4-FFF2-40B4-BE49-F238E27FC236}">
                <a16:creationId xmlns:a16="http://schemas.microsoft.com/office/drawing/2014/main" id="{74022DEE-9EA3-0441-8EA3-AD933360519F}"/>
              </a:ext>
            </a:extLst>
          </p:cNvPr>
          <p:cNvSpPr/>
          <p:nvPr/>
        </p:nvSpPr>
        <p:spPr>
          <a:xfrm>
            <a:off x="951123" y="1211855"/>
            <a:ext cx="3322675" cy="4858439"/>
          </a:xfrm>
          <a:prstGeom prst="roundRect">
            <a:avLst>
              <a:gd name="adj" fmla="val 7413"/>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9">
            <a:extLst>
              <a:ext uri="{FF2B5EF4-FFF2-40B4-BE49-F238E27FC236}">
                <a16:creationId xmlns:a16="http://schemas.microsoft.com/office/drawing/2014/main" id="{A133F465-B47B-0040-85B0-F1A78F4CD82B}"/>
              </a:ext>
            </a:extLst>
          </p:cNvPr>
          <p:cNvSpPr/>
          <p:nvPr/>
        </p:nvSpPr>
        <p:spPr>
          <a:xfrm>
            <a:off x="4434662" y="1211855"/>
            <a:ext cx="3322675" cy="4858439"/>
          </a:xfrm>
          <a:prstGeom prst="roundRect">
            <a:avLst>
              <a:gd name="adj" fmla="val 7413"/>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20">
            <a:extLst>
              <a:ext uri="{FF2B5EF4-FFF2-40B4-BE49-F238E27FC236}">
                <a16:creationId xmlns:a16="http://schemas.microsoft.com/office/drawing/2014/main" id="{40FE23B1-A16C-D141-A1FA-82336F6DE4A3}"/>
              </a:ext>
            </a:extLst>
          </p:cNvPr>
          <p:cNvSpPr/>
          <p:nvPr/>
        </p:nvSpPr>
        <p:spPr>
          <a:xfrm>
            <a:off x="7918202" y="1211855"/>
            <a:ext cx="3322675" cy="4858439"/>
          </a:xfrm>
          <a:prstGeom prst="roundRect">
            <a:avLst>
              <a:gd name="adj" fmla="val 7413"/>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bject 4">
            <a:extLst>
              <a:ext uri="{FF2B5EF4-FFF2-40B4-BE49-F238E27FC236}">
                <a16:creationId xmlns:a16="http://schemas.microsoft.com/office/drawing/2014/main" id="{4B9CC10B-D970-D640-A7A1-AB11EC3EEED6}"/>
              </a:ext>
            </a:extLst>
          </p:cNvPr>
          <p:cNvSpPr txBox="1">
            <a:spLocks/>
          </p:cNvSpPr>
          <p:nvPr/>
        </p:nvSpPr>
        <p:spPr>
          <a:xfrm>
            <a:off x="1158458" y="3735685"/>
            <a:ext cx="2887906"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3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Vision &amp; Mission</a:t>
            </a:r>
          </a:p>
        </p:txBody>
      </p:sp>
      <p:sp>
        <p:nvSpPr>
          <p:cNvPr id="21" name="object 4">
            <a:extLst>
              <a:ext uri="{FF2B5EF4-FFF2-40B4-BE49-F238E27FC236}">
                <a16:creationId xmlns:a16="http://schemas.microsoft.com/office/drawing/2014/main" id="{B4931BB3-8433-4F49-BBB3-B44FD291B4DB}"/>
              </a:ext>
            </a:extLst>
          </p:cNvPr>
          <p:cNvSpPr txBox="1">
            <a:spLocks/>
          </p:cNvSpPr>
          <p:nvPr/>
        </p:nvSpPr>
        <p:spPr>
          <a:xfrm>
            <a:off x="1745189" y="4367569"/>
            <a:ext cx="1714444" cy="615553"/>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Value for Users,</a:t>
            </a:r>
          </a:p>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Tech for Good</a:t>
            </a:r>
          </a:p>
        </p:txBody>
      </p:sp>
      <p:pic>
        <p:nvPicPr>
          <p:cNvPr id="22" name="图片 21">
            <a:extLst>
              <a:ext uri="{FF2B5EF4-FFF2-40B4-BE49-F238E27FC236}">
                <a16:creationId xmlns:a16="http://schemas.microsoft.com/office/drawing/2014/main" id="{6C875069-AA7D-6842-B909-4E2E2FA2DA77}"/>
              </a:ext>
            </a:extLst>
          </p:cNvPr>
          <p:cNvPicPr>
            <a:picLocks noChangeAspect="1"/>
          </p:cNvPicPr>
          <p:nvPr/>
        </p:nvPicPr>
        <p:blipFill>
          <a:blip r:embed="rId3"/>
          <a:stretch>
            <a:fillRect/>
          </a:stretch>
        </p:blipFill>
        <p:spPr>
          <a:xfrm>
            <a:off x="8788743" y="2008044"/>
            <a:ext cx="1298341" cy="1298341"/>
          </a:xfrm>
          <a:prstGeom prst="rect">
            <a:avLst/>
          </a:prstGeom>
        </p:spPr>
      </p:pic>
      <p:pic>
        <p:nvPicPr>
          <p:cNvPr id="23" name="图片 22">
            <a:extLst>
              <a:ext uri="{FF2B5EF4-FFF2-40B4-BE49-F238E27FC236}">
                <a16:creationId xmlns:a16="http://schemas.microsoft.com/office/drawing/2014/main" id="{828A8C94-1D27-304B-A1CA-3E841C8FAB48}"/>
              </a:ext>
            </a:extLst>
          </p:cNvPr>
          <p:cNvPicPr>
            <a:picLocks noChangeAspect="1"/>
          </p:cNvPicPr>
          <p:nvPr/>
        </p:nvPicPr>
        <p:blipFill>
          <a:blip r:embed="rId4"/>
          <a:stretch>
            <a:fillRect/>
          </a:stretch>
        </p:blipFill>
        <p:spPr>
          <a:xfrm>
            <a:off x="1883883" y="2008044"/>
            <a:ext cx="1298341" cy="1298341"/>
          </a:xfrm>
          <a:prstGeom prst="rect">
            <a:avLst/>
          </a:prstGeom>
        </p:spPr>
      </p:pic>
      <p:pic>
        <p:nvPicPr>
          <p:cNvPr id="24" name="图片 23">
            <a:extLst>
              <a:ext uri="{FF2B5EF4-FFF2-40B4-BE49-F238E27FC236}">
                <a16:creationId xmlns:a16="http://schemas.microsoft.com/office/drawing/2014/main" id="{F7996114-CF08-A04E-B1CC-63C0607318BD}"/>
              </a:ext>
            </a:extLst>
          </p:cNvPr>
          <p:cNvPicPr>
            <a:picLocks noChangeAspect="1"/>
          </p:cNvPicPr>
          <p:nvPr/>
        </p:nvPicPr>
        <p:blipFill>
          <a:blip r:embed="rId5"/>
          <a:stretch>
            <a:fillRect/>
          </a:stretch>
        </p:blipFill>
        <p:spPr>
          <a:xfrm>
            <a:off x="5370911" y="2008044"/>
            <a:ext cx="1298341" cy="1298341"/>
          </a:xfrm>
          <a:prstGeom prst="rect">
            <a:avLst/>
          </a:prstGeom>
        </p:spPr>
      </p:pic>
      <p:sp>
        <p:nvSpPr>
          <p:cNvPr id="25" name="object 4">
            <a:extLst>
              <a:ext uri="{FF2B5EF4-FFF2-40B4-BE49-F238E27FC236}">
                <a16:creationId xmlns:a16="http://schemas.microsoft.com/office/drawing/2014/main" id="{7DC9F39A-3CA0-3D4F-A432-2C0763036360}"/>
              </a:ext>
            </a:extLst>
          </p:cNvPr>
          <p:cNvSpPr txBox="1">
            <a:spLocks/>
          </p:cNvSpPr>
          <p:nvPr/>
        </p:nvSpPr>
        <p:spPr>
          <a:xfrm>
            <a:off x="5064447" y="3735685"/>
            <a:ext cx="2049985"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3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Positioning</a:t>
            </a:r>
          </a:p>
        </p:txBody>
      </p:sp>
      <p:sp>
        <p:nvSpPr>
          <p:cNvPr id="26" name="object 4">
            <a:extLst>
              <a:ext uri="{FF2B5EF4-FFF2-40B4-BE49-F238E27FC236}">
                <a16:creationId xmlns:a16="http://schemas.microsoft.com/office/drawing/2014/main" id="{B56FF8D9-95D9-7441-B538-A658FFFA66E4}"/>
              </a:ext>
            </a:extLst>
          </p:cNvPr>
          <p:cNvSpPr txBox="1">
            <a:spLocks/>
          </p:cNvSpPr>
          <p:nvPr/>
        </p:nvSpPr>
        <p:spPr>
          <a:xfrm>
            <a:off x="5054252" y="4367569"/>
            <a:ext cx="2070375" cy="923330"/>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An Internet-based</a:t>
            </a:r>
          </a:p>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Technology and </a:t>
            </a:r>
          </a:p>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Cultural Enterprise</a:t>
            </a:r>
          </a:p>
        </p:txBody>
      </p:sp>
      <p:sp>
        <p:nvSpPr>
          <p:cNvPr id="27" name="object 4">
            <a:extLst>
              <a:ext uri="{FF2B5EF4-FFF2-40B4-BE49-F238E27FC236}">
                <a16:creationId xmlns:a16="http://schemas.microsoft.com/office/drawing/2014/main" id="{78CBA56C-7147-B747-8B2B-D5C52A7E11BF}"/>
              </a:ext>
            </a:extLst>
          </p:cNvPr>
          <p:cNvSpPr txBox="1">
            <a:spLocks/>
          </p:cNvSpPr>
          <p:nvPr/>
        </p:nvSpPr>
        <p:spPr>
          <a:xfrm>
            <a:off x="8894507" y="3735685"/>
            <a:ext cx="1225528"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3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Values</a:t>
            </a:r>
          </a:p>
        </p:txBody>
      </p:sp>
      <p:sp>
        <p:nvSpPr>
          <p:cNvPr id="28" name="object 4">
            <a:extLst>
              <a:ext uri="{FF2B5EF4-FFF2-40B4-BE49-F238E27FC236}">
                <a16:creationId xmlns:a16="http://schemas.microsoft.com/office/drawing/2014/main" id="{F1D31650-DCBB-AA40-B5E3-7DE31DA59E19}"/>
              </a:ext>
            </a:extLst>
          </p:cNvPr>
          <p:cNvSpPr txBox="1">
            <a:spLocks/>
          </p:cNvSpPr>
          <p:nvPr/>
        </p:nvSpPr>
        <p:spPr>
          <a:xfrm>
            <a:off x="8174278" y="4367569"/>
            <a:ext cx="2665987" cy="615553"/>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Integrity, Proactivity,</a:t>
            </a:r>
          </a:p>
          <a:p>
            <a:pPr algn="ctr">
              <a:lnSpc>
                <a:spcPct val="100000"/>
              </a:lnSpc>
              <a:spcBef>
                <a:spcPts val="0"/>
              </a:spcBef>
            </a:pPr>
            <a:r>
              <a:rPr lang="en-US" sz="2000" b="0" dirty="0">
                <a:solidFill>
                  <a:schemeClr val="bg2">
                    <a:lumMod val="25000"/>
                  </a:schemeClr>
                </a:solidFill>
                <a:latin typeface="Myriad Pro" panose="020B0503030403020204" pitchFamily="34" charset="0"/>
                <a:ea typeface="TTTGB Medium" panose="020C06030202040F0204" pitchFamily="34" charset="-122"/>
                <a:cs typeface="Myanmar Text" panose="020B0502040204020203" pitchFamily="34" charset="0"/>
              </a:rPr>
              <a:t>Collaboration, Creativity</a:t>
            </a:r>
          </a:p>
        </p:txBody>
      </p:sp>
    </p:spTree>
    <p:extLst>
      <p:ext uri="{BB962C8B-B14F-4D97-AF65-F5344CB8AC3E}">
        <p14:creationId xmlns:p14="http://schemas.microsoft.com/office/powerpoint/2010/main" val="1941904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4047" y="156373"/>
            <a:ext cx="8214915"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 security capabilities - stable protection solution based on many years of experience and solid technical groundwork</a:t>
            </a:r>
          </a:p>
        </p:txBody>
      </p:sp>
      <p:sp>
        <p:nvSpPr>
          <p:cNvPr id="4" name="梯形 3">
            <a:extLst>
              <a:ext uri="{FF2B5EF4-FFF2-40B4-BE49-F238E27FC236}">
                <a16:creationId xmlns:a16="http://schemas.microsoft.com/office/drawing/2014/main" id="{9A6543B8-2401-D54A-8876-1463BB0ED1E2}"/>
              </a:ext>
            </a:extLst>
          </p:cNvPr>
          <p:cNvSpPr/>
          <p:nvPr/>
        </p:nvSpPr>
        <p:spPr>
          <a:xfrm rot="10800000" flipV="1">
            <a:off x="6260935" y="2185893"/>
            <a:ext cx="2674822" cy="1741343"/>
          </a:xfrm>
          <a:prstGeom prst="trapezoid">
            <a:avLst>
              <a:gd name="adj" fmla="val 54008"/>
            </a:avLst>
          </a:prstGeom>
          <a:noFill/>
          <a:ln w="19050">
            <a:solidFill>
              <a:srgbClr val="00A2FF">
                <a:alpha val="59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lang="en-us" altLang="en-US" sz="1800" b="0" kern="120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 name="梯形 4">
            <a:extLst>
              <a:ext uri="{FF2B5EF4-FFF2-40B4-BE49-F238E27FC236}">
                <a16:creationId xmlns:a16="http://schemas.microsoft.com/office/drawing/2014/main" id="{50809C50-3F67-AF44-8044-3BEC43C2F485}"/>
              </a:ext>
            </a:extLst>
          </p:cNvPr>
          <p:cNvSpPr/>
          <p:nvPr/>
        </p:nvSpPr>
        <p:spPr>
          <a:xfrm flipV="1">
            <a:off x="5325145" y="2179502"/>
            <a:ext cx="4552620" cy="3197846"/>
          </a:xfrm>
          <a:prstGeom prst="trapezoid">
            <a:avLst>
              <a:gd name="adj" fmla="val 54166"/>
            </a:avLst>
          </a:prstGeom>
          <a:noFill/>
          <a:ln w="19050">
            <a:solidFill>
              <a:srgbClr val="0052D6">
                <a:alpha val="59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lang="en-us" altLang="en-US" sz="1800" b="0" kern="120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6" name="文本框 5">
            <a:extLst>
              <a:ext uri="{FF2B5EF4-FFF2-40B4-BE49-F238E27FC236}">
                <a16:creationId xmlns:a16="http://schemas.microsoft.com/office/drawing/2014/main" id="{56319099-6498-9641-85E5-D008E8278685}"/>
              </a:ext>
            </a:extLst>
          </p:cNvPr>
          <p:cNvSpPr txBox="1"/>
          <p:nvPr/>
        </p:nvSpPr>
        <p:spPr>
          <a:xfrm>
            <a:off x="870762" y="5316002"/>
            <a:ext cx="3287912" cy="523220"/>
          </a:xfrm>
          <a:prstGeom prst="rect">
            <a:avLst/>
          </a:prstGeom>
          <a:noFill/>
        </p:spPr>
        <p:txBody>
          <a:bodyPr wrap="square" rtlCol="0">
            <a:spAutoFit/>
          </a:bodyPr>
          <a:lstStyle/>
          <a:p>
            <a:pPr marL="285750" indent="-285750" algn="l" defTabSz="914400" rtl="0" hangingPunct="1">
              <a:buFont typeface="Wingdings" panose="05000000000000000000" pitchFamily="2" charset="2"/>
              <a:buChar char="n"/>
              <a:defRPr/>
            </a:pPr>
            <a:r>
              <a:rPr lang="en-us" sz="1400" b="1" i="0" u="none" kern="1200" baseline="0" dirty="0">
                <a:solidFill>
                  <a:srgbClr val="0251D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Ten years of </a:t>
            </a:r>
            <a:r>
              <a:rPr lang="en-us" sz="1400" b="1" i="0" u="none" kern="1200"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experience in mobile security protection</a:t>
            </a:r>
            <a:endParaRPr lang="en-us" altLang="zh-CN" sz="1400" kern="120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7" name="文本框 6">
            <a:extLst>
              <a:ext uri="{FF2B5EF4-FFF2-40B4-BE49-F238E27FC236}">
                <a16:creationId xmlns:a16="http://schemas.microsoft.com/office/drawing/2014/main" id="{07C69E28-AECE-C142-A022-93E0CE578C43}"/>
              </a:ext>
            </a:extLst>
          </p:cNvPr>
          <p:cNvSpPr txBox="1"/>
          <p:nvPr/>
        </p:nvSpPr>
        <p:spPr>
          <a:xfrm>
            <a:off x="870761" y="3965229"/>
            <a:ext cx="1953483" cy="307777"/>
          </a:xfrm>
          <a:prstGeom prst="rect">
            <a:avLst/>
          </a:prstGeom>
          <a:noFill/>
        </p:spPr>
        <p:txBody>
          <a:bodyPr wrap="none" rtlCol="0">
            <a:spAutoFit/>
          </a:bodyPr>
          <a:lstStyle/>
          <a:p>
            <a:pPr marL="285750" indent="-285750" defTabSz="914400" rtl="0" hangingPunct="1">
              <a:buFont typeface="Wingdings" panose="05000000000000000000" pitchFamily="2" charset="2"/>
              <a:buChar char="n"/>
              <a:defRPr/>
            </a:pPr>
            <a:r>
              <a:rPr lang="en-US" sz="1400" b="1" i="0" u="none" kern="1200" baseline="0" dirty="0">
                <a:solidFill>
                  <a:srgbClr val="0251D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Seven</a:t>
            </a:r>
            <a:r>
              <a:rPr lang="en-us" sz="1400" b="1" i="0" u="none" kern="1200" baseline="0" dirty="0">
                <a:solidFill>
                  <a:srgbClr val="0251D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r>
              <a:rPr lang="en-us" sz="1400" b="1" i="0" u="none" kern="1200" baseline="0" dirty="0">
                <a:solidFill>
                  <a:srgbClr val="D9321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r>
              <a:rPr lang="en-us" sz="1400" b="1" i="0" u="none" kern="1200"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security labs</a:t>
            </a:r>
            <a:endParaRPr lang="en-us" altLang="zh-CN" sz="1400" kern="120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8" name="文本框 7">
            <a:extLst>
              <a:ext uri="{FF2B5EF4-FFF2-40B4-BE49-F238E27FC236}">
                <a16:creationId xmlns:a16="http://schemas.microsoft.com/office/drawing/2014/main" id="{F856D4FF-4DA6-7D41-9034-1AB4C5E2B7E9}"/>
              </a:ext>
            </a:extLst>
          </p:cNvPr>
          <p:cNvSpPr txBox="1"/>
          <p:nvPr/>
        </p:nvSpPr>
        <p:spPr>
          <a:xfrm>
            <a:off x="870761" y="4571876"/>
            <a:ext cx="3429635" cy="523220"/>
          </a:xfrm>
          <a:prstGeom prst="rect">
            <a:avLst/>
          </a:prstGeom>
          <a:noFill/>
        </p:spPr>
        <p:txBody>
          <a:bodyPr wrap="square" rtlCol="0">
            <a:spAutoFit/>
          </a:bodyPr>
          <a:lstStyle/>
          <a:p>
            <a:pPr marL="285750" indent="-285750" algn="l" defTabSz="914400" rtl="0" hangingPunct="1">
              <a:buFont typeface="Wingdings" panose="05000000000000000000" pitchFamily="2" charset="2"/>
              <a:buChar char="n"/>
              <a:defRPr/>
            </a:pPr>
            <a:r>
              <a:rPr lang="en-us" sz="1400" b="1" i="0" u="none" kern="1200" baseline="0" dirty="0">
                <a:solidFill>
                  <a:srgbClr val="0251D8"/>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Over 90 </a:t>
            </a:r>
            <a:r>
              <a:rPr lang="en-us" sz="1400" b="1" i="0" u="none" kern="1200" baseline="0" dirty="0">
                <a:solidFill>
                  <a:prstClr val="black"/>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mobile security protection capabilities</a:t>
            </a:r>
          </a:p>
        </p:txBody>
      </p:sp>
      <p:sp>
        <p:nvSpPr>
          <p:cNvPr id="9" name="六边形 8">
            <a:extLst>
              <a:ext uri="{FF2B5EF4-FFF2-40B4-BE49-F238E27FC236}">
                <a16:creationId xmlns:a16="http://schemas.microsoft.com/office/drawing/2014/main" id="{10573C24-B3B1-FA46-A540-51AAF75F6FB6}"/>
              </a:ext>
            </a:extLst>
          </p:cNvPr>
          <p:cNvSpPr/>
          <p:nvPr/>
        </p:nvSpPr>
        <p:spPr>
          <a:xfrm>
            <a:off x="7190648" y="1801521"/>
            <a:ext cx="815398" cy="768745"/>
          </a:xfrm>
          <a:prstGeom prst="hexagon">
            <a:avLst>
              <a:gd name="adj" fmla="val 25000"/>
              <a:gd name="vf" fmla="val 115470"/>
            </a:avLst>
          </a:prstGeom>
          <a:solidFill>
            <a:srgbClr val="00A2FF"/>
          </a:solidFill>
          <a:ln w="254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0" name="六边形 9">
            <a:extLst>
              <a:ext uri="{FF2B5EF4-FFF2-40B4-BE49-F238E27FC236}">
                <a16:creationId xmlns:a16="http://schemas.microsoft.com/office/drawing/2014/main" id="{6260AA19-48E6-B84A-9711-6BD3A5159EA7}"/>
              </a:ext>
            </a:extLst>
          </p:cNvPr>
          <p:cNvSpPr/>
          <p:nvPr/>
        </p:nvSpPr>
        <p:spPr>
          <a:xfrm>
            <a:off x="9366595" y="1691021"/>
            <a:ext cx="1122226" cy="967436"/>
          </a:xfrm>
          <a:prstGeom prst="hexagon">
            <a:avLst/>
          </a:prstGeom>
          <a:solidFill>
            <a:srgbClr val="0052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1" name="六边形 10">
            <a:extLst>
              <a:ext uri="{FF2B5EF4-FFF2-40B4-BE49-F238E27FC236}">
                <a16:creationId xmlns:a16="http://schemas.microsoft.com/office/drawing/2014/main" id="{29492104-1D87-2B45-8ADB-627B235D3696}"/>
              </a:ext>
            </a:extLst>
          </p:cNvPr>
          <p:cNvSpPr/>
          <p:nvPr/>
        </p:nvSpPr>
        <p:spPr>
          <a:xfrm>
            <a:off x="4707874" y="1706594"/>
            <a:ext cx="1122226" cy="967436"/>
          </a:xfrm>
          <a:prstGeom prst="hexagon">
            <a:avLst/>
          </a:prstGeom>
          <a:solidFill>
            <a:srgbClr val="0052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2" name="矩形 11">
            <a:extLst>
              <a:ext uri="{FF2B5EF4-FFF2-40B4-BE49-F238E27FC236}">
                <a16:creationId xmlns:a16="http://schemas.microsoft.com/office/drawing/2014/main" id="{4D06233F-A750-C547-A8E2-A11BD2D37200}"/>
              </a:ext>
            </a:extLst>
          </p:cNvPr>
          <p:cNvSpPr/>
          <p:nvPr/>
        </p:nvSpPr>
        <p:spPr>
          <a:xfrm>
            <a:off x="7296821" y="1924282"/>
            <a:ext cx="603050" cy="600164"/>
          </a:xfrm>
          <a:prstGeom prst="rect">
            <a:avLst/>
          </a:prstGeom>
          <a:noFill/>
          <a:ln w="19050">
            <a:noFill/>
          </a:ln>
        </p:spPr>
        <p:txBody>
          <a:bodyPr wrap="none">
            <a:spAutoFit/>
          </a:bodyPr>
          <a:lstStyle/>
          <a:p>
            <a:pPr defTabSz="914400" rtl="0" hangingPunct="1">
              <a:defRPr/>
            </a:pP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Secure </a:t>
            </a:r>
            <a:b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b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keypad</a:t>
            </a:r>
            <a:endParaRPr lang="en-us" altLang="zh-CN" sz="1100" b="0" kern="12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defTabSz="914400" rtl="0" hangingPunct="1">
              <a:defRPr/>
            </a:pP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sp>
        <p:nvSpPr>
          <p:cNvPr id="13" name="矩形 12">
            <a:extLst>
              <a:ext uri="{FF2B5EF4-FFF2-40B4-BE49-F238E27FC236}">
                <a16:creationId xmlns:a16="http://schemas.microsoft.com/office/drawing/2014/main" id="{B533CF2B-9B23-BC44-A312-7EC021858300}"/>
              </a:ext>
            </a:extLst>
          </p:cNvPr>
          <p:cNvSpPr/>
          <p:nvPr/>
        </p:nvSpPr>
        <p:spPr>
          <a:xfrm>
            <a:off x="2454120" y="2690776"/>
            <a:ext cx="2530532" cy="276999"/>
          </a:xfrm>
          <a:prstGeom prst="rect">
            <a:avLst/>
          </a:prstGeom>
          <a:noFill/>
          <a:ln w="19050">
            <a:noFill/>
          </a:ln>
        </p:spPr>
        <p:txBody>
          <a:bodyPr wrap="square">
            <a:spAutoFit/>
          </a:bodyPr>
          <a:lstStyle/>
          <a:p>
            <a:pPr algn="r" defTabSz="914400" rtl="0" hangingPunct="1">
              <a:defRPr/>
            </a:pPr>
            <a:r>
              <a:rPr lang="en-us" sz="1200" b="1"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Environment monitoring</a:t>
            </a:r>
          </a:p>
        </p:txBody>
      </p:sp>
      <p:sp>
        <p:nvSpPr>
          <p:cNvPr id="14" name="矩形 13">
            <a:extLst>
              <a:ext uri="{FF2B5EF4-FFF2-40B4-BE49-F238E27FC236}">
                <a16:creationId xmlns:a16="http://schemas.microsoft.com/office/drawing/2014/main" id="{520C7C4D-1BC1-0F49-8DE8-23AF776A71CC}"/>
              </a:ext>
            </a:extLst>
          </p:cNvPr>
          <p:cNvSpPr/>
          <p:nvPr/>
        </p:nvSpPr>
        <p:spPr>
          <a:xfrm>
            <a:off x="6446066" y="5927594"/>
            <a:ext cx="2399169" cy="276999"/>
          </a:xfrm>
          <a:prstGeom prst="rect">
            <a:avLst/>
          </a:prstGeom>
          <a:noFill/>
          <a:ln w="19050">
            <a:noFill/>
          </a:ln>
        </p:spPr>
        <p:txBody>
          <a:bodyPr wrap="square">
            <a:spAutoFit/>
          </a:bodyPr>
          <a:lstStyle/>
          <a:p>
            <a:pPr defTabSz="914400" rtl="0" hangingPunct="1">
              <a:defRPr/>
            </a:pPr>
            <a:r>
              <a:rPr lang="en-us" sz="1200" b="1"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Fake app detection</a:t>
            </a:r>
          </a:p>
        </p:txBody>
      </p:sp>
      <p:sp>
        <p:nvSpPr>
          <p:cNvPr id="15" name="矩形 14">
            <a:extLst>
              <a:ext uri="{FF2B5EF4-FFF2-40B4-BE49-F238E27FC236}">
                <a16:creationId xmlns:a16="http://schemas.microsoft.com/office/drawing/2014/main" id="{C4A1BF32-6BC8-1245-8CCE-6BB6800449AC}"/>
              </a:ext>
            </a:extLst>
          </p:cNvPr>
          <p:cNvSpPr/>
          <p:nvPr/>
        </p:nvSpPr>
        <p:spPr>
          <a:xfrm>
            <a:off x="9575761" y="2921325"/>
            <a:ext cx="2489782" cy="600164"/>
          </a:xfrm>
          <a:prstGeom prst="rect">
            <a:avLst/>
          </a:prstGeom>
        </p:spPr>
        <p:txBody>
          <a:bodyPr wrap="square">
            <a:spAutoFit/>
          </a:bodyPr>
          <a:lstStyle/>
          <a:p>
            <a:pPr algn="l" defTabSz="914400" rtl="0" hangingPunct="1">
              <a:defRPr/>
            </a:pPr>
            <a:r>
              <a:rPr lang="en-us" sz="1100" b="0"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Tamper proofing and counterfeit prevention</a:t>
            </a:r>
            <a:endParaRPr lang="en-us" altLang="zh-CN" sz="1100" b="0" kern="120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algn="l" defTabSz="914400" rtl="0" hangingPunct="1">
              <a:defRPr/>
            </a:pPr>
            <a:r>
              <a:rPr lang="en-us" sz="1100" b="0"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Malicious data acquisition prevention</a:t>
            </a:r>
          </a:p>
        </p:txBody>
      </p:sp>
      <p:sp>
        <p:nvSpPr>
          <p:cNvPr id="16" name="矩形 15">
            <a:extLst>
              <a:ext uri="{FF2B5EF4-FFF2-40B4-BE49-F238E27FC236}">
                <a16:creationId xmlns:a16="http://schemas.microsoft.com/office/drawing/2014/main" id="{32BA7CD7-47A0-DA46-B80A-285EE84FECEE}"/>
              </a:ext>
            </a:extLst>
          </p:cNvPr>
          <p:cNvSpPr/>
          <p:nvPr/>
        </p:nvSpPr>
        <p:spPr>
          <a:xfrm>
            <a:off x="2315824" y="2886000"/>
            <a:ext cx="2668828" cy="281872"/>
          </a:xfrm>
          <a:prstGeom prst="rect">
            <a:avLst/>
          </a:prstGeom>
        </p:spPr>
        <p:txBody>
          <a:bodyPr wrap="square">
            <a:spAutoFit/>
          </a:bodyPr>
          <a:lstStyle/>
          <a:p>
            <a:pPr algn="r" defTabSz="914400" rtl="0" hangingPunct="1">
              <a:lnSpc>
                <a:spcPct val="120000"/>
              </a:lnSpc>
              <a:defRPr/>
            </a:pPr>
            <a:r>
              <a:rPr lang="en-us" sz="1100" b="0"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App runtime environment check</a:t>
            </a:r>
          </a:p>
        </p:txBody>
      </p:sp>
      <p:sp>
        <p:nvSpPr>
          <p:cNvPr id="17" name="矩形 16">
            <a:extLst>
              <a:ext uri="{FF2B5EF4-FFF2-40B4-BE49-F238E27FC236}">
                <a16:creationId xmlns:a16="http://schemas.microsoft.com/office/drawing/2014/main" id="{6B7DF740-51A7-954D-B519-3BF7A03D115B}"/>
              </a:ext>
            </a:extLst>
          </p:cNvPr>
          <p:cNvSpPr/>
          <p:nvPr/>
        </p:nvSpPr>
        <p:spPr>
          <a:xfrm>
            <a:off x="6226991" y="6191895"/>
            <a:ext cx="2673035" cy="600164"/>
          </a:xfrm>
          <a:prstGeom prst="rect">
            <a:avLst/>
          </a:prstGeom>
        </p:spPr>
        <p:txBody>
          <a:bodyPr wrap="square">
            <a:spAutoFit/>
          </a:bodyPr>
          <a:lstStyle/>
          <a:p>
            <a:pPr defTabSz="914400" rtl="0" hangingPunct="1">
              <a:defRPr/>
            </a:pPr>
            <a:r>
              <a:rPr lang="en-us" sz="1100" b="0"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Fake app detection based on coverage of massive numbers of devices</a:t>
            </a:r>
            <a:endParaRPr lang="en-us" altLang="zh-CN" sz="1100" b="0" kern="120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defTabSz="914400" rtl="0" hangingPunct="1">
              <a:defRPr/>
            </a:pPr>
            <a:r>
              <a:rPr lang="en-us" sz="1100" b="0"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sp>
        <p:nvSpPr>
          <p:cNvPr id="18" name="六边形 17">
            <a:extLst>
              <a:ext uri="{FF2B5EF4-FFF2-40B4-BE49-F238E27FC236}">
                <a16:creationId xmlns:a16="http://schemas.microsoft.com/office/drawing/2014/main" id="{E77A3AD5-BB8F-1F4E-AB47-0B63F1A5FAE8}"/>
              </a:ext>
            </a:extLst>
          </p:cNvPr>
          <p:cNvSpPr/>
          <p:nvPr/>
        </p:nvSpPr>
        <p:spPr>
          <a:xfrm>
            <a:off x="7014833" y="2726544"/>
            <a:ext cx="1181554" cy="1018580"/>
          </a:xfrm>
          <a:prstGeom prst="hexagon">
            <a:avLst/>
          </a:prstGeom>
          <a:solidFill>
            <a:srgbClr val="00D1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19" name="矩形 18">
            <a:extLst>
              <a:ext uri="{FF2B5EF4-FFF2-40B4-BE49-F238E27FC236}">
                <a16:creationId xmlns:a16="http://schemas.microsoft.com/office/drawing/2014/main" id="{0094D573-B5B8-3248-AF1A-FE4FED5CF719}"/>
              </a:ext>
            </a:extLst>
          </p:cNvPr>
          <p:cNvSpPr/>
          <p:nvPr/>
        </p:nvSpPr>
        <p:spPr>
          <a:xfrm>
            <a:off x="7223157" y="2961018"/>
            <a:ext cx="811441" cy="600164"/>
          </a:xfrm>
          <a:prstGeom prst="rect">
            <a:avLst/>
          </a:prstGeom>
          <a:noFill/>
          <a:ln w="19050">
            <a:noFill/>
          </a:ln>
        </p:spPr>
        <p:txBody>
          <a:bodyPr wrap="none">
            <a:spAutoFit/>
          </a:bodyPr>
          <a:lstStyle/>
          <a:p>
            <a:pPr defTabSz="914400" rtl="0" hangingPunct="1">
              <a:defRPr/>
            </a:pPr>
            <a:r>
              <a:rPr lang="en-us" sz="1100" b="1" i="0" u="none" kern="1200" baseline="0" dirty="0">
                <a:solidFill>
                  <a:srgbClr val="F4F4F4"/>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Core </a:t>
            </a:r>
            <a:br>
              <a:rPr lang="en-us" sz="1100" b="1" i="0" u="none" kern="1200" baseline="0" dirty="0">
                <a:solidFill>
                  <a:srgbClr val="F4F4F4"/>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br>
            <a:r>
              <a:rPr lang="en-us" sz="1100" b="1" i="0" u="none" kern="1200" baseline="0" dirty="0">
                <a:solidFill>
                  <a:srgbClr val="F4F4F4"/>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businesses</a:t>
            </a:r>
            <a:endParaRPr lang="en-us" altLang="zh-CN" sz="1100" kern="1200" dirty="0">
              <a:solidFill>
                <a:srgbClr val="F4F4F4"/>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defTabSz="914400" rtl="0" hangingPunct="1">
              <a:defRPr/>
            </a:pPr>
            <a:r>
              <a:rPr lang="en-us" sz="1100" b="0" i="0" u="none" kern="1200" baseline="0" dirty="0">
                <a:solidFill>
                  <a:srgbClr val="F4F4F4"/>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pic>
        <p:nvPicPr>
          <p:cNvPr id="20" name="图形 19">
            <a:extLst>
              <a:ext uri="{FF2B5EF4-FFF2-40B4-BE49-F238E27FC236}">
                <a16:creationId xmlns:a16="http://schemas.microsoft.com/office/drawing/2014/main" id="{1859EB5E-FAF8-FD45-8433-BD8B4B4913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1433" y="1867361"/>
            <a:ext cx="655109" cy="655109"/>
          </a:xfrm>
          <a:prstGeom prst="rect">
            <a:avLst/>
          </a:prstGeom>
        </p:spPr>
      </p:pic>
      <p:pic>
        <p:nvPicPr>
          <p:cNvPr id="21" name="图形 20">
            <a:extLst>
              <a:ext uri="{FF2B5EF4-FFF2-40B4-BE49-F238E27FC236}">
                <a16:creationId xmlns:a16="http://schemas.microsoft.com/office/drawing/2014/main" id="{58774F44-F316-3A42-9545-D5B939133A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5761" y="1822792"/>
            <a:ext cx="703897" cy="703897"/>
          </a:xfrm>
          <a:prstGeom prst="rect">
            <a:avLst/>
          </a:prstGeom>
        </p:spPr>
      </p:pic>
      <p:sp>
        <p:nvSpPr>
          <p:cNvPr id="22" name="六边形 21">
            <a:extLst>
              <a:ext uri="{FF2B5EF4-FFF2-40B4-BE49-F238E27FC236}">
                <a16:creationId xmlns:a16="http://schemas.microsoft.com/office/drawing/2014/main" id="{C3627670-A3ED-5C41-AA0E-90F1D8D30E00}"/>
              </a:ext>
            </a:extLst>
          </p:cNvPr>
          <p:cNvSpPr/>
          <p:nvPr/>
        </p:nvSpPr>
        <p:spPr>
          <a:xfrm>
            <a:off x="7040342" y="4889760"/>
            <a:ext cx="1122226" cy="967436"/>
          </a:xfrm>
          <a:prstGeom prst="hexagon">
            <a:avLst/>
          </a:prstGeom>
          <a:solidFill>
            <a:srgbClr val="0052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pic>
        <p:nvPicPr>
          <p:cNvPr id="23" name="图形 22">
            <a:extLst>
              <a:ext uri="{FF2B5EF4-FFF2-40B4-BE49-F238E27FC236}">
                <a16:creationId xmlns:a16="http://schemas.microsoft.com/office/drawing/2014/main" id="{5D1FD688-C525-5144-A2A0-CF41BCD1F6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76353" y="5110829"/>
            <a:ext cx="495432" cy="530820"/>
          </a:xfrm>
          <a:prstGeom prst="rect">
            <a:avLst/>
          </a:prstGeom>
        </p:spPr>
      </p:pic>
      <p:sp>
        <p:nvSpPr>
          <p:cNvPr id="24" name="六边形 23">
            <a:extLst>
              <a:ext uri="{FF2B5EF4-FFF2-40B4-BE49-F238E27FC236}">
                <a16:creationId xmlns:a16="http://schemas.microsoft.com/office/drawing/2014/main" id="{A31776C1-D022-104B-B58D-C6D1C99696E6}"/>
              </a:ext>
            </a:extLst>
          </p:cNvPr>
          <p:cNvSpPr/>
          <p:nvPr/>
        </p:nvSpPr>
        <p:spPr>
          <a:xfrm>
            <a:off x="5868013" y="3536473"/>
            <a:ext cx="815398" cy="768745"/>
          </a:xfrm>
          <a:prstGeom prst="hexagon">
            <a:avLst>
              <a:gd name="adj" fmla="val 25000"/>
              <a:gd name="vf" fmla="val 115470"/>
            </a:avLst>
          </a:prstGeom>
          <a:solidFill>
            <a:srgbClr val="00A2FF"/>
          </a:solidFill>
          <a:ln w="254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5" name="矩形 24">
            <a:extLst>
              <a:ext uri="{FF2B5EF4-FFF2-40B4-BE49-F238E27FC236}">
                <a16:creationId xmlns:a16="http://schemas.microsoft.com/office/drawing/2014/main" id="{5E87635D-B8F3-B443-A0BA-656DD67C9829}"/>
              </a:ext>
            </a:extLst>
          </p:cNvPr>
          <p:cNvSpPr/>
          <p:nvPr/>
        </p:nvSpPr>
        <p:spPr>
          <a:xfrm>
            <a:off x="5882816" y="3713336"/>
            <a:ext cx="801823" cy="600164"/>
          </a:xfrm>
          <a:prstGeom prst="rect">
            <a:avLst/>
          </a:prstGeom>
          <a:noFill/>
          <a:ln w="19050">
            <a:noFill/>
          </a:ln>
        </p:spPr>
        <p:txBody>
          <a:bodyPr wrap="none">
            <a:spAutoFit/>
          </a:bodyPr>
          <a:lstStyle/>
          <a:p>
            <a:pPr defTabSz="914400" rtl="0" hangingPunct="1">
              <a:defRPr/>
            </a:pP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Whitebox </a:t>
            </a:r>
            <a:b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b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encryption</a:t>
            </a:r>
          </a:p>
          <a:p>
            <a:pPr defTabSz="914400" rtl="0" hangingPunct="1">
              <a:defRPr/>
            </a:pP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 </a:t>
            </a:r>
          </a:p>
        </p:txBody>
      </p:sp>
      <p:sp>
        <p:nvSpPr>
          <p:cNvPr id="26" name="六边形 25">
            <a:extLst>
              <a:ext uri="{FF2B5EF4-FFF2-40B4-BE49-F238E27FC236}">
                <a16:creationId xmlns:a16="http://schemas.microsoft.com/office/drawing/2014/main" id="{B78E6C47-E45F-214F-897B-8964910D0EB4}"/>
              </a:ext>
            </a:extLst>
          </p:cNvPr>
          <p:cNvSpPr/>
          <p:nvPr/>
        </p:nvSpPr>
        <p:spPr>
          <a:xfrm>
            <a:off x="8558962" y="3536473"/>
            <a:ext cx="815398" cy="768745"/>
          </a:xfrm>
          <a:prstGeom prst="hexagon">
            <a:avLst>
              <a:gd name="adj" fmla="val 25000"/>
              <a:gd name="vf" fmla="val 115470"/>
            </a:avLst>
          </a:prstGeom>
          <a:solidFill>
            <a:srgbClr val="00A2FF"/>
          </a:solidFill>
          <a:ln w="254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rtl="0">
              <a:defRPr/>
            </a:pPr>
            <a:endParaRPr lang="en-us" altLang="en-US" sz="3200" b="0" kern="1200" dirty="0">
              <a:solidFill>
                <a:srgbClr val="FFFFFF"/>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27" name="矩形 26">
            <a:extLst>
              <a:ext uri="{FF2B5EF4-FFF2-40B4-BE49-F238E27FC236}">
                <a16:creationId xmlns:a16="http://schemas.microsoft.com/office/drawing/2014/main" id="{B30E2A50-E0DA-DA48-8A34-5988B9BDFA59}"/>
              </a:ext>
            </a:extLst>
          </p:cNvPr>
          <p:cNvSpPr/>
          <p:nvPr/>
        </p:nvSpPr>
        <p:spPr>
          <a:xfrm>
            <a:off x="8589795" y="3688230"/>
            <a:ext cx="784189" cy="430887"/>
          </a:xfrm>
          <a:prstGeom prst="rect">
            <a:avLst/>
          </a:prstGeom>
          <a:noFill/>
          <a:ln w="19050">
            <a:noFill/>
          </a:ln>
        </p:spPr>
        <p:txBody>
          <a:bodyPr wrap="none">
            <a:spAutoFit/>
          </a:bodyPr>
          <a:lstStyle/>
          <a:p>
            <a:pPr defTabSz="914400" rtl="0" hangingPunct="1">
              <a:defRPr/>
            </a:pP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Linkage </a:t>
            </a:r>
            <a:b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br>
            <a:r>
              <a:rPr lang="en-us" sz="1100" b="0" i="0" u="none" kern="1200" baseline="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protection</a:t>
            </a:r>
          </a:p>
        </p:txBody>
      </p:sp>
      <p:sp>
        <p:nvSpPr>
          <p:cNvPr id="28" name="文本占位符 2">
            <a:extLst>
              <a:ext uri="{FF2B5EF4-FFF2-40B4-BE49-F238E27FC236}">
                <a16:creationId xmlns:a16="http://schemas.microsoft.com/office/drawing/2014/main" id="{FAD9AF6C-E893-4D41-8835-DEE3BE5BC966}"/>
              </a:ext>
            </a:extLst>
          </p:cNvPr>
          <p:cNvSpPr txBox="1">
            <a:spLocks/>
          </p:cNvSpPr>
          <p:nvPr/>
        </p:nvSpPr>
        <p:spPr>
          <a:xfrm>
            <a:off x="437745" y="934970"/>
            <a:ext cx="11468910" cy="648000"/>
          </a:xfrm>
          <a:prstGeom prst="rect">
            <a:avLst/>
          </a:prstGeom>
        </p:spPr>
        <p:txBody>
          <a:bodyPr/>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sz="1800" dirty="0">
                <a:latin typeface="Calibri" panose="020F0502020204030204" pitchFamily="34" charset="0"/>
                <a:cs typeface="Calibri" panose="020F0502020204030204" pitchFamily="34" charset="0"/>
                <a:sym typeface="Times New Roman" panose="02020603050405020304" pitchFamily="18" charset="0"/>
              </a:rPr>
              <a:t>Tencent has the largest risk library in Asia. The security manager apps of major phone brands such as Apple, Huawei, Xiaomi, and Vivo all depend on Tencent, and all discovered and scanned risks will be sent to Tencent for detection.</a:t>
            </a:r>
          </a:p>
        </p:txBody>
      </p:sp>
      <p:sp>
        <p:nvSpPr>
          <p:cNvPr id="29" name="矩形 28">
            <a:extLst>
              <a:ext uri="{FF2B5EF4-FFF2-40B4-BE49-F238E27FC236}">
                <a16:creationId xmlns:a16="http://schemas.microsoft.com/office/drawing/2014/main" id="{771AF04B-6B68-0042-BCC6-6841B5E80848}"/>
              </a:ext>
            </a:extLst>
          </p:cNvPr>
          <p:cNvSpPr/>
          <p:nvPr/>
        </p:nvSpPr>
        <p:spPr>
          <a:xfrm>
            <a:off x="9963452" y="2693575"/>
            <a:ext cx="2228548" cy="276999"/>
          </a:xfrm>
          <a:prstGeom prst="rect">
            <a:avLst/>
          </a:prstGeom>
        </p:spPr>
        <p:txBody>
          <a:bodyPr wrap="square">
            <a:spAutoFit/>
          </a:bodyPr>
          <a:lstStyle/>
          <a:p>
            <a:pPr algn="l" defTabSz="914400" rtl="0" hangingPunct="1">
              <a:defRPr/>
            </a:pPr>
            <a:r>
              <a:rPr lang="en-us" sz="1200" b="1" i="0" u="none" kern="1200" baseline="0" dirty="0">
                <a:solidFill>
                  <a:srgbClr val="0052D6"/>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App reinforcement</a:t>
            </a:r>
          </a:p>
        </p:txBody>
      </p:sp>
      <p:pic>
        <p:nvPicPr>
          <p:cNvPr id="30" name="图片 29">
            <a:extLst>
              <a:ext uri="{FF2B5EF4-FFF2-40B4-BE49-F238E27FC236}">
                <a16:creationId xmlns:a16="http://schemas.microsoft.com/office/drawing/2014/main" id="{6A9D86D9-5968-CA49-A756-8335F8C4EA27}"/>
              </a:ext>
            </a:extLst>
          </p:cNvPr>
          <p:cNvPicPr>
            <a:picLocks noChangeAspect="1"/>
          </p:cNvPicPr>
          <p:nvPr/>
        </p:nvPicPr>
        <p:blipFill>
          <a:blip r:embed="rId8"/>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707587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8214915" cy="306984"/>
          </a:xfrm>
        </p:spPr>
        <p:txBody>
          <a:bodyPr>
            <a:noAutofit/>
          </a:bodyPr>
          <a:lstStyle/>
          <a:p>
            <a:pPr>
              <a:lnSpc>
                <a:spcPct val="114000"/>
              </a:lnSpc>
              <a:spcBef>
                <a:spcPts val="0"/>
              </a:spcBef>
              <a:buClr>
                <a:schemeClr val="dk1"/>
              </a:buClr>
              <a:buSzPts val="2800"/>
              <a:defRPr/>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Coding</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DevOps</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Platform</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Super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APP R&amp;D Work Flow</a:t>
            </a:r>
            <a:endParaRPr 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2" name="Group 1">
            <a:extLst>
              <a:ext uri="{FF2B5EF4-FFF2-40B4-BE49-F238E27FC236}">
                <a16:creationId xmlns:a16="http://schemas.microsoft.com/office/drawing/2014/main" id="{C55AC24E-D080-8218-5902-C67ED27FA948}"/>
              </a:ext>
            </a:extLst>
          </p:cNvPr>
          <p:cNvGrpSpPr/>
          <p:nvPr/>
        </p:nvGrpSpPr>
        <p:grpSpPr>
          <a:xfrm>
            <a:off x="345424" y="945869"/>
            <a:ext cx="11692786" cy="5820613"/>
            <a:chOff x="771610" y="958948"/>
            <a:chExt cx="11692786" cy="5820613"/>
          </a:xfrm>
        </p:grpSpPr>
        <p:sp>
          <p:nvSpPr>
            <p:cNvPr id="123" name="环形箭头 19">
              <a:extLst>
                <a:ext uri="{FF2B5EF4-FFF2-40B4-BE49-F238E27FC236}">
                  <a16:creationId xmlns:a16="http://schemas.microsoft.com/office/drawing/2014/main" id="{CBCE3146-B987-0ADA-7C62-E826F22E979E}"/>
                </a:ext>
              </a:extLst>
            </p:cNvPr>
            <p:cNvSpPr/>
            <p:nvPr/>
          </p:nvSpPr>
          <p:spPr>
            <a:xfrm rot="5400000">
              <a:off x="8727238" y="1442672"/>
              <a:ext cx="3719021" cy="3755295"/>
            </a:xfrm>
            <a:prstGeom prst="circularArrow">
              <a:avLst/>
            </a:prstGeom>
            <a:solidFill>
              <a:schemeClr val="accent1">
                <a:lumMod val="40000"/>
                <a:lumOff val="60000"/>
              </a:schemeClr>
            </a:solidFill>
            <a:ln w="12700">
              <a:miter lim="400000"/>
            </a:ln>
          </p:spPr>
          <p:txBody>
            <a:bodyPr lIns="25400" tIns="25400" rIns="25400" bIns="25400" rtlCol="0" anchor="ctr"/>
            <a:lstStyle/>
            <a:p>
              <a:pPr algn="l"/>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nvGrpSpPr>
            <p:cNvPr id="124" name="组合 2">
              <a:extLst>
                <a:ext uri="{FF2B5EF4-FFF2-40B4-BE49-F238E27FC236}">
                  <a16:creationId xmlns:a16="http://schemas.microsoft.com/office/drawing/2014/main" id="{8B8C610F-C39F-39F7-0543-43D424498F3E}"/>
                </a:ext>
              </a:extLst>
            </p:cNvPr>
            <p:cNvGrpSpPr/>
            <p:nvPr/>
          </p:nvGrpSpPr>
          <p:grpSpPr>
            <a:xfrm>
              <a:off x="883123" y="1634246"/>
              <a:ext cx="1583542" cy="510971"/>
              <a:chOff x="1766245" y="3268493"/>
              <a:chExt cx="3167084" cy="1021941"/>
            </a:xfrm>
          </p:grpSpPr>
          <p:sp>
            <p:nvSpPr>
              <p:cNvPr id="125" name="形状">
                <a:extLst>
                  <a:ext uri="{FF2B5EF4-FFF2-40B4-BE49-F238E27FC236}">
                    <a16:creationId xmlns:a16="http://schemas.microsoft.com/office/drawing/2014/main" id="{E344DAF0-59D9-7210-626F-E95A18B257F4}"/>
                  </a:ext>
                </a:extLst>
              </p:cNvPr>
              <p:cNvSpPr/>
              <p:nvPr/>
            </p:nvSpPr>
            <p:spPr>
              <a:xfrm>
                <a:off x="1766245" y="3268493"/>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8972" y="21600"/>
                    </a:moveTo>
                    <a:lnTo>
                      <a:pt x="18972" y="21600"/>
                    </a:lnTo>
                    <a:lnTo>
                      <a:pt x="21600" y="10800"/>
                    </a:lnTo>
                    <a:lnTo>
                      <a:pt x="18972" y="0"/>
                    </a:lnTo>
                    <a:lnTo>
                      <a:pt x="18972" y="0"/>
                    </a:lnTo>
                    <a:lnTo>
                      <a:pt x="0" y="0"/>
                    </a:lnTo>
                    <a:lnTo>
                      <a:pt x="0" y="21600"/>
                    </a:lnTo>
                    <a:lnTo>
                      <a:pt x="18972"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26" name="标题文本一">
                <a:extLst>
                  <a:ext uri="{FF2B5EF4-FFF2-40B4-BE49-F238E27FC236}">
                    <a16:creationId xmlns:a16="http://schemas.microsoft.com/office/drawing/2014/main" id="{33558005-4089-2CEA-7E59-020932BD2A94}"/>
                  </a:ext>
                </a:extLst>
              </p:cNvPr>
              <p:cNvSpPr txBox="1"/>
              <p:nvPr/>
            </p:nvSpPr>
            <p:spPr>
              <a:xfrm>
                <a:off x="1869259" y="3396227"/>
                <a:ext cx="2653848" cy="738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Requirement</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Analysis</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&amp;</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Design</a:t>
                </a:r>
                <a:endParaRPr sz="1200" dirty="0">
                  <a:latin typeface="Calibri" panose="020F0502020204030204" pitchFamily="34" charset="0"/>
                  <a:ea typeface="腾讯体 W7"/>
                  <a:cs typeface="Calibri" panose="020F0502020204030204" pitchFamily="34" charset="0"/>
                </a:endParaRPr>
              </a:p>
            </p:txBody>
          </p:sp>
        </p:grpSp>
        <p:grpSp>
          <p:nvGrpSpPr>
            <p:cNvPr id="127" name="组合 5">
              <a:extLst>
                <a:ext uri="{FF2B5EF4-FFF2-40B4-BE49-F238E27FC236}">
                  <a16:creationId xmlns:a16="http://schemas.microsoft.com/office/drawing/2014/main" id="{1EF8A6E5-C073-4B9A-67DF-FAF0691346B2}"/>
                </a:ext>
              </a:extLst>
            </p:cNvPr>
            <p:cNvGrpSpPr/>
            <p:nvPr/>
          </p:nvGrpSpPr>
          <p:grpSpPr>
            <a:xfrm>
              <a:off x="2496931" y="1645709"/>
              <a:ext cx="1583542" cy="510971"/>
              <a:chOff x="4993861" y="3291418"/>
              <a:chExt cx="3167084" cy="1021941"/>
            </a:xfrm>
          </p:grpSpPr>
          <p:sp>
            <p:nvSpPr>
              <p:cNvPr id="128" name="形状">
                <a:extLst>
                  <a:ext uri="{FF2B5EF4-FFF2-40B4-BE49-F238E27FC236}">
                    <a16:creationId xmlns:a16="http://schemas.microsoft.com/office/drawing/2014/main" id="{1C7B4896-7539-9406-A89D-9015C1734210}"/>
                  </a:ext>
                </a:extLst>
              </p:cNvPr>
              <p:cNvSpPr/>
              <p:nvPr/>
            </p:nvSpPr>
            <p:spPr>
              <a:xfrm>
                <a:off x="4993861" y="3291418"/>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29" name="标题文本二">
                <a:extLst>
                  <a:ext uri="{FF2B5EF4-FFF2-40B4-BE49-F238E27FC236}">
                    <a16:creationId xmlns:a16="http://schemas.microsoft.com/office/drawing/2014/main" id="{756750B0-AFD0-D6FC-9373-1045A2A441B6}"/>
                  </a:ext>
                </a:extLst>
              </p:cNvPr>
              <p:cNvSpPr txBox="1"/>
              <p:nvPr/>
            </p:nvSpPr>
            <p:spPr>
              <a:xfrm>
                <a:off x="5719627" y="3622076"/>
                <a:ext cx="176763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defPPr>
                  <a:defRPr lang="zh-CN"/>
                </a:defPPr>
                <a:lvl1pPr algn="ctr" defTabSz="228578">
                  <a:lnSpc>
                    <a:spcPct val="100000"/>
                  </a:lnSpc>
                  <a:defRPr sz="1200" b="0">
                    <a:solidFill>
                      <a:srgbClr val="FEFDFF"/>
                    </a:solidFill>
                    <a:latin typeface="腾讯体 W7"/>
                    <a:ea typeface="腾讯体 W7"/>
                  </a:defRPr>
                </a:lvl1pPr>
              </a:lstStyle>
              <a:p>
                <a:r>
                  <a:rPr lang="en-US" altLang="zh-CN" dirty="0">
                    <a:latin typeface="Calibri" panose="020F0502020204030204" pitchFamily="34" charset="0"/>
                    <a:cs typeface="Calibri" panose="020F0502020204030204" pitchFamily="34" charset="0"/>
                  </a:rPr>
                  <a:t>UI/UE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Design</a:t>
                </a:r>
                <a:endParaRPr dirty="0">
                  <a:latin typeface="Calibri" panose="020F0502020204030204" pitchFamily="34" charset="0"/>
                  <a:cs typeface="Calibri" panose="020F0502020204030204" pitchFamily="34" charset="0"/>
                </a:endParaRPr>
              </a:p>
            </p:txBody>
          </p:sp>
        </p:grpSp>
        <p:grpSp>
          <p:nvGrpSpPr>
            <p:cNvPr id="131" name="组合 8">
              <a:extLst>
                <a:ext uri="{FF2B5EF4-FFF2-40B4-BE49-F238E27FC236}">
                  <a16:creationId xmlns:a16="http://schemas.microsoft.com/office/drawing/2014/main" id="{5F19768D-4C1F-5C9E-F024-5251102DC3C8}"/>
                </a:ext>
              </a:extLst>
            </p:cNvPr>
            <p:cNvGrpSpPr/>
            <p:nvPr/>
          </p:nvGrpSpPr>
          <p:grpSpPr>
            <a:xfrm>
              <a:off x="4110739" y="1654938"/>
              <a:ext cx="1583542" cy="510971"/>
              <a:chOff x="8221477" y="3309875"/>
              <a:chExt cx="3167084" cy="1021941"/>
            </a:xfrm>
          </p:grpSpPr>
          <p:sp>
            <p:nvSpPr>
              <p:cNvPr id="132" name="形状">
                <a:extLst>
                  <a:ext uri="{FF2B5EF4-FFF2-40B4-BE49-F238E27FC236}">
                    <a16:creationId xmlns:a16="http://schemas.microsoft.com/office/drawing/2014/main" id="{FF13FE7C-D9B5-8421-7AE1-B5698B4F0DBF}"/>
                  </a:ext>
                </a:extLst>
              </p:cNvPr>
              <p:cNvSpPr/>
              <p:nvPr/>
            </p:nvSpPr>
            <p:spPr>
              <a:xfrm>
                <a:off x="8221477" y="3309875"/>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33" name="标题文本二">
                <a:extLst>
                  <a:ext uri="{FF2B5EF4-FFF2-40B4-BE49-F238E27FC236}">
                    <a16:creationId xmlns:a16="http://schemas.microsoft.com/office/drawing/2014/main" id="{4CB03DEA-DEC2-6E3F-B448-7E580083AB9F}"/>
                  </a:ext>
                </a:extLst>
              </p:cNvPr>
              <p:cNvSpPr txBox="1"/>
              <p:nvPr/>
            </p:nvSpPr>
            <p:spPr>
              <a:xfrm>
                <a:off x="8532789" y="3666235"/>
                <a:ext cx="25888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defPPr>
                  <a:defRPr lang="zh-CN"/>
                </a:defPPr>
                <a:lvl1pPr algn="ctr" defTabSz="228578">
                  <a:lnSpc>
                    <a:spcPct val="100000"/>
                  </a:lnSpc>
                  <a:defRPr sz="1200" b="0">
                    <a:solidFill>
                      <a:srgbClr val="FEFDFF"/>
                    </a:solidFill>
                    <a:latin typeface="腾讯体 W7"/>
                    <a:ea typeface="腾讯体 W7"/>
                  </a:defRPr>
                </a:lvl1pPr>
              </a:lstStyle>
              <a:p>
                <a:r>
                  <a:rPr lang="en-HK" altLang="zh-CN" dirty="0">
                    <a:latin typeface="Calibri" panose="020F0502020204030204" pitchFamily="34" charset="0"/>
                    <a:cs typeface="Calibri" panose="020F0502020204030204" pitchFamily="34" charset="0"/>
                  </a:rPr>
                  <a:t>Modularized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Coding</a:t>
                </a:r>
                <a:endParaRPr dirty="0">
                  <a:latin typeface="Calibri" panose="020F0502020204030204" pitchFamily="34" charset="0"/>
                  <a:cs typeface="Calibri" panose="020F0502020204030204" pitchFamily="34" charset="0"/>
                </a:endParaRPr>
              </a:p>
            </p:txBody>
          </p:sp>
        </p:grpSp>
        <p:grpSp>
          <p:nvGrpSpPr>
            <p:cNvPr id="134" name="组合 10">
              <a:extLst>
                <a:ext uri="{FF2B5EF4-FFF2-40B4-BE49-F238E27FC236}">
                  <a16:creationId xmlns:a16="http://schemas.microsoft.com/office/drawing/2014/main" id="{E62370C8-282F-4D0C-9C44-5A1082C41B00}"/>
                </a:ext>
              </a:extLst>
            </p:cNvPr>
            <p:cNvGrpSpPr/>
            <p:nvPr/>
          </p:nvGrpSpPr>
          <p:grpSpPr>
            <a:xfrm>
              <a:off x="7338354" y="1636485"/>
              <a:ext cx="1583542" cy="553998"/>
              <a:chOff x="14676708" y="3272969"/>
              <a:chExt cx="3167084" cy="1107995"/>
            </a:xfrm>
          </p:grpSpPr>
          <p:sp>
            <p:nvSpPr>
              <p:cNvPr id="135" name="形状">
                <a:extLst>
                  <a:ext uri="{FF2B5EF4-FFF2-40B4-BE49-F238E27FC236}">
                    <a16:creationId xmlns:a16="http://schemas.microsoft.com/office/drawing/2014/main" id="{E1DF5D21-5E41-BBC9-B178-B2B0A58BB9DD}"/>
                  </a:ext>
                </a:extLst>
              </p:cNvPr>
              <p:cNvSpPr/>
              <p:nvPr/>
            </p:nvSpPr>
            <p:spPr>
              <a:xfrm>
                <a:off x="14676708" y="3328333"/>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36" name="标题文本二">
                <a:extLst>
                  <a:ext uri="{FF2B5EF4-FFF2-40B4-BE49-F238E27FC236}">
                    <a16:creationId xmlns:a16="http://schemas.microsoft.com/office/drawing/2014/main" id="{6ABA06C3-A387-F394-C146-EA2D4E2D1CB1}"/>
                  </a:ext>
                </a:extLst>
              </p:cNvPr>
              <p:cNvSpPr txBox="1"/>
              <p:nvPr/>
            </p:nvSpPr>
            <p:spPr>
              <a:xfrm>
                <a:off x="14976882" y="3272969"/>
                <a:ext cx="2588802" cy="110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FFFF00"/>
                    </a:solidFill>
                    <a:latin typeface="Calibri" panose="020F0502020204030204" pitchFamily="34" charset="0"/>
                    <a:ea typeface="腾讯体 W7"/>
                    <a:cs typeface="Calibri" panose="020F0502020204030204" pitchFamily="34" charset="0"/>
                  </a:rPr>
                  <a:t>Development</a:t>
                </a:r>
                <a:r>
                  <a:rPr lang="zh-CN" altLang="en-US" sz="1200" dirty="0">
                    <a:solidFill>
                      <a:srgbClr val="FFFF00"/>
                    </a:solidFill>
                    <a:latin typeface="Calibri" panose="020F0502020204030204" pitchFamily="34" charset="0"/>
                    <a:ea typeface="腾讯体 W7"/>
                    <a:cs typeface="Calibri" panose="020F0502020204030204" pitchFamily="34" charset="0"/>
                  </a:rPr>
                  <a:t> </a:t>
                </a:r>
                <a:r>
                  <a:rPr lang="en-US" altLang="zh-CN" sz="1200" dirty="0">
                    <a:solidFill>
                      <a:srgbClr val="FFFF00"/>
                    </a:solidFill>
                    <a:latin typeface="Calibri" panose="020F0502020204030204" pitchFamily="34" charset="0"/>
                    <a:ea typeface="腾讯体 W7"/>
                    <a:cs typeface="Calibri" panose="020F0502020204030204" pitchFamily="34" charset="0"/>
                  </a:rPr>
                  <a:t>&amp;</a:t>
                </a:r>
                <a:r>
                  <a:rPr lang="zh-CN" altLang="en-US" sz="1200" dirty="0">
                    <a:solidFill>
                      <a:srgbClr val="FFFF00"/>
                    </a:solidFill>
                    <a:latin typeface="Calibri" panose="020F0502020204030204" pitchFamily="34" charset="0"/>
                    <a:ea typeface="腾讯体 W7"/>
                    <a:cs typeface="Calibri" panose="020F0502020204030204" pitchFamily="34" charset="0"/>
                  </a:rPr>
                  <a:t> </a:t>
                </a:r>
                <a:r>
                  <a:rPr lang="en-US" altLang="zh-CN" sz="1200" dirty="0">
                    <a:solidFill>
                      <a:srgbClr val="FFFF00"/>
                    </a:solidFill>
                    <a:latin typeface="Calibri" panose="020F0502020204030204" pitchFamily="34" charset="0"/>
                    <a:ea typeface="腾讯体 W7"/>
                    <a:cs typeface="Calibri" panose="020F0502020204030204" pitchFamily="34" charset="0"/>
                  </a:rPr>
                  <a:t>Test</a:t>
                </a:r>
                <a:r>
                  <a:rPr lang="zh-CN" altLang="en-US" sz="1200" dirty="0">
                    <a:solidFill>
                      <a:srgbClr val="FFFF00"/>
                    </a:solidFill>
                    <a:latin typeface="Calibri" panose="020F0502020204030204" pitchFamily="34" charset="0"/>
                    <a:ea typeface="腾讯体 W7"/>
                    <a:cs typeface="Calibri" panose="020F0502020204030204" pitchFamily="34" charset="0"/>
                  </a:rPr>
                  <a:t> </a:t>
                </a:r>
                <a:r>
                  <a:rPr lang="en-US" altLang="zh-CN" sz="1200" dirty="0">
                    <a:solidFill>
                      <a:srgbClr val="FFFF00"/>
                    </a:solidFill>
                    <a:latin typeface="Calibri" panose="020F0502020204030204" pitchFamily="34" charset="0"/>
                    <a:ea typeface="腾讯体 W7"/>
                    <a:cs typeface="Calibri" panose="020F0502020204030204" pitchFamily="34" charset="0"/>
                  </a:rPr>
                  <a:t>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Integrated</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R&amp;D</a:t>
                </a:r>
                <a:endParaRPr sz="1200" dirty="0">
                  <a:latin typeface="Calibri" panose="020F0502020204030204" pitchFamily="34" charset="0"/>
                  <a:ea typeface="腾讯体 W7"/>
                  <a:cs typeface="Calibri" panose="020F0502020204030204" pitchFamily="34" charset="0"/>
                </a:endParaRPr>
              </a:p>
            </p:txBody>
          </p:sp>
        </p:grpSp>
        <p:grpSp>
          <p:nvGrpSpPr>
            <p:cNvPr id="137" name="组合 11">
              <a:extLst>
                <a:ext uri="{FF2B5EF4-FFF2-40B4-BE49-F238E27FC236}">
                  <a16:creationId xmlns:a16="http://schemas.microsoft.com/office/drawing/2014/main" id="{0B46DE1E-C4CD-62F0-8D20-C956FAD7008C}"/>
                </a:ext>
              </a:extLst>
            </p:cNvPr>
            <p:cNvGrpSpPr/>
            <p:nvPr/>
          </p:nvGrpSpPr>
          <p:grpSpPr>
            <a:xfrm>
              <a:off x="8952164" y="1636484"/>
              <a:ext cx="1583542" cy="553998"/>
              <a:chOff x="17904328" y="3272967"/>
              <a:chExt cx="3167084" cy="1107995"/>
            </a:xfrm>
          </p:grpSpPr>
          <p:sp>
            <p:nvSpPr>
              <p:cNvPr id="138" name="形状">
                <a:extLst>
                  <a:ext uri="{FF2B5EF4-FFF2-40B4-BE49-F238E27FC236}">
                    <a16:creationId xmlns:a16="http://schemas.microsoft.com/office/drawing/2014/main" id="{548FD38B-1EC0-B9A6-5D12-920708E42995}"/>
                  </a:ext>
                </a:extLst>
              </p:cNvPr>
              <p:cNvSpPr/>
              <p:nvPr/>
            </p:nvSpPr>
            <p:spPr>
              <a:xfrm>
                <a:off x="17904328" y="3328331"/>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39" name="标题文本二">
                <a:extLst>
                  <a:ext uri="{FF2B5EF4-FFF2-40B4-BE49-F238E27FC236}">
                    <a16:creationId xmlns:a16="http://schemas.microsoft.com/office/drawing/2014/main" id="{D28797A0-65BC-EA0C-8863-1CF0DFAF0910}"/>
                  </a:ext>
                </a:extLst>
              </p:cNvPr>
              <p:cNvSpPr txBox="1"/>
              <p:nvPr/>
            </p:nvSpPr>
            <p:spPr>
              <a:xfrm>
                <a:off x="18204502" y="3272967"/>
                <a:ext cx="2588802" cy="110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FFFF00"/>
                    </a:solidFill>
                    <a:latin typeface="Calibri" panose="020F0502020204030204" pitchFamily="34" charset="0"/>
                    <a:ea typeface="腾讯体 W7"/>
                    <a:cs typeface="Calibri" panose="020F0502020204030204" pitchFamily="34" charset="0"/>
                  </a:rPr>
                  <a:t>Development &amp; Test 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Integrated Test</a:t>
                </a:r>
                <a:endParaRPr lang="en-US" sz="1200" dirty="0">
                  <a:latin typeface="Calibri" panose="020F0502020204030204" pitchFamily="34" charset="0"/>
                  <a:ea typeface="腾讯体 W7"/>
                  <a:cs typeface="Calibri" panose="020F0502020204030204" pitchFamily="34" charset="0"/>
                </a:endParaRPr>
              </a:p>
            </p:txBody>
          </p:sp>
        </p:grpSp>
        <p:grpSp>
          <p:nvGrpSpPr>
            <p:cNvPr id="140" name="组合 12">
              <a:extLst>
                <a:ext uri="{FF2B5EF4-FFF2-40B4-BE49-F238E27FC236}">
                  <a16:creationId xmlns:a16="http://schemas.microsoft.com/office/drawing/2014/main" id="{FA7A8102-0C82-4CAE-DB35-CD2B7A9AB22C}"/>
                </a:ext>
              </a:extLst>
            </p:cNvPr>
            <p:cNvGrpSpPr/>
            <p:nvPr/>
          </p:nvGrpSpPr>
          <p:grpSpPr>
            <a:xfrm>
              <a:off x="8952164" y="4445836"/>
              <a:ext cx="1583542" cy="510971"/>
              <a:chOff x="17904328" y="8891671"/>
              <a:chExt cx="3167084" cy="1021941"/>
            </a:xfrm>
          </p:grpSpPr>
          <p:sp>
            <p:nvSpPr>
              <p:cNvPr id="141" name="形状">
                <a:extLst>
                  <a:ext uri="{FF2B5EF4-FFF2-40B4-BE49-F238E27FC236}">
                    <a16:creationId xmlns:a16="http://schemas.microsoft.com/office/drawing/2014/main" id="{05BE01D6-8F57-401C-810D-CE640C5CA850}"/>
                  </a:ext>
                </a:extLst>
              </p:cNvPr>
              <p:cNvSpPr/>
              <p:nvPr/>
            </p:nvSpPr>
            <p:spPr>
              <a:xfrm rot="10800000">
                <a:off x="17904328" y="8891671"/>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42" name="标题文本二">
                <a:extLst>
                  <a:ext uri="{FF2B5EF4-FFF2-40B4-BE49-F238E27FC236}">
                    <a16:creationId xmlns:a16="http://schemas.microsoft.com/office/drawing/2014/main" id="{96719DF2-3074-D0BD-6A91-1A568915017E}"/>
                  </a:ext>
                </a:extLst>
              </p:cNvPr>
              <p:cNvSpPr txBox="1"/>
              <p:nvPr/>
            </p:nvSpPr>
            <p:spPr>
              <a:xfrm>
                <a:off x="18204504" y="9020973"/>
                <a:ext cx="2588802" cy="738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92D050"/>
                    </a:solidFill>
                    <a:latin typeface="Calibri" panose="020F0502020204030204" pitchFamily="34" charset="0"/>
                    <a:ea typeface="腾讯体 W7"/>
                    <a:cs typeface="Calibri" panose="020F0502020204030204" pitchFamily="34" charset="0"/>
                  </a:rPr>
                  <a:t>UAT</a:t>
                </a:r>
                <a:r>
                  <a:rPr lang="zh-CN" altLang="en-US" sz="1200" dirty="0">
                    <a:solidFill>
                      <a:srgbClr val="92D050"/>
                    </a:solidFill>
                    <a:latin typeface="Calibri" panose="020F0502020204030204" pitchFamily="34" charset="0"/>
                    <a:ea typeface="腾讯体 W7"/>
                    <a:cs typeface="Calibri" panose="020F0502020204030204" pitchFamily="34" charset="0"/>
                  </a:rPr>
                  <a:t> </a:t>
                </a:r>
                <a:r>
                  <a:rPr lang="en-US" altLang="zh-CN" sz="1200" dirty="0">
                    <a:solidFill>
                      <a:srgbClr val="92D050"/>
                    </a:solidFill>
                    <a:latin typeface="Calibri" panose="020F0502020204030204" pitchFamily="34" charset="0"/>
                    <a:ea typeface="腾讯体 W7"/>
                    <a:cs typeface="Calibri" panose="020F0502020204030204" pitchFamily="34" charset="0"/>
                  </a:rPr>
                  <a:t>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Integration R&amp;D</a:t>
                </a:r>
                <a:endParaRPr lang="en-US" sz="1200" dirty="0">
                  <a:latin typeface="Calibri" panose="020F0502020204030204" pitchFamily="34" charset="0"/>
                  <a:ea typeface="腾讯体 W7"/>
                  <a:cs typeface="Calibri" panose="020F0502020204030204" pitchFamily="34" charset="0"/>
                </a:endParaRPr>
              </a:p>
            </p:txBody>
          </p:sp>
        </p:grpSp>
        <p:grpSp>
          <p:nvGrpSpPr>
            <p:cNvPr id="143" name="组合 13">
              <a:extLst>
                <a:ext uri="{FF2B5EF4-FFF2-40B4-BE49-F238E27FC236}">
                  <a16:creationId xmlns:a16="http://schemas.microsoft.com/office/drawing/2014/main" id="{233E268A-B40F-82C8-FAE1-72D3DAF7004D}"/>
                </a:ext>
              </a:extLst>
            </p:cNvPr>
            <p:cNvGrpSpPr/>
            <p:nvPr/>
          </p:nvGrpSpPr>
          <p:grpSpPr>
            <a:xfrm>
              <a:off x="7338356" y="4445836"/>
              <a:ext cx="1583542" cy="510971"/>
              <a:chOff x="14265690" y="8891671"/>
              <a:chExt cx="3167084" cy="1021941"/>
            </a:xfrm>
          </p:grpSpPr>
          <p:sp>
            <p:nvSpPr>
              <p:cNvPr id="144" name="形状">
                <a:extLst>
                  <a:ext uri="{FF2B5EF4-FFF2-40B4-BE49-F238E27FC236}">
                    <a16:creationId xmlns:a16="http://schemas.microsoft.com/office/drawing/2014/main" id="{8A2F5D1B-18F5-AFD8-077B-E291A6E85E1D}"/>
                  </a:ext>
                </a:extLst>
              </p:cNvPr>
              <p:cNvSpPr/>
              <p:nvPr/>
            </p:nvSpPr>
            <p:spPr>
              <a:xfrm rot="10800000">
                <a:off x="14265690" y="8891671"/>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45" name="标题文本二">
                <a:extLst>
                  <a:ext uri="{FF2B5EF4-FFF2-40B4-BE49-F238E27FC236}">
                    <a16:creationId xmlns:a16="http://schemas.microsoft.com/office/drawing/2014/main" id="{7B66068E-1C36-4D16-B44B-59AB4AEBDA21}"/>
                  </a:ext>
                </a:extLst>
              </p:cNvPr>
              <p:cNvSpPr txBox="1"/>
              <p:nvPr/>
            </p:nvSpPr>
            <p:spPr>
              <a:xfrm>
                <a:off x="14565866" y="9020973"/>
                <a:ext cx="2588802" cy="738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92D050"/>
                    </a:solidFill>
                    <a:latin typeface="Calibri" panose="020F0502020204030204" pitchFamily="34" charset="0"/>
                    <a:ea typeface="腾讯体 W7"/>
                    <a:cs typeface="Calibri" panose="020F0502020204030204" pitchFamily="34" charset="0"/>
                  </a:rPr>
                  <a:t>UAT</a:t>
                </a:r>
                <a:r>
                  <a:rPr lang="zh-CN" altLang="en-US" sz="1200" dirty="0">
                    <a:solidFill>
                      <a:srgbClr val="92D050"/>
                    </a:solidFill>
                    <a:latin typeface="Calibri" panose="020F0502020204030204" pitchFamily="34" charset="0"/>
                    <a:ea typeface="腾讯体 W7"/>
                    <a:cs typeface="Calibri" panose="020F0502020204030204" pitchFamily="34" charset="0"/>
                  </a:rPr>
                  <a:t> </a:t>
                </a:r>
                <a:r>
                  <a:rPr lang="en-US" altLang="zh-CN" sz="1200" dirty="0">
                    <a:solidFill>
                      <a:srgbClr val="92D050"/>
                    </a:solidFill>
                    <a:latin typeface="Calibri" panose="020F0502020204030204" pitchFamily="34" charset="0"/>
                    <a:ea typeface="腾讯体 W7"/>
                    <a:cs typeface="Calibri" panose="020F0502020204030204" pitchFamily="34" charset="0"/>
                  </a:rPr>
                  <a:t>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Integration Test</a:t>
                </a:r>
                <a:endParaRPr lang="en-US" sz="1200" dirty="0">
                  <a:latin typeface="Calibri" panose="020F0502020204030204" pitchFamily="34" charset="0"/>
                  <a:ea typeface="腾讯体 W7"/>
                  <a:cs typeface="Calibri" panose="020F0502020204030204" pitchFamily="34" charset="0"/>
                </a:endParaRPr>
              </a:p>
            </p:txBody>
          </p:sp>
        </p:grpSp>
        <p:grpSp>
          <p:nvGrpSpPr>
            <p:cNvPr id="146" name="组合 14">
              <a:extLst>
                <a:ext uri="{FF2B5EF4-FFF2-40B4-BE49-F238E27FC236}">
                  <a16:creationId xmlns:a16="http://schemas.microsoft.com/office/drawing/2014/main" id="{2DE9C452-F544-FD58-5C25-3F572461BB53}"/>
                </a:ext>
              </a:extLst>
            </p:cNvPr>
            <p:cNvGrpSpPr/>
            <p:nvPr/>
          </p:nvGrpSpPr>
          <p:grpSpPr>
            <a:xfrm>
              <a:off x="5724548" y="4418153"/>
              <a:ext cx="1583542" cy="553998"/>
              <a:chOff x="10627056" y="8836305"/>
              <a:chExt cx="3167084" cy="1107995"/>
            </a:xfrm>
          </p:grpSpPr>
          <p:sp>
            <p:nvSpPr>
              <p:cNvPr id="147" name="形状">
                <a:extLst>
                  <a:ext uri="{FF2B5EF4-FFF2-40B4-BE49-F238E27FC236}">
                    <a16:creationId xmlns:a16="http://schemas.microsoft.com/office/drawing/2014/main" id="{F68194AB-FC70-12E5-990B-C0F7F9548405}"/>
                  </a:ext>
                </a:extLst>
              </p:cNvPr>
              <p:cNvSpPr/>
              <p:nvPr/>
            </p:nvSpPr>
            <p:spPr>
              <a:xfrm rot="10800000">
                <a:off x="10627056" y="8891669"/>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48" name="标题文本二">
                <a:extLst>
                  <a:ext uri="{FF2B5EF4-FFF2-40B4-BE49-F238E27FC236}">
                    <a16:creationId xmlns:a16="http://schemas.microsoft.com/office/drawing/2014/main" id="{C2537212-5F77-BACA-7991-5FB1340732A2}"/>
                  </a:ext>
                </a:extLst>
              </p:cNvPr>
              <p:cNvSpPr txBox="1"/>
              <p:nvPr/>
            </p:nvSpPr>
            <p:spPr>
              <a:xfrm>
                <a:off x="10927232" y="8836305"/>
                <a:ext cx="2588802" cy="110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FF0000"/>
                    </a:solidFill>
                    <a:latin typeface="Calibri" panose="020F0502020204030204" pitchFamily="34" charset="0"/>
                    <a:ea typeface="腾讯体 W7"/>
                    <a:cs typeface="Calibri" panose="020F0502020204030204" pitchFamily="34" charset="0"/>
                  </a:rPr>
                  <a:t>Production 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Integration R&amp;D</a:t>
                </a:r>
                <a:endParaRPr lang="en-US" sz="1200" dirty="0">
                  <a:latin typeface="Calibri" panose="020F0502020204030204" pitchFamily="34" charset="0"/>
                  <a:ea typeface="腾讯体 W7"/>
                  <a:cs typeface="Calibri" panose="020F0502020204030204" pitchFamily="34" charset="0"/>
                </a:endParaRPr>
              </a:p>
            </p:txBody>
          </p:sp>
        </p:grpSp>
        <p:grpSp>
          <p:nvGrpSpPr>
            <p:cNvPr id="149" name="组合 15">
              <a:extLst>
                <a:ext uri="{FF2B5EF4-FFF2-40B4-BE49-F238E27FC236}">
                  <a16:creationId xmlns:a16="http://schemas.microsoft.com/office/drawing/2014/main" id="{1802349B-1479-88D4-FA26-1A7AE196D6D7}"/>
                </a:ext>
              </a:extLst>
            </p:cNvPr>
            <p:cNvGrpSpPr/>
            <p:nvPr/>
          </p:nvGrpSpPr>
          <p:grpSpPr>
            <a:xfrm>
              <a:off x="4110739" y="4418153"/>
              <a:ext cx="1583542" cy="553998"/>
              <a:chOff x="6988421" y="8836305"/>
              <a:chExt cx="3167084" cy="1107995"/>
            </a:xfrm>
          </p:grpSpPr>
          <p:sp>
            <p:nvSpPr>
              <p:cNvPr id="150" name="形状">
                <a:extLst>
                  <a:ext uri="{FF2B5EF4-FFF2-40B4-BE49-F238E27FC236}">
                    <a16:creationId xmlns:a16="http://schemas.microsoft.com/office/drawing/2014/main" id="{3EBC500B-4F4A-C809-7AD1-5CB25656E1D8}"/>
                  </a:ext>
                </a:extLst>
              </p:cNvPr>
              <p:cNvSpPr/>
              <p:nvPr/>
            </p:nvSpPr>
            <p:spPr>
              <a:xfrm rot="10800000">
                <a:off x="6988421" y="8891669"/>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51" name="标题文本二">
                <a:extLst>
                  <a:ext uri="{FF2B5EF4-FFF2-40B4-BE49-F238E27FC236}">
                    <a16:creationId xmlns:a16="http://schemas.microsoft.com/office/drawing/2014/main" id="{C239A332-BBF5-26A8-7408-7C618F8BD086}"/>
                  </a:ext>
                </a:extLst>
              </p:cNvPr>
              <p:cNvSpPr txBox="1"/>
              <p:nvPr/>
            </p:nvSpPr>
            <p:spPr>
              <a:xfrm>
                <a:off x="7288597" y="8836305"/>
                <a:ext cx="2588802" cy="1107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solidFill>
                      <a:srgbClr val="FF0000"/>
                    </a:solidFill>
                    <a:latin typeface="Calibri" panose="020F0502020204030204" pitchFamily="34" charset="0"/>
                    <a:ea typeface="腾讯体 W7"/>
                    <a:cs typeface="Calibri" panose="020F0502020204030204" pitchFamily="34" charset="0"/>
                  </a:rPr>
                  <a:t>Production</a:t>
                </a:r>
                <a:r>
                  <a:rPr lang="zh-CN" altLang="en-US" sz="1200" dirty="0">
                    <a:solidFill>
                      <a:srgbClr val="FF0000"/>
                    </a:solidFill>
                    <a:latin typeface="Calibri" panose="020F0502020204030204" pitchFamily="34" charset="0"/>
                    <a:ea typeface="腾讯体 W7"/>
                    <a:cs typeface="Calibri" panose="020F0502020204030204" pitchFamily="34" charset="0"/>
                  </a:rPr>
                  <a:t> </a:t>
                </a:r>
                <a:r>
                  <a:rPr lang="en-US" altLang="zh-CN" sz="1200" dirty="0">
                    <a:solidFill>
                      <a:srgbClr val="FF0000"/>
                    </a:solidFill>
                    <a:latin typeface="Calibri" panose="020F0502020204030204" pitchFamily="34" charset="0"/>
                    <a:ea typeface="腾讯体 W7"/>
                    <a:cs typeface="Calibri" panose="020F0502020204030204" pitchFamily="34" charset="0"/>
                  </a:rPr>
                  <a:t>Environment</a:t>
                </a:r>
              </a:p>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Integration</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Test</a:t>
                </a:r>
                <a:endParaRPr sz="1200" dirty="0">
                  <a:latin typeface="Calibri" panose="020F0502020204030204" pitchFamily="34" charset="0"/>
                  <a:ea typeface="腾讯体 W7"/>
                  <a:cs typeface="Calibri" panose="020F0502020204030204" pitchFamily="34" charset="0"/>
                </a:endParaRPr>
              </a:p>
            </p:txBody>
          </p:sp>
        </p:grpSp>
        <p:grpSp>
          <p:nvGrpSpPr>
            <p:cNvPr id="152" name="组合 16">
              <a:extLst>
                <a:ext uri="{FF2B5EF4-FFF2-40B4-BE49-F238E27FC236}">
                  <a16:creationId xmlns:a16="http://schemas.microsoft.com/office/drawing/2014/main" id="{A15F0EB1-B3A6-E1DB-42CA-261ACB395929}"/>
                </a:ext>
              </a:extLst>
            </p:cNvPr>
            <p:cNvGrpSpPr/>
            <p:nvPr/>
          </p:nvGrpSpPr>
          <p:grpSpPr>
            <a:xfrm>
              <a:off x="2496931" y="4418713"/>
              <a:ext cx="1583542" cy="538095"/>
              <a:chOff x="3349787" y="8837426"/>
              <a:chExt cx="3167084" cy="1076189"/>
            </a:xfrm>
          </p:grpSpPr>
          <p:sp>
            <p:nvSpPr>
              <p:cNvPr id="153" name="形状">
                <a:extLst>
                  <a:ext uri="{FF2B5EF4-FFF2-40B4-BE49-F238E27FC236}">
                    <a16:creationId xmlns:a16="http://schemas.microsoft.com/office/drawing/2014/main" id="{13DA6870-3A92-8DE3-0DF4-1FFD2A01DF60}"/>
                  </a:ext>
                </a:extLst>
              </p:cNvPr>
              <p:cNvSpPr/>
              <p:nvPr/>
            </p:nvSpPr>
            <p:spPr>
              <a:xfrm rot="10800000">
                <a:off x="3349787" y="8891674"/>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54" name="标题文本二">
                <a:extLst>
                  <a:ext uri="{FF2B5EF4-FFF2-40B4-BE49-F238E27FC236}">
                    <a16:creationId xmlns:a16="http://schemas.microsoft.com/office/drawing/2014/main" id="{F43F57F7-D7FB-D50C-801E-AEA61967EDB6}"/>
                  </a:ext>
                </a:extLst>
              </p:cNvPr>
              <p:cNvSpPr txBox="1"/>
              <p:nvPr/>
            </p:nvSpPr>
            <p:spPr>
              <a:xfrm>
                <a:off x="3664967" y="8837426"/>
                <a:ext cx="2588802" cy="738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br>
                  <a:rPr lang="en-HK" altLang="zh-CN" sz="1200" dirty="0">
                    <a:latin typeface="Calibri" panose="020F0502020204030204" pitchFamily="34" charset="0"/>
                    <a:ea typeface="腾讯体 W7"/>
                    <a:cs typeface="Calibri" panose="020F0502020204030204" pitchFamily="34" charset="0"/>
                  </a:rPr>
                </a:br>
                <a:r>
                  <a:rPr lang="en-HK" altLang="zh-CN" sz="1200" dirty="0">
                    <a:latin typeface="Calibri" panose="020F0502020204030204" pitchFamily="34" charset="0"/>
                    <a:ea typeface="腾讯体 W7"/>
                    <a:cs typeface="Calibri" panose="020F0502020204030204" pitchFamily="34" charset="0"/>
                  </a:rPr>
                  <a:t>Gray Release</a:t>
                </a:r>
                <a:endParaRPr sz="1200" dirty="0">
                  <a:latin typeface="Calibri" panose="020F0502020204030204" pitchFamily="34" charset="0"/>
                  <a:ea typeface="腾讯体 W7"/>
                  <a:cs typeface="Calibri" panose="020F0502020204030204" pitchFamily="34" charset="0"/>
                </a:endParaRPr>
              </a:p>
            </p:txBody>
          </p:sp>
        </p:grpSp>
        <p:grpSp>
          <p:nvGrpSpPr>
            <p:cNvPr id="155" name="组合 9">
              <a:extLst>
                <a:ext uri="{FF2B5EF4-FFF2-40B4-BE49-F238E27FC236}">
                  <a16:creationId xmlns:a16="http://schemas.microsoft.com/office/drawing/2014/main" id="{EF4D4CD1-CDD7-0D9F-321D-6CE40E6BB0B6}"/>
                </a:ext>
              </a:extLst>
            </p:cNvPr>
            <p:cNvGrpSpPr/>
            <p:nvPr/>
          </p:nvGrpSpPr>
          <p:grpSpPr>
            <a:xfrm>
              <a:off x="5724547" y="1664165"/>
              <a:ext cx="1583542" cy="510971"/>
              <a:chOff x="11449093" y="3328329"/>
              <a:chExt cx="3167084" cy="1021941"/>
            </a:xfrm>
          </p:grpSpPr>
          <p:sp>
            <p:nvSpPr>
              <p:cNvPr id="156" name="形状">
                <a:extLst>
                  <a:ext uri="{FF2B5EF4-FFF2-40B4-BE49-F238E27FC236}">
                    <a16:creationId xmlns:a16="http://schemas.microsoft.com/office/drawing/2014/main" id="{12C0E02E-03B2-BD0F-E0A2-5646A5F6C3D8}"/>
                  </a:ext>
                </a:extLst>
              </p:cNvPr>
              <p:cNvSpPr/>
              <p:nvPr/>
            </p:nvSpPr>
            <p:spPr>
              <a:xfrm>
                <a:off x="11449093" y="3328329"/>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57" name="标题文本二">
                <a:extLst>
                  <a:ext uri="{FF2B5EF4-FFF2-40B4-BE49-F238E27FC236}">
                    <a16:creationId xmlns:a16="http://schemas.microsoft.com/office/drawing/2014/main" id="{09C2F874-C162-25FA-88B9-ECE6D323FFBA}"/>
                  </a:ext>
                </a:extLst>
              </p:cNvPr>
              <p:cNvSpPr txBox="1"/>
              <p:nvPr/>
            </p:nvSpPr>
            <p:spPr>
              <a:xfrm>
                <a:off x="11749267" y="3345139"/>
                <a:ext cx="2588802" cy="714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ts val="3301"/>
                  </a:lnSpc>
                  <a:defRPr/>
                </a:pPr>
                <a:r>
                  <a:rPr lang="en-US" altLang="zh-CN" sz="1200" dirty="0">
                    <a:latin typeface="Calibri" panose="020F0502020204030204" pitchFamily="34" charset="0"/>
                    <a:ea typeface="腾讯体 W7"/>
                    <a:cs typeface="Calibri" panose="020F0502020204030204" pitchFamily="34" charset="0"/>
                  </a:rPr>
                  <a:t>Testing</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Unit</a:t>
                </a:r>
                <a:endParaRPr sz="1200" dirty="0">
                  <a:latin typeface="Calibri" panose="020F0502020204030204" pitchFamily="34" charset="0"/>
                  <a:ea typeface="腾讯体 W7"/>
                  <a:cs typeface="Calibri" panose="020F0502020204030204" pitchFamily="34" charset="0"/>
                </a:endParaRPr>
              </a:p>
            </p:txBody>
          </p:sp>
        </p:grpSp>
        <p:sp>
          <p:nvSpPr>
            <p:cNvPr id="158" name="文本框 20">
              <a:extLst>
                <a:ext uri="{FF2B5EF4-FFF2-40B4-BE49-F238E27FC236}">
                  <a16:creationId xmlns:a16="http://schemas.microsoft.com/office/drawing/2014/main" id="{33A881D5-F427-C34D-AB42-D9E651144AF0}"/>
                </a:ext>
              </a:extLst>
            </p:cNvPr>
            <p:cNvSpPr txBox="1"/>
            <p:nvPr/>
          </p:nvSpPr>
          <p:spPr>
            <a:xfrm>
              <a:off x="887130" y="2364504"/>
              <a:ext cx="870431"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Project</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0" name="文本框 53">
              <a:extLst>
                <a:ext uri="{FF2B5EF4-FFF2-40B4-BE49-F238E27FC236}">
                  <a16:creationId xmlns:a16="http://schemas.microsoft.com/office/drawing/2014/main" id="{6522CFC8-3DA8-BBA9-F5DE-A991EC60FF4F}"/>
                </a:ext>
              </a:extLst>
            </p:cNvPr>
            <p:cNvSpPr txBox="1"/>
            <p:nvPr/>
          </p:nvSpPr>
          <p:spPr>
            <a:xfrm>
              <a:off x="887130" y="2673704"/>
              <a:ext cx="119103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Requirement</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Analysis</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2" name="文本框 62">
              <a:extLst>
                <a:ext uri="{FF2B5EF4-FFF2-40B4-BE49-F238E27FC236}">
                  <a16:creationId xmlns:a16="http://schemas.microsoft.com/office/drawing/2014/main" id="{C9CC612B-3B24-E927-0DE8-FDAC67814D43}"/>
                </a:ext>
              </a:extLst>
            </p:cNvPr>
            <p:cNvSpPr txBox="1"/>
            <p:nvPr/>
          </p:nvSpPr>
          <p:spPr>
            <a:xfrm>
              <a:off x="2496931" y="2364503"/>
              <a:ext cx="120225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Mobile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Design</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Service</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3" name="文本框 66">
              <a:extLst>
                <a:ext uri="{FF2B5EF4-FFF2-40B4-BE49-F238E27FC236}">
                  <a16:creationId xmlns:a16="http://schemas.microsoft.com/office/drawing/2014/main" id="{F57BEE65-5FFB-4F3F-0A6B-57CDD6D3409E}"/>
                </a:ext>
              </a:extLst>
            </p:cNvPr>
            <p:cNvSpPr txBox="1"/>
            <p:nvPr/>
          </p:nvSpPr>
          <p:spPr>
            <a:xfrm>
              <a:off x="2496931" y="2713880"/>
              <a:ext cx="95859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The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aged</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design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4" name="文本框 69">
              <a:extLst>
                <a:ext uri="{FF2B5EF4-FFF2-40B4-BE49-F238E27FC236}">
                  <a16:creationId xmlns:a16="http://schemas.microsoft.com/office/drawing/2014/main" id="{A1AECF08-FF83-C9D6-1223-1DC2F75C3755}"/>
                </a:ext>
              </a:extLst>
            </p:cNvPr>
            <p:cNvSpPr txBox="1"/>
            <p:nvPr/>
          </p:nvSpPr>
          <p:spPr>
            <a:xfrm>
              <a:off x="2495413" y="3060658"/>
              <a:ext cx="1378583"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Mobile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component</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design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5" name="文本框 70">
              <a:extLst>
                <a:ext uri="{FF2B5EF4-FFF2-40B4-BE49-F238E27FC236}">
                  <a16:creationId xmlns:a16="http://schemas.microsoft.com/office/drawing/2014/main" id="{573A9B4F-BA34-0484-3E4E-87B6D8682843}"/>
                </a:ext>
              </a:extLst>
            </p:cNvPr>
            <p:cNvSpPr txBox="1"/>
            <p:nvPr/>
          </p:nvSpPr>
          <p:spPr>
            <a:xfrm>
              <a:off x="4035999" y="2364502"/>
              <a:ext cx="117500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R&amp;D</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Framework</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6" name="文本框 71">
              <a:extLst>
                <a:ext uri="{FF2B5EF4-FFF2-40B4-BE49-F238E27FC236}">
                  <a16:creationId xmlns:a16="http://schemas.microsoft.com/office/drawing/2014/main" id="{B8359C25-AD65-9E8E-DCCB-82104D17E33F}"/>
                </a:ext>
              </a:extLst>
            </p:cNvPr>
            <p:cNvSpPr txBox="1"/>
            <p:nvPr/>
          </p:nvSpPr>
          <p:spPr>
            <a:xfrm>
              <a:off x="4035999" y="3056276"/>
              <a:ext cx="105477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Repo,</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7" name="文本框 72">
              <a:extLst>
                <a:ext uri="{FF2B5EF4-FFF2-40B4-BE49-F238E27FC236}">
                  <a16:creationId xmlns:a16="http://schemas.microsoft.com/office/drawing/2014/main" id="{B3A24081-7123-14BE-05A1-706249B213CF}"/>
                </a:ext>
              </a:extLst>
            </p:cNvPr>
            <p:cNvSpPr txBox="1"/>
            <p:nvPr/>
          </p:nvSpPr>
          <p:spPr>
            <a:xfrm>
              <a:off x="4035999" y="3402363"/>
              <a:ext cx="87844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Artifice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8" name="文本框 75">
              <a:extLst>
                <a:ext uri="{FF2B5EF4-FFF2-40B4-BE49-F238E27FC236}">
                  <a16:creationId xmlns:a16="http://schemas.microsoft.com/office/drawing/2014/main" id="{4218C772-D6E9-3CE6-80B5-D1F743663ED1}"/>
                </a:ext>
              </a:extLst>
            </p:cNvPr>
            <p:cNvSpPr txBox="1"/>
            <p:nvPr/>
          </p:nvSpPr>
          <p:spPr>
            <a:xfrm>
              <a:off x="4035278" y="2707998"/>
              <a:ext cx="939360"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IDE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err="1">
                  <a:latin typeface="Calibri" panose="020F0502020204030204" pitchFamily="34" charset="0"/>
                  <a:ea typeface="Microsoft YaHei" panose="020B0503020204020204" pitchFamily="34" charset="-122"/>
                  <a:cs typeface="Calibri" panose="020F0502020204030204" pitchFamily="34" charset="0"/>
                </a:rPr>
                <a:t>Pulg</a:t>
              </a:r>
              <a:r>
                <a:rPr lang="en-US" altLang="zh-CN" sz="800" dirty="0">
                  <a:latin typeface="Calibri" panose="020F0502020204030204" pitchFamily="34" charset="0"/>
                  <a:ea typeface="Microsoft YaHei" panose="020B0503020204020204" pitchFamily="34" charset="-122"/>
                  <a:cs typeface="Calibri" panose="020F0502020204030204" pitchFamily="34" charset="0"/>
                </a:rPr>
                <a:t>-in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69" name="文本框 76">
              <a:extLst>
                <a:ext uri="{FF2B5EF4-FFF2-40B4-BE49-F238E27FC236}">
                  <a16:creationId xmlns:a16="http://schemas.microsoft.com/office/drawing/2014/main" id="{27D469F3-5430-0C46-0171-7D663C0F56B6}"/>
                </a:ext>
              </a:extLst>
            </p:cNvPr>
            <p:cNvSpPr txBox="1"/>
            <p:nvPr/>
          </p:nvSpPr>
          <p:spPr>
            <a:xfrm>
              <a:off x="7340273" y="2363810"/>
              <a:ext cx="1080424"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IDE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Command</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0" name="文本框 90">
              <a:extLst>
                <a:ext uri="{FF2B5EF4-FFF2-40B4-BE49-F238E27FC236}">
                  <a16:creationId xmlns:a16="http://schemas.microsoft.com/office/drawing/2014/main" id="{9AC35CD6-E23C-E7A7-0420-178D4F1229C4}"/>
                </a:ext>
              </a:extLst>
            </p:cNvPr>
            <p:cNvSpPr txBox="1"/>
            <p:nvPr/>
          </p:nvSpPr>
          <p:spPr>
            <a:xfrm>
              <a:off x="8967233" y="2363809"/>
              <a:ext cx="1624414"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Scanning</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installation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1" name="文本框 91">
              <a:extLst>
                <a:ext uri="{FF2B5EF4-FFF2-40B4-BE49-F238E27FC236}">
                  <a16:creationId xmlns:a16="http://schemas.microsoft.com/office/drawing/2014/main" id="{5B7020D0-FE64-ADCB-2EC8-E4140638CD5B}"/>
                </a:ext>
              </a:extLst>
            </p:cNvPr>
            <p:cNvSpPr txBox="1"/>
            <p:nvPr/>
          </p:nvSpPr>
          <p:spPr>
            <a:xfrm>
              <a:off x="7308089" y="3062592"/>
              <a:ext cx="157895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On-demand</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development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2" name="文本框 92">
              <a:extLst>
                <a:ext uri="{FF2B5EF4-FFF2-40B4-BE49-F238E27FC236}">
                  <a16:creationId xmlns:a16="http://schemas.microsoft.com/office/drawing/2014/main" id="{D36DFACC-6A7A-7D9D-A7E7-C7D534BBCB3D}"/>
                </a:ext>
              </a:extLst>
            </p:cNvPr>
            <p:cNvSpPr txBox="1"/>
            <p:nvPr/>
          </p:nvSpPr>
          <p:spPr>
            <a:xfrm>
              <a:off x="5694281" y="2363809"/>
              <a:ext cx="657231"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Unit</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3" name="文本框 94">
              <a:extLst>
                <a:ext uri="{FF2B5EF4-FFF2-40B4-BE49-F238E27FC236}">
                  <a16:creationId xmlns:a16="http://schemas.microsoft.com/office/drawing/2014/main" id="{0E575D8E-8AD2-7F55-634C-EF2254FE7BC6}"/>
                </a:ext>
              </a:extLst>
            </p:cNvPr>
            <p:cNvSpPr txBox="1"/>
            <p:nvPr/>
          </p:nvSpPr>
          <p:spPr>
            <a:xfrm>
              <a:off x="5694281" y="2714026"/>
              <a:ext cx="89447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Scanning</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4" name="文本框 95">
              <a:extLst>
                <a:ext uri="{FF2B5EF4-FFF2-40B4-BE49-F238E27FC236}">
                  <a16:creationId xmlns:a16="http://schemas.microsoft.com/office/drawing/2014/main" id="{6904F558-B3E5-8636-7A87-4411E9CB1E70}"/>
                </a:ext>
              </a:extLst>
            </p:cNvPr>
            <p:cNvSpPr txBox="1"/>
            <p:nvPr/>
          </p:nvSpPr>
          <p:spPr>
            <a:xfrm>
              <a:off x="5691374" y="3056277"/>
              <a:ext cx="91691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Quality</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Control</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5" name="文本框 98">
              <a:extLst>
                <a:ext uri="{FF2B5EF4-FFF2-40B4-BE49-F238E27FC236}">
                  <a16:creationId xmlns:a16="http://schemas.microsoft.com/office/drawing/2014/main" id="{B29FC946-6C70-C19E-E582-81945C212F22}"/>
                </a:ext>
              </a:extLst>
            </p:cNvPr>
            <p:cNvSpPr txBox="1"/>
            <p:nvPr/>
          </p:nvSpPr>
          <p:spPr>
            <a:xfrm>
              <a:off x="7308088" y="2713879"/>
              <a:ext cx="1540587"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Cert/Signature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6" name="文本框 102">
              <a:extLst>
                <a:ext uri="{FF2B5EF4-FFF2-40B4-BE49-F238E27FC236}">
                  <a16:creationId xmlns:a16="http://schemas.microsoft.com/office/drawing/2014/main" id="{FE722B25-106E-A39F-8D19-CB2A698C6757}"/>
                </a:ext>
              </a:extLst>
            </p:cNvPr>
            <p:cNvSpPr txBox="1"/>
            <p:nvPr/>
          </p:nvSpPr>
          <p:spPr>
            <a:xfrm>
              <a:off x="8964501" y="2707999"/>
              <a:ext cx="1540586"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UI</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automatic</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HK" altLang="zh-CN" sz="800" dirty="0">
                  <a:latin typeface="Calibri" panose="020F0502020204030204" pitchFamily="34" charset="0"/>
                  <a:ea typeface="Microsoft YaHei" panose="020B0503020204020204" pitchFamily="34" charset="-122"/>
                  <a:cs typeface="Calibri" panose="020F0502020204030204" pitchFamily="34" charset="0"/>
                </a:rPr>
                <a:t>proofread</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7" name="文本框 103">
              <a:extLst>
                <a:ext uri="{FF2B5EF4-FFF2-40B4-BE49-F238E27FC236}">
                  <a16:creationId xmlns:a16="http://schemas.microsoft.com/office/drawing/2014/main" id="{C1CE9C14-079D-E293-9828-F8E4CDB70E1F}"/>
                </a:ext>
              </a:extLst>
            </p:cNvPr>
            <p:cNvSpPr txBox="1"/>
            <p:nvPr/>
          </p:nvSpPr>
          <p:spPr>
            <a:xfrm>
              <a:off x="8964500" y="3052187"/>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function</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78" name="文本框 104">
              <a:extLst>
                <a:ext uri="{FF2B5EF4-FFF2-40B4-BE49-F238E27FC236}">
                  <a16:creationId xmlns:a16="http://schemas.microsoft.com/office/drawing/2014/main" id="{17EC7A24-3B17-1FB1-C374-3D8F4E6FBB61}"/>
                </a:ext>
              </a:extLst>
            </p:cNvPr>
            <p:cNvSpPr txBox="1"/>
            <p:nvPr/>
          </p:nvSpPr>
          <p:spPr>
            <a:xfrm>
              <a:off x="8964500" y="3398967"/>
              <a:ext cx="84959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D</a:t>
              </a:r>
              <a:r>
                <a:rPr lang="en-HK" altLang="zh-CN" sz="800" dirty="0" err="1">
                  <a:latin typeface="Calibri" panose="020F0502020204030204" pitchFamily="34" charset="0"/>
                  <a:ea typeface="Microsoft YaHei" panose="020B0503020204020204" pitchFamily="34" charset="-122"/>
                  <a:cs typeface="Calibri" panose="020F0502020204030204" pitchFamily="34" charset="0"/>
                </a:rPr>
                <a:t>efect</a:t>
              </a:r>
              <a:r>
                <a:rPr lang="en-HK" altLang="zh-CN"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1" name="文本框 115">
              <a:extLst>
                <a:ext uri="{FF2B5EF4-FFF2-40B4-BE49-F238E27FC236}">
                  <a16:creationId xmlns:a16="http://schemas.microsoft.com/office/drawing/2014/main" id="{FC6980DE-74A5-5BE0-47FA-1BC585EAE012}"/>
                </a:ext>
              </a:extLst>
            </p:cNvPr>
            <p:cNvSpPr txBox="1"/>
            <p:nvPr/>
          </p:nvSpPr>
          <p:spPr>
            <a:xfrm>
              <a:off x="7359595" y="5032439"/>
              <a:ext cx="1461138"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scanning</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installation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2" name="文本框 117">
              <a:extLst>
                <a:ext uri="{FF2B5EF4-FFF2-40B4-BE49-F238E27FC236}">
                  <a16:creationId xmlns:a16="http://schemas.microsoft.com/office/drawing/2014/main" id="{7C04426E-69B5-DD27-ED65-3A3805658482}"/>
                </a:ext>
              </a:extLst>
            </p:cNvPr>
            <p:cNvSpPr txBox="1"/>
            <p:nvPr/>
          </p:nvSpPr>
          <p:spPr>
            <a:xfrm>
              <a:off x="7359595" y="5444717"/>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function</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3" name="文本框 118">
              <a:extLst>
                <a:ext uri="{FF2B5EF4-FFF2-40B4-BE49-F238E27FC236}">
                  <a16:creationId xmlns:a16="http://schemas.microsoft.com/office/drawing/2014/main" id="{1AFFF644-65C2-D6C6-D5E0-F97FD8E899BD}"/>
                </a:ext>
              </a:extLst>
            </p:cNvPr>
            <p:cNvSpPr txBox="1"/>
            <p:nvPr/>
          </p:nvSpPr>
          <p:spPr>
            <a:xfrm>
              <a:off x="7359595" y="5791496"/>
              <a:ext cx="84959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Defect</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4" name="文本框 119">
              <a:extLst>
                <a:ext uri="{FF2B5EF4-FFF2-40B4-BE49-F238E27FC236}">
                  <a16:creationId xmlns:a16="http://schemas.microsoft.com/office/drawing/2014/main" id="{D2AB0454-D0D7-C2E3-0FF5-0E4F82D67C52}"/>
                </a:ext>
              </a:extLst>
            </p:cNvPr>
            <p:cNvSpPr txBox="1"/>
            <p:nvPr/>
          </p:nvSpPr>
          <p:spPr>
            <a:xfrm>
              <a:off x="5771752" y="5393977"/>
              <a:ext cx="105460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On-demand</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development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5" name="文本框 120">
              <a:extLst>
                <a:ext uri="{FF2B5EF4-FFF2-40B4-BE49-F238E27FC236}">
                  <a16:creationId xmlns:a16="http://schemas.microsoft.com/office/drawing/2014/main" id="{3C6DD39E-5C97-E431-28E4-BE2B87B240A4}"/>
                </a:ext>
              </a:extLst>
            </p:cNvPr>
            <p:cNvSpPr txBox="1"/>
            <p:nvPr/>
          </p:nvSpPr>
          <p:spPr>
            <a:xfrm>
              <a:off x="5771752" y="5106818"/>
              <a:ext cx="1540587"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Cert/Signature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6" name="文本框 121">
              <a:extLst>
                <a:ext uri="{FF2B5EF4-FFF2-40B4-BE49-F238E27FC236}">
                  <a16:creationId xmlns:a16="http://schemas.microsoft.com/office/drawing/2014/main" id="{569BC1A3-ED44-C51F-EAD4-5B0CAAB779CB}"/>
                </a:ext>
              </a:extLst>
            </p:cNvPr>
            <p:cNvSpPr txBox="1"/>
            <p:nvPr/>
          </p:nvSpPr>
          <p:spPr>
            <a:xfrm>
              <a:off x="5759573" y="5785670"/>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reinforcement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7" name="文本框 122">
              <a:extLst>
                <a:ext uri="{FF2B5EF4-FFF2-40B4-BE49-F238E27FC236}">
                  <a16:creationId xmlns:a16="http://schemas.microsoft.com/office/drawing/2014/main" id="{9B1124EE-DF43-9EB2-41E5-2D461C90C97B}"/>
                </a:ext>
              </a:extLst>
            </p:cNvPr>
            <p:cNvSpPr txBox="1"/>
            <p:nvPr/>
          </p:nvSpPr>
          <p:spPr>
            <a:xfrm>
              <a:off x="4075863" y="5032062"/>
              <a:ext cx="1461138"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TMF</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scanning</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installation</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8" name="文本框 123">
              <a:extLst>
                <a:ext uri="{FF2B5EF4-FFF2-40B4-BE49-F238E27FC236}">
                  <a16:creationId xmlns:a16="http://schemas.microsoft.com/office/drawing/2014/main" id="{E8EECDC1-E9BB-78CC-E996-102F9ABA631F}"/>
                </a:ext>
              </a:extLst>
            </p:cNvPr>
            <p:cNvSpPr txBox="1"/>
            <p:nvPr/>
          </p:nvSpPr>
          <p:spPr>
            <a:xfrm>
              <a:off x="4075863" y="5444340"/>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function</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89" name="文本框 124">
              <a:extLst>
                <a:ext uri="{FF2B5EF4-FFF2-40B4-BE49-F238E27FC236}">
                  <a16:creationId xmlns:a16="http://schemas.microsoft.com/office/drawing/2014/main" id="{2CFCC542-DAE4-B369-9672-A6CA4001449A}"/>
                </a:ext>
              </a:extLst>
            </p:cNvPr>
            <p:cNvSpPr txBox="1"/>
            <p:nvPr/>
          </p:nvSpPr>
          <p:spPr>
            <a:xfrm>
              <a:off x="4075863" y="6605154"/>
              <a:ext cx="849592"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Defect</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0" name="文本框 125">
              <a:extLst>
                <a:ext uri="{FF2B5EF4-FFF2-40B4-BE49-F238E27FC236}">
                  <a16:creationId xmlns:a16="http://schemas.microsoft.com/office/drawing/2014/main" id="{80FAB274-3303-C84F-425A-E2D43BAA2F4F}"/>
                </a:ext>
              </a:extLst>
            </p:cNvPr>
            <p:cNvSpPr txBox="1"/>
            <p:nvPr/>
          </p:nvSpPr>
          <p:spPr>
            <a:xfrm>
              <a:off x="4074005" y="5788167"/>
              <a:ext cx="1668870"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compatibility</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1" name="文本框 126">
              <a:extLst>
                <a:ext uri="{FF2B5EF4-FFF2-40B4-BE49-F238E27FC236}">
                  <a16:creationId xmlns:a16="http://schemas.microsoft.com/office/drawing/2014/main" id="{7B06EB2A-39F5-62CC-96B0-46717BD8BCB9}"/>
                </a:ext>
              </a:extLst>
            </p:cNvPr>
            <p:cNvSpPr txBox="1"/>
            <p:nvPr/>
          </p:nvSpPr>
          <p:spPr>
            <a:xfrm>
              <a:off x="4083299" y="6076240"/>
              <a:ext cx="182226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compliance</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test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2" name="文本框 127">
              <a:extLst>
                <a:ext uri="{FF2B5EF4-FFF2-40B4-BE49-F238E27FC236}">
                  <a16:creationId xmlns:a16="http://schemas.microsoft.com/office/drawing/2014/main" id="{89367851-9B42-ED25-FF12-5694DFE6E273}"/>
                </a:ext>
              </a:extLst>
            </p:cNvPr>
            <p:cNvSpPr txBox="1"/>
            <p:nvPr/>
          </p:nvSpPr>
          <p:spPr>
            <a:xfrm>
              <a:off x="4083299" y="6351979"/>
              <a:ext cx="182226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security</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mgmt.</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grpSp>
          <p:nvGrpSpPr>
            <p:cNvPr id="193" name="组合 128">
              <a:extLst>
                <a:ext uri="{FF2B5EF4-FFF2-40B4-BE49-F238E27FC236}">
                  <a16:creationId xmlns:a16="http://schemas.microsoft.com/office/drawing/2014/main" id="{C1D3141D-F8C2-6B18-EB2E-20E928749C1A}"/>
                </a:ext>
              </a:extLst>
            </p:cNvPr>
            <p:cNvGrpSpPr/>
            <p:nvPr/>
          </p:nvGrpSpPr>
          <p:grpSpPr>
            <a:xfrm>
              <a:off x="883122" y="4445835"/>
              <a:ext cx="1583542" cy="510971"/>
              <a:chOff x="3349787" y="8891674"/>
              <a:chExt cx="3167084" cy="1021941"/>
            </a:xfrm>
          </p:grpSpPr>
          <p:sp>
            <p:nvSpPr>
              <p:cNvPr id="194" name="形状">
                <a:extLst>
                  <a:ext uri="{FF2B5EF4-FFF2-40B4-BE49-F238E27FC236}">
                    <a16:creationId xmlns:a16="http://schemas.microsoft.com/office/drawing/2014/main" id="{00C3BFC2-4072-9832-C7C1-5545B7990796}"/>
                  </a:ext>
                </a:extLst>
              </p:cNvPr>
              <p:cNvSpPr/>
              <p:nvPr/>
            </p:nvSpPr>
            <p:spPr>
              <a:xfrm rot="10800000">
                <a:off x="3349787" y="8891674"/>
                <a:ext cx="3167084" cy="1021941"/>
              </a:xfrm>
              <a:custGeom>
                <a:avLst/>
                <a:gdLst/>
                <a:ahLst/>
                <a:cxnLst>
                  <a:cxn ang="0">
                    <a:pos x="wd2" y="hd2"/>
                  </a:cxn>
                  <a:cxn ang="5400000">
                    <a:pos x="wd2" y="hd2"/>
                  </a:cxn>
                  <a:cxn ang="10800000">
                    <a:pos x="wd2" y="hd2"/>
                  </a:cxn>
                  <a:cxn ang="16200000">
                    <a:pos x="wd2" y="hd2"/>
                  </a:cxn>
                </a:cxnLst>
                <a:rect l="0" t="0" r="r" b="b"/>
                <a:pathLst>
                  <a:path w="21600" h="21600" extrusionOk="0">
                    <a:moveTo>
                      <a:pt x="19077" y="21600"/>
                    </a:moveTo>
                    <a:lnTo>
                      <a:pt x="19077" y="21600"/>
                    </a:lnTo>
                    <a:lnTo>
                      <a:pt x="21600" y="10800"/>
                    </a:lnTo>
                    <a:lnTo>
                      <a:pt x="19077" y="0"/>
                    </a:lnTo>
                    <a:lnTo>
                      <a:pt x="19077" y="0"/>
                    </a:lnTo>
                    <a:lnTo>
                      <a:pt x="0" y="0"/>
                    </a:lnTo>
                    <a:lnTo>
                      <a:pt x="2544" y="10800"/>
                    </a:lnTo>
                    <a:lnTo>
                      <a:pt x="0" y="21600"/>
                    </a:lnTo>
                    <a:lnTo>
                      <a:pt x="19077" y="21600"/>
                    </a:lnTo>
                    <a:close/>
                  </a:path>
                </a:pathLst>
              </a:custGeom>
              <a:solidFill>
                <a:srgbClr val="0160F0"/>
              </a:solidFill>
              <a:ln w="12700">
                <a:miter lim="400000"/>
              </a:ln>
            </p:spPr>
            <p:txBody>
              <a:bodyPr lIns="0" tIns="0" rIns="0" bIns="0" anchor="ctr"/>
              <a:lstStyle/>
              <a:p>
                <a:pPr defTabSz="4127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195" name="标题文本二">
                <a:extLst>
                  <a:ext uri="{FF2B5EF4-FFF2-40B4-BE49-F238E27FC236}">
                    <a16:creationId xmlns:a16="http://schemas.microsoft.com/office/drawing/2014/main" id="{BB69B500-574C-333C-450F-C9FCB4BF266A}"/>
                  </a:ext>
                </a:extLst>
              </p:cNvPr>
              <p:cNvSpPr txBox="1"/>
              <p:nvPr/>
            </p:nvSpPr>
            <p:spPr>
              <a:xfrm>
                <a:off x="3649963" y="9205642"/>
                <a:ext cx="25888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ts val="6600"/>
                  </a:lnSpc>
                  <a:defRPr sz="4000" b="0">
                    <a:solidFill>
                      <a:srgbClr val="FEFDFF"/>
                    </a:solidFill>
                    <a:latin typeface="+mn-lt"/>
                    <a:ea typeface="+mn-ea"/>
                    <a:cs typeface="+mn-cs"/>
                    <a:sym typeface="腾讯体 W7"/>
                  </a:defRPr>
                </a:lvl1pPr>
              </a:lstStyle>
              <a:p>
                <a:pPr algn="ctr" defTabSz="228578">
                  <a:lnSpc>
                    <a:spcPct val="100000"/>
                  </a:lnSpc>
                  <a:defRPr/>
                </a:pPr>
                <a:r>
                  <a:rPr lang="en-US" altLang="zh-CN" sz="1200" dirty="0">
                    <a:latin typeface="Calibri" panose="020F0502020204030204" pitchFamily="34" charset="0"/>
                    <a:ea typeface="腾讯体 W7"/>
                    <a:cs typeface="Calibri" panose="020F0502020204030204" pitchFamily="34" charset="0"/>
                  </a:rPr>
                  <a:t>Official</a:t>
                </a:r>
                <a:r>
                  <a:rPr lang="zh-CN" altLang="en-US" sz="1200" dirty="0">
                    <a:latin typeface="Calibri" panose="020F0502020204030204" pitchFamily="34" charset="0"/>
                    <a:ea typeface="腾讯体 W7"/>
                    <a:cs typeface="Calibri" panose="020F0502020204030204" pitchFamily="34" charset="0"/>
                  </a:rPr>
                  <a:t> </a:t>
                </a:r>
                <a:r>
                  <a:rPr lang="en-US" altLang="zh-CN" sz="1200" dirty="0">
                    <a:latin typeface="Calibri" panose="020F0502020204030204" pitchFamily="34" charset="0"/>
                    <a:ea typeface="腾讯体 W7"/>
                    <a:cs typeface="Calibri" panose="020F0502020204030204" pitchFamily="34" charset="0"/>
                  </a:rPr>
                  <a:t>Release</a:t>
                </a:r>
                <a:endParaRPr sz="1200" dirty="0">
                  <a:latin typeface="Calibri" panose="020F0502020204030204" pitchFamily="34" charset="0"/>
                  <a:ea typeface="腾讯体 W7"/>
                  <a:cs typeface="Calibri" panose="020F0502020204030204" pitchFamily="34" charset="0"/>
                </a:endParaRPr>
              </a:p>
            </p:txBody>
          </p:sp>
        </p:grpSp>
        <p:sp>
          <p:nvSpPr>
            <p:cNvPr id="196" name="文本框 131">
              <a:extLst>
                <a:ext uri="{FF2B5EF4-FFF2-40B4-BE49-F238E27FC236}">
                  <a16:creationId xmlns:a16="http://schemas.microsoft.com/office/drawing/2014/main" id="{2F8C2771-502A-BA27-A0C0-66DA8C17042C}"/>
                </a:ext>
              </a:extLst>
            </p:cNvPr>
            <p:cNvSpPr txBox="1"/>
            <p:nvPr/>
          </p:nvSpPr>
          <p:spPr>
            <a:xfrm>
              <a:off x="2497349" y="5082103"/>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APP</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Gray</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release</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7" name="文本框 132">
              <a:extLst>
                <a:ext uri="{FF2B5EF4-FFF2-40B4-BE49-F238E27FC236}">
                  <a16:creationId xmlns:a16="http://schemas.microsoft.com/office/drawing/2014/main" id="{6206C59E-BA74-F539-910E-081BA0A8B4F6}"/>
                </a:ext>
              </a:extLst>
            </p:cNvPr>
            <p:cNvSpPr txBox="1"/>
            <p:nvPr/>
          </p:nvSpPr>
          <p:spPr>
            <a:xfrm>
              <a:off x="2484065" y="5438033"/>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Offline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package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gray</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release</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8" name="文本框 133">
              <a:extLst>
                <a:ext uri="{FF2B5EF4-FFF2-40B4-BE49-F238E27FC236}">
                  <a16:creationId xmlns:a16="http://schemas.microsoft.com/office/drawing/2014/main" id="{D4E65341-A7E1-0432-1E1D-05A70F9B26F9}"/>
                </a:ext>
              </a:extLst>
            </p:cNvPr>
            <p:cNvSpPr txBox="1"/>
            <p:nvPr/>
          </p:nvSpPr>
          <p:spPr>
            <a:xfrm>
              <a:off x="2484065" y="5770338"/>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performance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monitoring</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199" name="文本框 134">
              <a:extLst>
                <a:ext uri="{FF2B5EF4-FFF2-40B4-BE49-F238E27FC236}">
                  <a16:creationId xmlns:a16="http://schemas.microsoft.com/office/drawing/2014/main" id="{74A9EA0D-AACA-54F6-D765-50DA7F943013}"/>
                </a:ext>
              </a:extLst>
            </p:cNvPr>
            <p:cNvSpPr txBox="1"/>
            <p:nvPr/>
          </p:nvSpPr>
          <p:spPr>
            <a:xfrm>
              <a:off x="771611" y="5092625"/>
              <a:ext cx="166519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rPr>
                <a:t>Multi-channels</a:t>
              </a:r>
              <a:r>
                <a:rPr lang="zh-CN" altLang="en-US" sz="800" dirty="0">
                  <a:latin typeface="Calibri" panose="020F0502020204030204" pitchFamily="34" charset="0"/>
                  <a:ea typeface="Microsoft YaHei" panose="020B0503020204020204" pitchFamily="34" charset="-122"/>
                  <a:cs typeface="Calibri" panose="020F0502020204030204" pitchFamily="34" charset="0"/>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rPr>
                <a:t>release</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200" name="文本框 135">
              <a:extLst>
                <a:ext uri="{FF2B5EF4-FFF2-40B4-BE49-F238E27FC236}">
                  <a16:creationId xmlns:a16="http://schemas.microsoft.com/office/drawing/2014/main" id="{BAEEF132-2E1F-6EEA-9195-8FB3E33F41E5}"/>
                </a:ext>
              </a:extLst>
            </p:cNvPr>
            <p:cNvSpPr txBox="1"/>
            <p:nvPr/>
          </p:nvSpPr>
          <p:spPr>
            <a:xfrm>
              <a:off x="771610" y="5463241"/>
              <a:ext cx="1767505"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Offline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package</a:t>
              </a:r>
              <a:r>
                <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800" dirty="0">
                  <a:latin typeface="Calibri" panose="020F0502020204030204" pitchFamily="34" charset="0"/>
                  <a:ea typeface="Microsoft YaHei" panose="020B0503020204020204" pitchFamily="34" charset="-122"/>
                  <a:cs typeface="Calibri" panose="020F0502020204030204" pitchFamily="34" charset="0"/>
                  <a:sym typeface="Helvetica Neue"/>
                </a:rPr>
                <a:t>release</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201" name="文本框 136">
              <a:extLst>
                <a:ext uri="{FF2B5EF4-FFF2-40B4-BE49-F238E27FC236}">
                  <a16:creationId xmlns:a16="http://schemas.microsoft.com/office/drawing/2014/main" id="{FAEAB938-C2CD-6DFA-F0DE-FB70208AD9A9}"/>
                </a:ext>
              </a:extLst>
            </p:cNvPr>
            <p:cNvSpPr txBox="1"/>
            <p:nvPr/>
          </p:nvSpPr>
          <p:spPr>
            <a:xfrm>
              <a:off x="2484064" y="6107462"/>
              <a:ext cx="1461138"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HK" altLang="zh-CN" sz="800" dirty="0">
                  <a:latin typeface="Calibri" panose="020F0502020204030204" pitchFamily="34" charset="0"/>
                  <a:ea typeface="Microsoft YaHei" panose="020B0503020204020204" pitchFamily="34" charset="-122"/>
                  <a:cs typeface="Calibri" panose="020F0502020204030204" pitchFamily="34" charset="0"/>
                </a:rPr>
                <a:t>Hotfix release </a:t>
              </a:r>
              <a:endParaRPr lang="zh-CN" altLang="en-US" sz="800" dirty="0">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sp>
          <p:nvSpPr>
            <p:cNvPr id="202" name="圆角矩形标注 22">
              <a:extLst>
                <a:ext uri="{FF2B5EF4-FFF2-40B4-BE49-F238E27FC236}">
                  <a16:creationId xmlns:a16="http://schemas.microsoft.com/office/drawing/2014/main" id="{A6EE7FE9-EF31-21B4-AF42-0F923537524B}"/>
                </a:ext>
              </a:extLst>
            </p:cNvPr>
            <p:cNvSpPr/>
            <p:nvPr/>
          </p:nvSpPr>
          <p:spPr>
            <a:xfrm>
              <a:off x="4283128" y="1011304"/>
              <a:ext cx="1023111"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03" name="文本框 23">
              <a:extLst>
                <a:ext uri="{FF2B5EF4-FFF2-40B4-BE49-F238E27FC236}">
                  <a16:creationId xmlns:a16="http://schemas.microsoft.com/office/drawing/2014/main" id="{A15BE3A8-55A8-DE12-6254-73CBB1B4206D}"/>
                </a:ext>
              </a:extLst>
            </p:cNvPr>
            <p:cNvSpPr txBox="1"/>
            <p:nvPr/>
          </p:nvSpPr>
          <p:spPr>
            <a:xfrm>
              <a:off x="4283128" y="1084979"/>
              <a:ext cx="1023112"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connects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with</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repo.</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and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err="1">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artfice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mgmt.</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sp>
          <p:nvSpPr>
            <p:cNvPr id="204" name="圆角矩形标注 139">
              <a:extLst>
                <a:ext uri="{FF2B5EF4-FFF2-40B4-BE49-F238E27FC236}">
                  <a16:creationId xmlns:a16="http://schemas.microsoft.com/office/drawing/2014/main" id="{A6885BB7-FE30-69CC-3204-9A958BDC97A3}"/>
                </a:ext>
              </a:extLst>
            </p:cNvPr>
            <p:cNvSpPr/>
            <p:nvPr/>
          </p:nvSpPr>
          <p:spPr>
            <a:xfrm>
              <a:off x="7587215" y="984698"/>
              <a:ext cx="1023111"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05" name="文本框 140">
              <a:extLst>
                <a:ext uri="{FF2B5EF4-FFF2-40B4-BE49-F238E27FC236}">
                  <a16:creationId xmlns:a16="http://schemas.microsoft.com/office/drawing/2014/main" id="{517B503C-94CE-17AA-838B-F9E278744223}"/>
                </a:ext>
              </a:extLst>
            </p:cNvPr>
            <p:cNvSpPr txBox="1"/>
            <p:nvPr/>
          </p:nvSpPr>
          <p:spPr>
            <a:xfrm>
              <a:off x="7534754" y="958948"/>
              <a:ext cx="1023112"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IDE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calls</a:t>
              </a:r>
            </a:p>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CODING</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building</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code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and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trigger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component</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sp>
          <p:nvSpPr>
            <p:cNvPr id="206" name="圆角矩形标注 141">
              <a:extLst>
                <a:ext uri="{FF2B5EF4-FFF2-40B4-BE49-F238E27FC236}">
                  <a16:creationId xmlns:a16="http://schemas.microsoft.com/office/drawing/2014/main" id="{FBF0E651-A247-A469-BD25-45602F5A061A}"/>
                </a:ext>
              </a:extLst>
            </p:cNvPr>
            <p:cNvSpPr/>
            <p:nvPr/>
          </p:nvSpPr>
          <p:spPr>
            <a:xfrm>
              <a:off x="9166844" y="983170"/>
              <a:ext cx="3135546"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07" name="文本框 142">
              <a:extLst>
                <a:ext uri="{FF2B5EF4-FFF2-40B4-BE49-F238E27FC236}">
                  <a16:creationId xmlns:a16="http://schemas.microsoft.com/office/drawing/2014/main" id="{E3C1EF5C-0D26-CB3F-F36D-1E46DDD3334B}"/>
                </a:ext>
              </a:extLst>
            </p:cNvPr>
            <p:cNvSpPr txBox="1"/>
            <p:nvPr/>
          </p:nvSpPr>
          <p:spPr>
            <a:xfrm>
              <a:off x="9208036" y="1106672"/>
              <a:ext cx="3112673"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indent="-228600" defTabSz="412750" hangingPunct="0">
                <a:buAutoNum type="arabicPeriod"/>
              </a:pP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Will</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upload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to</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TMF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after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artifices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completed</a:t>
              </a:r>
            </a:p>
            <a:p>
              <a:pPr indent="-228600" defTabSz="412750" hangingPunct="0">
                <a:buAutoNum type="arabicPeriod"/>
              </a:pP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TMF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provides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QR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for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installation</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and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install</a:t>
              </a:r>
              <a:r>
                <a:rPr lang="en-US" altLang="zh-CN" sz="900"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ation</a:t>
              </a:r>
              <a:r>
                <a:rPr lang="zh-CN" altLang="en-US" sz="900"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test</a:t>
              </a:r>
              <a:endParaRPr lang="zh-CN" altLang="en-US" sz="900"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sp>
          <p:nvSpPr>
            <p:cNvPr id="208" name="圆角矩形标注 143">
              <a:extLst>
                <a:ext uri="{FF2B5EF4-FFF2-40B4-BE49-F238E27FC236}">
                  <a16:creationId xmlns:a16="http://schemas.microsoft.com/office/drawing/2014/main" id="{9BA4D70A-934E-ADCA-7151-5B3DCF688AD1}"/>
                </a:ext>
              </a:extLst>
            </p:cNvPr>
            <p:cNvSpPr/>
            <p:nvPr/>
          </p:nvSpPr>
          <p:spPr>
            <a:xfrm>
              <a:off x="7418205" y="3781024"/>
              <a:ext cx="3169872"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10" name="圆角矩形标注 145">
              <a:extLst>
                <a:ext uri="{FF2B5EF4-FFF2-40B4-BE49-F238E27FC236}">
                  <a16:creationId xmlns:a16="http://schemas.microsoft.com/office/drawing/2014/main" id="{2EFD019E-3DC1-EA22-8116-9E38A29C3953}"/>
                </a:ext>
              </a:extLst>
            </p:cNvPr>
            <p:cNvSpPr/>
            <p:nvPr/>
          </p:nvSpPr>
          <p:spPr>
            <a:xfrm>
              <a:off x="5771752" y="3777415"/>
              <a:ext cx="1345475"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11" name="文本框 146">
              <a:extLst>
                <a:ext uri="{FF2B5EF4-FFF2-40B4-BE49-F238E27FC236}">
                  <a16:creationId xmlns:a16="http://schemas.microsoft.com/office/drawing/2014/main" id="{DC844792-46EC-332A-4557-84FC142FBCAE}"/>
                </a:ext>
              </a:extLst>
            </p:cNvPr>
            <p:cNvSpPr txBox="1"/>
            <p:nvPr/>
          </p:nvSpPr>
          <p:spPr>
            <a:xfrm>
              <a:off x="5825637" y="3814554"/>
              <a:ext cx="1268674"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CODING</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will</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call</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the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interface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of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TMF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APP</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reinforcement</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sp>
          <p:nvSpPr>
            <p:cNvPr id="212" name="圆角矩形标注 147">
              <a:extLst>
                <a:ext uri="{FF2B5EF4-FFF2-40B4-BE49-F238E27FC236}">
                  <a16:creationId xmlns:a16="http://schemas.microsoft.com/office/drawing/2014/main" id="{808586F8-1B28-A6AE-369C-19D228791EB6}"/>
                </a:ext>
              </a:extLst>
            </p:cNvPr>
            <p:cNvSpPr/>
            <p:nvPr/>
          </p:nvSpPr>
          <p:spPr>
            <a:xfrm>
              <a:off x="4208772" y="3764474"/>
              <a:ext cx="1345475"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13" name="文本框 148">
              <a:extLst>
                <a:ext uri="{FF2B5EF4-FFF2-40B4-BE49-F238E27FC236}">
                  <a16:creationId xmlns:a16="http://schemas.microsoft.com/office/drawing/2014/main" id="{C45B9B66-E522-C368-4FE4-BF6C0B6A65CF}"/>
                </a:ext>
              </a:extLst>
            </p:cNvPr>
            <p:cNvSpPr txBox="1"/>
            <p:nvPr/>
          </p:nvSpPr>
          <p:spPr>
            <a:xfrm>
              <a:off x="4260827" y="3807974"/>
              <a:ext cx="1293420"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CODING</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test</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calls</a:t>
              </a:r>
            </a:p>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automation</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testing</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interface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of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TMF</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sp>
          <p:nvSpPr>
            <p:cNvPr id="214" name="圆角矩形标注 149">
              <a:extLst>
                <a:ext uri="{FF2B5EF4-FFF2-40B4-BE49-F238E27FC236}">
                  <a16:creationId xmlns:a16="http://schemas.microsoft.com/office/drawing/2014/main" id="{4820680F-7D78-B732-14DD-B15B2902BC8B}"/>
                </a:ext>
              </a:extLst>
            </p:cNvPr>
            <p:cNvSpPr/>
            <p:nvPr/>
          </p:nvSpPr>
          <p:spPr>
            <a:xfrm>
              <a:off x="2137426" y="3761595"/>
              <a:ext cx="1345475" cy="583317"/>
            </a:xfrm>
            <a:prstGeom prst="wedgeRoundRectCallout">
              <a:avLst/>
            </a:prstGeom>
            <a:solidFill>
              <a:schemeClr val="tx2">
                <a:lumMod val="20000"/>
                <a:lumOff val="80000"/>
              </a:schemeClr>
            </a:solidFill>
            <a:ln w="12700">
              <a:miter lim="400000"/>
            </a:ln>
          </p:spPr>
          <p:txBody>
            <a:bodyPr lIns="25400" tIns="25400" rIns="25400" bIns="25400" rtlCol="0" anchor="ctr"/>
            <a:lstStyle/>
            <a:p>
              <a:pPr algn="l"/>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15" name="文本框 150">
              <a:extLst>
                <a:ext uri="{FF2B5EF4-FFF2-40B4-BE49-F238E27FC236}">
                  <a16:creationId xmlns:a16="http://schemas.microsoft.com/office/drawing/2014/main" id="{A14F4B40-45CF-112E-6586-A59EAA52D359}"/>
                </a:ext>
              </a:extLst>
            </p:cNvPr>
            <p:cNvSpPr txBox="1"/>
            <p:nvPr/>
          </p:nvSpPr>
          <p:spPr>
            <a:xfrm>
              <a:off x="2117379" y="3862017"/>
              <a:ext cx="134011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Will</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release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after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artifices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uploaded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to</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TMF</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grpSp>
      <p:sp>
        <p:nvSpPr>
          <p:cNvPr id="216" name="文本框 119">
            <a:extLst>
              <a:ext uri="{FF2B5EF4-FFF2-40B4-BE49-F238E27FC236}">
                <a16:creationId xmlns:a16="http://schemas.microsoft.com/office/drawing/2014/main" id="{C2BE426A-EC19-31D1-AA90-968A397C1BF7}"/>
              </a:ext>
            </a:extLst>
          </p:cNvPr>
          <p:cNvSpPr txBox="1"/>
          <p:nvPr/>
        </p:nvSpPr>
        <p:spPr>
          <a:xfrm>
            <a:off x="8558146" y="5352281"/>
            <a:ext cx="105460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Microsoft YaHei" panose="020B0503020204020204" pitchFamily="34" charset="-122"/>
                <a:ea typeface="Microsoft YaHei" panose="020B0503020204020204" pitchFamily="34" charset="-122"/>
                <a:cs typeface="Helvetica Neue"/>
                <a:sym typeface="Helvetica Neue"/>
              </a:rPr>
              <a:t>On-demand</a:t>
            </a:r>
            <a:r>
              <a:rPr lang="zh-CN" altLang="en-US" sz="800" dirty="0">
                <a:latin typeface="Microsoft YaHei" panose="020B0503020204020204" pitchFamily="34" charset="-122"/>
                <a:ea typeface="Microsoft YaHei" panose="020B0503020204020204" pitchFamily="34" charset="-122"/>
                <a:cs typeface="Helvetica Neue"/>
                <a:sym typeface="Helvetica Neue"/>
              </a:rPr>
              <a:t> </a:t>
            </a:r>
            <a:r>
              <a:rPr lang="en-US" altLang="zh-CN" sz="800" dirty="0">
                <a:latin typeface="Microsoft YaHei" panose="020B0503020204020204" pitchFamily="34" charset="-122"/>
                <a:ea typeface="Microsoft YaHei" panose="020B0503020204020204" pitchFamily="34" charset="-122"/>
                <a:cs typeface="Helvetica Neue"/>
                <a:sym typeface="Helvetica Neue"/>
              </a:rPr>
              <a:t>development</a:t>
            </a:r>
            <a:endParaRPr lang="zh-CN" altLang="en-US" sz="800" dirty="0">
              <a:latin typeface="Microsoft YaHei" panose="020B0503020204020204" pitchFamily="34" charset="-122"/>
              <a:ea typeface="Microsoft YaHei" panose="020B0503020204020204" pitchFamily="34" charset="-122"/>
              <a:cs typeface="Helvetica Neue"/>
              <a:sym typeface="Helvetica Neue"/>
            </a:endParaRPr>
          </a:p>
        </p:txBody>
      </p:sp>
      <p:sp>
        <p:nvSpPr>
          <p:cNvPr id="217" name="文本框 120">
            <a:extLst>
              <a:ext uri="{FF2B5EF4-FFF2-40B4-BE49-F238E27FC236}">
                <a16:creationId xmlns:a16="http://schemas.microsoft.com/office/drawing/2014/main" id="{7299FA07-8551-3893-9DE8-5C0C7DC745DD}"/>
              </a:ext>
            </a:extLst>
          </p:cNvPr>
          <p:cNvSpPr txBox="1"/>
          <p:nvPr/>
        </p:nvSpPr>
        <p:spPr>
          <a:xfrm>
            <a:off x="8558146" y="5065122"/>
            <a:ext cx="1540587"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Wingdings" pitchFamily="2" charset="2"/>
              <a:buChar char="l"/>
            </a:pPr>
            <a:r>
              <a:rPr lang="en-US" altLang="zh-CN" sz="800" dirty="0">
                <a:latin typeface="Microsoft YaHei" panose="020B0503020204020204" pitchFamily="34" charset="-122"/>
                <a:ea typeface="Microsoft YaHei" panose="020B0503020204020204" pitchFamily="34" charset="-122"/>
              </a:rPr>
              <a:t>Cert/Signature</a:t>
            </a:r>
            <a:r>
              <a:rPr lang="zh-CN" altLang="en-US" sz="800" dirty="0">
                <a:latin typeface="Microsoft YaHei" panose="020B0503020204020204" pitchFamily="34" charset="-122"/>
                <a:ea typeface="Microsoft YaHei" panose="020B0503020204020204" pitchFamily="34" charset="-122"/>
              </a:rPr>
              <a:t> </a:t>
            </a:r>
            <a:r>
              <a:rPr lang="en-US" altLang="zh-CN" sz="800" dirty="0">
                <a:latin typeface="Microsoft YaHei" panose="020B0503020204020204" pitchFamily="34" charset="-122"/>
                <a:ea typeface="Microsoft YaHei" panose="020B0503020204020204" pitchFamily="34" charset="-122"/>
              </a:rPr>
              <a:t>mgmt.</a:t>
            </a:r>
            <a:endParaRPr lang="zh-CN" altLang="en-US" sz="800" dirty="0">
              <a:latin typeface="Microsoft YaHei" panose="020B0503020204020204" pitchFamily="34" charset="-122"/>
              <a:ea typeface="Microsoft YaHei" panose="020B0503020204020204" pitchFamily="34" charset="-122"/>
              <a:cs typeface="Helvetica Neue"/>
              <a:sym typeface="Helvetica Neue"/>
            </a:endParaRPr>
          </a:p>
        </p:txBody>
      </p:sp>
      <p:sp>
        <p:nvSpPr>
          <p:cNvPr id="218" name="文本框 142">
            <a:extLst>
              <a:ext uri="{FF2B5EF4-FFF2-40B4-BE49-F238E27FC236}">
                <a16:creationId xmlns:a16="http://schemas.microsoft.com/office/drawing/2014/main" id="{CE1D9AB5-A115-5AC7-17C6-FF18F4A6CDC8}"/>
              </a:ext>
            </a:extLst>
          </p:cNvPr>
          <p:cNvSpPr txBox="1"/>
          <p:nvPr/>
        </p:nvSpPr>
        <p:spPr>
          <a:xfrm>
            <a:off x="7066000" y="3808505"/>
            <a:ext cx="2959635"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indent="-228600" defTabSz="412750" hangingPunct="0">
              <a:buAutoNum type="arabicPeriod"/>
            </a:pP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Will</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upload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to</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TMF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after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artifices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rPr>
              <a:t>completed</a:t>
            </a:r>
          </a:p>
          <a:p>
            <a:pPr indent="-228600" defTabSz="412750" hangingPunct="0">
              <a:buAutoNum type="arabicPeriod"/>
            </a:pP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TMF</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provides</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QR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code</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for</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installation</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and</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installation</a:t>
            </a:r>
            <a:r>
              <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 </a:t>
            </a:r>
            <a:r>
              <a:rPr lang="en-US" altLang="zh-CN"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rPr>
              <a:t>test</a:t>
            </a:r>
            <a:endParaRPr lang="zh-CN" altLang="en-US" sz="900" b="1" dirty="0">
              <a:solidFill>
                <a:srgbClr val="C00000"/>
              </a:solidFill>
              <a:latin typeface="Calibri" panose="020F0502020204030204" pitchFamily="34" charset="0"/>
              <a:ea typeface="SimSun" panose="02010600030101010101" pitchFamily="2" charset="-122"/>
              <a:cs typeface="Calibri" panose="020F0502020204030204" pitchFamily="34" charset="0"/>
              <a:sym typeface="Helvetica Neue"/>
            </a:endParaRPr>
          </a:p>
        </p:txBody>
      </p:sp>
      <p:pic>
        <p:nvPicPr>
          <p:cNvPr id="96" name="图片 95">
            <a:extLst>
              <a:ext uri="{FF2B5EF4-FFF2-40B4-BE49-F238E27FC236}">
                <a16:creationId xmlns:a16="http://schemas.microsoft.com/office/drawing/2014/main" id="{0D445F6E-EB19-494C-817D-2DBD97E4FDEF}"/>
              </a:ext>
            </a:extLst>
          </p:cNvPr>
          <p:cNvPicPr>
            <a:picLocks noChangeAspect="1"/>
          </p:cNvPicPr>
          <p:nvPr/>
        </p:nvPicPr>
        <p:blipFill>
          <a:blip r:embed="rId3"/>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82076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FIDENTIAL  PROPERTIES">
            <a:extLst>
              <a:ext uri="{FF2B5EF4-FFF2-40B4-BE49-F238E27FC236}">
                <a16:creationId xmlns:a16="http://schemas.microsoft.com/office/drawing/2014/main" id="{AEEE71A8-1A53-4425-A462-115B731D59F4}"/>
              </a:ext>
            </a:extLst>
          </p:cNvPr>
          <p:cNvSpPr txBox="1"/>
          <p:nvPr/>
        </p:nvSpPr>
        <p:spPr>
          <a:xfrm>
            <a:off x="11017612" y="6614736"/>
            <a:ext cx="1080424" cy="143629"/>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12700">
              <a:spcBef>
                <a:spcPts val="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0">
                <a:solidFill>
                  <a:srgbClr val="A9A9A9"/>
                </a:solidFill>
                <a:latin typeface="Source Han Sans CN Regular"/>
                <a:ea typeface="Source Han Sans CN Regular"/>
                <a:cs typeface="Source Han Sans CN Regular"/>
                <a:sym typeface="Source Han Sans CN Regular"/>
              </a:defRPr>
            </a:lvl1pPr>
          </a:lstStyle>
          <a:p>
            <a:pPr marL="0" marR="0" lvl="0" indent="0" algn="l" defTabSz="12700" rtl="0" eaLnBrk="1" fontAlgn="auto" latinLnBrk="0" hangingPunct="1">
              <a:lnSpc>
                <a:spcPct val="100000"/>
              </a:lnSpc>
              <a:spcBef>
                <a:spcPts val="2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kumimoji="0" sz="600" b="0" i="0" u="none" strike="noStrike" kern="1200" cap="none" spc="0" normalizeH="0" baseline="0" noProof="0" dirty="0">
                <a:ln>
                  <a:noFill/>
                </a:ln>
                <a:solidFill>
                  <a:srgbClr val="E9EBF5">
                    <a:alpha val="50000"/>
                  </a:srgbClr>
                </a:solidFill>
                <a:effectLst/>
                <a:uLnTx/>
                <a:uFillTx/>
                <a:latin typeface="Source Han Sans CN Regular"/>
                <a:sym typeface="Source Han Sans CN Regular"/>
              </a:rPr>
              <a:t>CONFIDENTIAL PROPERTIES</a:t>
            </a:r>
          </a:p>
        </p:txBody>
      </p:sp>
      <p:sp>
        <p:nvSpPr>
          <p:cNvPr id="3" name="正方形">
            <a:extLst>
              <a:ext uri="{FF2B5EF4-FFF2-40B4-BE49-F238E27FC236}">
                <a16:creationId xmlns:a16="http://schemas.microsoft.com/office/drawing/2014/main" id="{F4DF3B9B-9B20-4372-A34D-10AFB69E62DE}"/>
              </a:ext>
            </a:extLst>
          </p:cNvPr>
          <p:cNvSpPr/>
          <p:nvPr/>
        </p:nvSpPr>
        <p:spPr>
          <a:xfrm>
            <a:off x="1115259" y="2114550"/>
            <a:ext cx="1193801" cy="1193800"/>
          </a:xfrm>
          <a:prstGeom prst="rect">
            <a:avLst/>
          </a:prstGeom>
          <a:solidFill>
            <a:srgbClr val="FFFFFF">
              <a:alpha val="9876"/>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
        <p:nvSpPr>
          <p:cNvPr id="4" name="正方形">
            <a:extLst>
              <a:ext uri="{FF2B5EF4-FFF2-40B4-BE49-F238E27FC236}">
                <a16:creationId xmlns:a16="http://schemas.microsoft.com/office/drawing/2014/main" id="{4A57670B-3FAC-43D8-AFF3-757E480B8164}"/>
              </a:ext>
            </a:extLst>
          </p:cNvPr>
          <p:cNvSpPr/>
          <p:nvPr/>
        </p:nvSpPr>
        <p:spPr>
          <a:xfrm>
            <a:off x="-8716" y="2434897"/>
            <a:ext cx="1372152" cy="1483960"/>
          </a:xfrm>
          <a:prstGeom prst="rect">
            <a:avLst/>
          </a:prstGeom>
          <a:solidFill>
            <a:srgbClr val="FFFFFF">
              <a:alpha val="89983"/>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
        <p:nvSpPr>
          <p:cNvPr id="5" name="小游戏云服务…">
            <a:extLst>
              <a:ext uri="{FF2B5EF4-FFF2-40B4-BE49-F238E27FC236}">
                <a16:creationId xmlns:a16="http://schemas.microsoft.com/office/drawing/2014/main" id="{B8C0E272-238D-4351-B231-676F82222B49}"/>
              </a:ext>
            </a:extLst>
          </p:cNvPr>
          <p:cNvSpPr txBox="1"/>
          <p:nvPr/>
        </p:nvSpPr>
        <p:spPr>
          <a:xfrm>
            <a:off x="2639362" y="3100512"/>
            <a:ext cx="9019237" cy="656975"/>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38098" marR="0" lvl="0" indent="0" algn="l" defTabSz="914400" rtl="0" eaLnBrk="1" fontAlgn="base" latinLnBrk="0" hangingPunct="1">
              <a:lnSpc>
                <a:spcPct val="80000"/>
              </a:lnSpc>
              <a:spcBef>
                <a:spcPct val="0"/>
              </a:spcBef>
              <a:spcAft>
                <a:spcPct val="0"/>
              </a:spcAft>
              <a:buClrTx/>
              <a:buSzTx/>
              <a:buFontTx/>
              <a:buNone/>
              <a:tabLst>
                <a:tab pos="3369397" algn="l"/>
              </a:tabLst>
              <a:defRPr sz="10000" b="0">
                <a:solidFill>
                  <a:srgbClr val="FFFFFF"/>
                </a:solidFill>
                <a:latin typeface="腾讯体 W7"/>
                <a:ea typeface="腾讯体 W7"/>
                <a:cs typeface="腾讯体 W7"/>
                <a:sym typeface="腾讯体 W7"/>
              </a:defRPr>
            </a:pP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TMF</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lang="en-US" altLang="zh-CN" sz="4800" b="1" dirty="0" err="1">
                <a:solidFill>
                  <a:srgbClr val="FFFFFF"/>
                </a:solidFill>
                <a:latin typeface="Myriad Pro" panose="020B0503030403020204" pitchFamily="34" charset="0"/>
                <a:ea typeface="SimSun" panose="02010600030101010101" pitchFamily="2" charset="-122"/>
                <a:cs typeface="Times New Roman" panose="02020603050405020304" pitchFamily="18" charset="0"/>
                <a:sym typeface="腾讯体 W7"/>
              </a:rPr>
              <a:t>MiniApp</a:t>
            </a:r>
            <a:r>
              <a:rPr lang="zh-CN" altLang="en-US" sz="4800" b="1" dirty="0">
                <a:solidFill>
                  <a:srgbClr val="FFFFFF"/>
                </a:solidFill>
                <a:latin typeface="Myriad Pro" panose="020B0503030403020204" pitchFamily="34" charset="0"/>
                <a:ea typeface="SimSun" panose="02010600030101010101" pitchFamily="2" charset="-122"/>
                <a:cs typeface="Times New Roman" panose="02020603050405020304" pitchFamily="18" charset="0"/>
                <a:sym typeface="腾讯体 W7"/>
              </a:rPr>
              <a:t> </a:t>
            </a:r>
            <a:r>
              <a:rPr lang="en-US" altLang="zh-CN" sz="4800" b="1" dirty="0">
                <a:solidFill>
                  <a:srgbClr val="FFFFFF"/>
                </a:solidFill>
                <a:latin typeface="Myriad Pro" panose="020B0503030403020204" pitchFamily="34" charset="0"/>
                <a:ea typeface="SimSun" panose="02010600030101010101" pitchFamily="2" charset="-122"/>
                <a:cs typeface="Times New Roman" panose="02020603050405020304" pitchFamily="18" charset="0"/>
                <a:sym typeface="腾讯体 W7"/>
              </a:rPr>
              <a:t>Platform</a:t>
            </a:r>
            <a:endPar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endParaRPr>
          </a:p>
        </p:txBody>
      </p:sp>
      <p:sp>
        <p:nvSpPr>
          <p:cNvPr id="7" name="正方形">
            <a:extLst>
              <a:ext uri="{FF2B5EF4-FFF2-40B4-BE49-F238E27FC236}">
                <a16:creationId xmlns:a16="http://schemas.microsoft.com/office/drawing/2014/main" id="{85C85EC3-AA9C-4EFA-B5AC-71216BDE945E}"/>
              </a:ext>
            </a:extLst>
          </p:cNvPr>
          <p:cNvSpPr/>
          <p:nvPr/>
        </p:nvSpPr>
        <p:spPr>
          <a:xfrm>
            <a:off x="1100022" y="3712377"/>
            <a:ext cx="526827" cy="526827"/>
          </a:xfrm>
          <a:prstGeom prst="rect">
            <a:avLst/>
          </a:prstGeom>
          <a:solidFill>
            <a:srgbClr val="FFFFFF">
              <a:alpha val="49687"/>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Tree>
    <p:extLst>
      <p:ext uri="{BB962C8B-B14F-4D97-AF65-F5344CB8AC3E}">
        <p14:creationId xmlns:p14="http://schemas.microsoft.com/office/powerpoint/2010/main" val="3692473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W3C </a:t>
            </a:r>
            <a:r>
              <a:rPr lang="en"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MiniApps</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specification, Chinese standards go to the world</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pic>
        <p:nvPicPr>
          <p:cNvPr id="52" name="图片 51">
            <a:extLst>
              <a:ext uri="{FF2B5EF4-FFF2-40B4-BE49-F238E27FC236}">
                <a16:creationId xmlns:a16="http://schemas.microsoft.com/office/drawing/2014/main" id="{4225F2B5-7404-EB41-898E-9DC87681BCC2}"/>
              </a:ext>
            </a:extLst>
          </p:cNvPr>
          <p:cNvPicPr>
            <a:picLocks noChangeAspect="1"/>
          </p:cNvPicPr>
          <p:nvPr/>
        </p:nvPicPr>
        <p:blipFill>
          <a:blip r:embed="rId3"/>
          <a:stretch>
            <a:fillRect/>
          </a:stretch>
        </p:blipFill>
        <p:spPr>
          <a:xfrm>
            <a:off x="345425" y="960787"/>
            <a:ext cx="9132425" cy="3945834"/>
          </a:xfrm>
          <a:prstGeom prst="rect">
            <a:avLst/>
          </a:prstGeom>
        </p:spPr>
      </p:pic>
      <p:pic>
        <p:nvPicPr>
          <p:cNvPr id="1026" name="Picture 2">
            <a:extLst>
              <a:ext uri="{FF2B5EF4-FFF2-40B4-BE49-F238E27FC236}">
                <a16:creationId xmlns:a16="http://schemas.microsoft.com/office/drawing/2014/main" id="{F121DC30-E944-2849-A711-8A9A7BAB3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232" y="4663256"/>
            <a:ext cx="5409235" cy="200874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2123E01E-80F9-BB49-A371-A7CE87505883}"/>
              </a:ext>
            </a:extLst>
          </p:cNvPr>
          <p:cNvSpPr/>
          <p:nvPr/>
        </p:nvSpPr>
        <p:spPr>
          <a:xfrm>
            <a:off x="10457839" y="6166383"/>
            <a:ext cx="1724628" cy="505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AA2D60CE-9DEA-1949-91B8-924882F08AE6}"/>
              </a:ext>
            </a:extLst>
          </p:cNvPr>
          <p:cNvSpPr txBox="1"/>
          <p:nvPr/>
        </p:nvSpPr>
        <p:spPr>
          <a:xfrm>
            <a:off x="345425" y="5112383"/>
            <a:ext cx="6327494" cy="1169551"/>
          </a:xfrm>
          <a:prstGeom prst="rect">
            <a:avLst/>
          </a:prstGeom>
          <a:noFill/>
        </p:spPr>
        <p:txBody>
          <a:bodyPr wrap="square" rtlCol="0">
            <a:spAutoFit/>
          </a:bodyPr>
          <a:lstStyle/>
          <a:p>
            <a:r>
              <a:rPr kumimoji="1" lang="en" altLang="zh-CN" sz="1400" dirty="0">
                <a:latin typeface="Calibri" panose="020F0502020204030204" pitchFamily="34" charset="0"/>
                <a:cs typeface="Calibri" panose="020F0502020204030204" pitchFamily="34" charset="0"/>
              </a:rPr>
              <a:t>The </a:t>
            </a:r>
            <a:r>
              <a:rPr kumimoji="1" lang="en" altLang="zh-CN" sz="1400" dirty="0" err="1">
                <a:latin typeface="Calibri" panose="020F0502020204030204" pitchFamily="34" charset="0"/>
                <a:cs typeface="Calibri" panose="020F0502020204030204" pitchFamily="34" charset="0"/>
              </a:rPr>
              <a:t>MiniApp</a:t>
            </a:r>
            <a:r>
              <a:rPr kumimoji="1" lang="en" altLang="zh-CN" sz="1400" dirty="0">
                <a:latin typeface="Calibri" panose="020F0502020204030204" pitchFamily="34" charset="0"/>
                <a:cs typeface="Calibri" panose="020F0502020204030204" pitchFamily="34" charset="0"/>
              </a:rPr>
              <a:t> Packaging specification defines the semantics and consistency requirements of </a:t>
            </a:r>
            <a:r>
              <a:rPr kumimoji="1" lang="en" altLang="zh-CN" sz="1400" dirty="0" err="1">
                <a:latin typeface="Calibri" panose="020F0502020204030204" pitchFamily="34" charset="0"/>
                <a:cs typeface="Calibri" panose="020F0502020204030204" pitchFamily="34" charset="0"/>
              </a:rPr>
              <a:t>MiniApp</a:t>
            </a:r>
            <a:r>
              <a:rPr kumimoji="1" lang="en" altLang="zh-CN" sz="1400" dirty="0">
                <a:latin typeface="Calibri" panose="020F0502020204030204" pitchFamily="34" charset="0"/>
                <a:cs typeface="Calibri" panose="020F0502020204030204" pitchFamily="34" charset="0"/>
              </a:rPr>
              <a:t> packaging files, including file structure, configuration files, static page templates, style sheets, JS documents, media files and other resources, etc. Examples of </a:t>
            </a:r>
            <a:r>
              <a:rPr kumimoji="1" lang="en" altLang="zh-CN" sz="1400" dirty="0" err="1">
                <a:latin typeface="Calibri" panose="020F0502020204030204" pitchFamily="34" charset="0"/>
                <a:cs typeface="Calibri" panose="020F0502020204030204" pitchFamily="34" charset="0"/>
              </a:rPr>
              <a:t>MiniApp</a:t>
            </a:r>
            <a:r>
              <a:rPr kumimoji="1" lang="en" altLang="zh-CN" sz="1400" dirty="0">
                <a:latin typeface="Calibri" panose="020F0502020204030204" pitchFamily="34" charset="0"/>
                <a:cs typeface="Calibri" panose="020F0502020204030204" pitchFamily="34" charset="0"/>
              </a:rPr>
              <a:t> packaging are used for distribution in the runtime environment and execute </a:t>
            </a:r>
            <a:r>
              <a:rPr kumimoji="1" lang="en" altLang="zh-CN" sz="1400" dirty="0" err="1">
                <a:latin typeface="Calibri" panose="020F0502020204030204" pitchFamily="34" charset="0"/>
                <a:cs typeface="Calibri" panose="020F0502020204030204" pitchFamily="34" charset="0"/>
              </a:rPr>
              <a:t>MiniApp</a:t>
            </a:r>
            <a:r>
              <a:rPr kumimoji="1" lang="en" altLang="zh-CN" sz="1400" dirty="0">
                <a:latin typeface="Calibri" panose="020F0502020204030204" pitchFamily="34" charset="0"/>
                <a:cs typeface="Calibri" panose="020F0502020204030204" pitchFamily="34" charset="0"/>
              </a:rPr>
              <a:t>.</a:t>
            </a:r>
            <a:endParaRPr kumimoji="1" lang="zh-CN" altLang="en-US" sz="1400" dirty="0">
              <a:latin typeface="Calibri" panose="020F0502020204030204" pitchFamily="34" charset="0"/>
              <a:cs typeface="Calibri" panose="020F0502020204030204" pitchFamily="34" charset="0"/>
            </a:endParaRPr>
          </a:p>
        </p:txBody>
      </p:sp>
      <p:pic>
        <p:nvPicPr>
          <p:cNvPr id="7" name="图片 6">
            <a:extLst>
              <a:ext uri="{FF2B5EF4-FFF2-40B4-BE49-F238E27FC236}">
                <a16:creationId xmlns:a16="http://schemas.microsoft.com/office/drawing/2014/main" id="{78D6DE4E-1C32-6243-BD82-9A3EF10F1EAF}"/>
              </a:ext>
            </a:extLst>
          </p:cNvPr>
          <p:cNvPicPr>
            <a:picLocks noChangeAspect="1"/>
          </p:cNvPicPr>
          <p:nvPr/>
        </p:nvPicPr>
        <p:blipFill>
          <a:blip r:embed="rId5"/>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37616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1EBE0D-B073-A34A-8AB1-5F4FC4FCEA57}"/>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Super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with</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Open</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Architecture</a:t>
            </a:r>
            <a:endParaRPr 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endParaRPr>
          </a:p>
        </p:txBody>
      </p:sp>
      <p:pic>
        <p:nvPicPr>
          <p:cNvPr id="93" name="图片 92">
            <a:extLst>
              <a:ext uri="{FF2B5EF4-FFF2-40B4-BE49-F238E27FC236}">
                <a16:creationId xmlns:a16="http://schemas.microsoft.com/office/drawing/2014/main" id="{91BF13E3-9CB6-6349-BEFA-72616A7C9A6D}"/>
              </a:ext>
            </a:extLst>
          </p:cNvPr>
          <p:cNvPicPr>
            <a:picLocks noChangeAspect="1"/>
          </p:cNvPicPr>
          <p:nvPr/>
        </p:nvPicPr>
        <p:blipFill>
          <a:blip r:embed="rId3"/>
          <a:stretch>
            <a:fillRect/>
          </a:stretch>
        </p:blipFill>
        <p:spPr>
          <a:xfrm>
            <a:off x="10639684" y="228017"/>
            <a:ext cx="1552316" cy="372874"/>
          </a:xfrm>
          <a:prstGeom prst="rect">
            <a:avLst/>
          </a:prstGeom>
        </p:spPr>
      </p:pic>
      <p:sp>
        <p:nvSpPr>
          <p:cNvPr id="236" name="元数据可视化">
            <a:extLst>
              <a:ext uri="{FF2B5EF4-FFF2-40B4-BE49-F238E27FC236}">
                <a16:creationId xmlns:a16="http://schemas.microsoft.com/office/drawing/2014/main" id="{6ECDE79D-924A-20CE-A198-EC3DB422B25B}"/>
              </a:ext>
            </a:extLst>
          </p:cNvPr>
          <p:cNvSpPr txBox="1"/>
          <p:nvPr/>
        </p:nvSpPr>
        <p:spPr>
          <a:xfrm>
            <a:off x="11077813" y="6484747"/>
            <a:ext cx="588807" cy="35594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Design review</a:t>
            </a:r>
            <a:endParaRPr sz="1000">
              <a:solidFill>
                <a:prstClr val="white"/>
              </a:solidFill>
              <a:latin typeface="FZLanTingHei-R-GBK" panose="02000000000000000000" pitchFamily="2" charset="-122"/>
              <a:ea typeface="FZLanTingHei-R-GBK" panose="02000000000000000000" pitchFamily="2" charset="-122"/>
            </a:endParaRPr>
          </a:p>
        </p:txBody>
      </p:sp>
      <p:sp>
        <p:nvSpPr>
          <p:cNvPr id="237" name="矩形">
            <a:extLst>
              <a:ext uri="{FF2B5EF4-FFF2-40B4-BE49-F238E27FC236}">
                <a16:creationId xmlns:a16="http://schemas.microsoft.com/office/drawing/2014/main" id="{1A8021AB-CE11-48FD-53F4-5CF653A25393}"/>
              </a:ext>
            </a:extLst>
          </p:cNvPr>
          <p:cNvSpPr/>
          <p:nvPr/>
        </p:nvSpPr>
        <p:spPr>
          <a:xfrm>
            <a:off x="3142138" y="1712548"/>
            <a:ext cx="8814536" cy="617210"/>
          </a:xfrm>
          <a:prstGeom prst="rect">
            <a:avLst/>
          </a:prstGeom>
          <a:solidFill>
            <a:srgbClr val="DFE7FB"/>
          </a:solidFill>
          <a:ln w="12700">
            <a:miter lim="400000"/>
          </a:ln>
          <a:effectLst/>
        </p:spPr>
        <p:txBody>
          <a:bodyPr lIns="25394" tIns="25394" rIns="25394" bIns="25394" anchor="ctr"/>
          <a:lstStyle/>
          <a:p>
            <a:pPr defTabSz="914218" hangingPunct="0">
              <a:spcBef>
                <a:spcPct val="0"/>
              </a:spcBef>
              <a:spcAft>
                <a:spcPct val="0"/>
              </a:spcAft>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38" name="矩形">
            <a:extLst>
              <a:ext uri="{FF2B5EF4-FFF2-40B4-BE49-F238E27FC236}">
                <a16:creationId xmlns:a16="http://schemas.microsoft.com/office/drawing/2014/main" id="{A510211A-564F-C17E-090A-E97B3837DA12}"/>
              </a:ext>
            </a:extLst>
          </p:cNvPr>
          <p:cNvSpPr/>
          <p:nvPr/>
        </p:nvSpPr>
        <p:spPr>
          <a:xfrm>
            <a:off x="3165550" y="2481436"/>
            <a:ext cx="8792185" cy="1088371"/>
          </a:xfrm>
          <a:prstGeom prst="rect">
            <a:avLst/>
          </a:prstGeom>
          <a:solidFill>
            <a:srgbClr val="DFE7FB"/>
          </a:solidFill>
          <a:ln w="12700">
            <a:miter lim="400000"/>
          </a:ln>
          <a:effectLst/>
        </p:spPr>
        <p:txBody>
          <a:bodyPr lIns="25394" tIns="25394" rIns="25394" bIns="25394" anchor="ctr"/>
          <a:lstStyle/>
          <a:p>
            <a:pPr defTabSz="914218" hangingPunct="0">
              <a:spcBef>
                <a:spcPct val="0"/>
              </a:spcBef>
              <a:spcAft>
                <a:spcPct val="0"/>
              </a:spcAft>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39" name="矩形">
            <a:extLst>
              <a:ext uri="{FF2B5EF4-FFF2-40B4-BE49-F238E27FC236}">
                <a16:creationId xmlns:a16="http://schemas.microsoft.com/office/drawing/2014/main" id="{0664CA8B-2345-2449-021D-F697D11F7C81}"/>
              </a:ext>
            </a:extLst>
          </p:cNvPr>
          <p:cNvSpPr/>
          <p:nvPr/>
        </p:nvSpPr>
        <p:spPr>
          <a:xfrm>
            <a:off x="4468326" y="2612541"/>
            <a:ext cx="1705231" cy="337212"/>
          </a:xfrm>
          <a:prstGeom prst="roundRect">
            <a:avLst>
              <a:gd name="adj" fmla="val 0"/>
            </a:avLst>
          </a:prstGeom>
          <a:solidFill>
            <a:srgbClr val="4472C4"/>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40" name="更新管理">
            <a:extLst>
              <a:ext uri="{FF2B5EF4-FFF2-40B4-BE49-F238E27FC236}">
                <a16:creationId xmlns:a16="http://schemas.microsoft.com/office/drawing/2014/main" id="{222C8422-B51D-0D92-EB6E-4F0BAECCCA8A}"/>
              </a:ext>
            </a:extLst>
          </p:cNvPr>
          <p:cNvSpPr txBox="1"/>
          <p:nvPr/>
        </p:nvSpPr>
        <p:spPr>
          <a:xfrm>
            <a:off x="4660828" y="2610467"/>
            <a:ext cx="1429658" cy="359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Third-party enterprise registration</a:t>
            </a:r>
          </a:p>
        </p:txBody>
      </p:sp>
      <p:sp>
        <p:nvSpPr>
          <p:cNvPr id="241" name="矩形">
            <a:extLst>
              <a:ext uri="{FF2B5EF4-FFF2-40B4-BE49-F238E27FC236}">
                <a16:creationId xmlns:a16="http://schemas.microsoft.com/office/drawing/2014/main" id="{B0A51ED4-EB9F-EE1C-E566-E832992DC2A1}"/>
              </a:ext>
            </a:extLst>
          </p:cNvPr>
          <p:cNvSpPr/>
          <p:nvPr/>
        </p:nvSpPr>
        <p:spPr>
          <a:xfrm>
            <a:off x="6333435" y="2612541"/>
            <a:ext cx="1705231" cy="337599"/>
          </a:xfrm>
          <a:prstGeom prst="roundRect">
            <a:avLst>
              <a:gd name="adj" fmla="val 0"/>
            </a:avLst>
          </a:prstGeom>
          <a:solidFill>
            <a:srgbClr val="4472C4"/>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42" name="版本管理">
            <a:extLst>
              <a:ext uri="{FF2B5EF4-FFF2-40B4-BE49-F238E27FC236}">
                <a16:creationId xmlns:a16="http://schemas.microsoft.com/office/drawing/2014/main" id="{E1DD0E42-49C1-D7B4-4560-E83EBD004BB5}"/>
              </a:ext>
            </a:extLst>
          </p:cNvPr>
          <p:cNvSpPr txBox="1"/>
          <p:nvPr/>
        </p:nvSpPr>
        <p:spPr>
          <a:xfrm>
            <a:off x="6904003" y="2609597"/>
            <a:ext cx="962490"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Internal development</a:t>
            </a:r>
            <a:endParaRPr sz="1000">
              <a:latin typeface="腾讯体 W3" panose="020C04030202040F0204" pitchFamily="34" charset="-122"/>
              <a:ea typeface="腾讯体 W3" panose="020C04030202040F0204" pitchFamily="34" charset="-122"/>
            </a:endParaRPr>
          </a:p>
        </p:txBody>
      </p:sp>
      <p:sp>
        <p:nvSpPr>
          <p:cNvPr id="243" name="矩形">
            <a:extLst>
              <a:ext uri="{FF2B5EF4-FFF2-40B4-BE49-F238E27FC236}">
                <a16:creationId xmlns:a16="http://schemas.microsoft.com/office/drawing/2014/main" id="{57B81820-3FDF-5CB4-6AEF-C73D05308FB1}"/>
              </a:ext>
            </a:extLst>
          </p:cNvPr>
          <p:cNvSpPr/>
          <p:nvPr/>
        </p:nvSpPr>
        <p:spPr>
          <a:xfrm>
            <a:off x="8206062" y="2612541"/>
            <a:ext cx="1705231" cy="337599"/>
          </a:xfrm>
          <a:prstGeom prst="roundRect">
            <a:avLst>
              <a:gd name="adj" fmla="val 0"/>
            </a:avLst>
          </a:prstGeom>
          <a:solidFill>
            <a:srgbClr val="4472C4"/>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44" name="用户管理">
            <a:extLst>
              <a:ext uri="{FF2B5EF4-FFF2-40B4-BE49-F238E27FC236}">
                <a16:creationId xmlns:a16="http://schemas.microsoft.com/office/drawing/2014/main" id="{F2039423-62A6-28DF-B275-86FE309F6B0C}"/>
              </a:ext>
            </a:extLst>
          </p:cNvPr>
          <p:cNvSpPr txBox="1"/>
          <p:nvPr/>
        </p:nvSpPr>
        <p:spPr>
          <a:xfrm>
            <a:off x="8783990" y="2603369"/>
            <a:ext cx="1035498"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Mini app security</a:t>
            </a:r>
            <a:endParaRPr sz="1000">
              <a:latin typeface="腾讯体 W3" panose="020C04030202040F0204" pitchFamily="34" charset="-122"/>
              <a:ea typeface="腾讯体 W3" panose="020C04030202040F0204" pitchFamily="34" charset="-122"/>
            </a:endParaRPr>
          </a:p>
        </p:txBody>
      </p:sp>
      <p:sp>
        <p:nvSpPr>
          <p:cNvPr id="245" name="矩形">
            <a:extLst>
              <a:ext uri="{FF2B5EF4-FFF2-40B4-BE49-F238E27FC236}">
                <a16:creationId xmlns:a16="http://schemas.microsoft.com/office/drawing/2014/main" id="{DC89CD00-BC54-9DCE-F3F0-45424FD12CFD}"/>
              </a:ext>
            </a:extLst>
          </p:cNvPr>
          <p:cNvSpPr/>
          <p:nvPr/>
        </p:nvSpPr>
        <p:spPr>
          <a:xfrm>
            <a:off x="10071168" y="2612541"/>
            <a:ext cx="1705232" cy="337599"/>
          </a:xfrm>
          <a:prstGeom prst="roundRect">
            <a:avLst>
              <a:gd name="adj" fmla="val 0"/>
            </a:avLst>
          </a:prstGeom>
          <a:solidFill>
            <a:srgbClr val="4472C4"/>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46" name="日志管理">
            <a:extLst>
              <a:ext uri="{FF2B5EF4-FFF2-40B4-BE49-F238E27FC236}">
                <a16:creationId xmlns:a16="http://schemas.microsoft.com/office/drawing/2014/main" id="{4C12704E-91AE-F1D4-3737-627842EF22D6}"/>
              </a:ext>
            </a:extLst>
          </p:cNvPr>
          <p:cNvSpPr txBox="1"/>
          <p:nvPr/>
        </p:nvSpPr>
        <p:spPr>
          <a:xfrm>
            <a:off x="10602556" y="2606827"/>
            <a:ext cx="934372"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App marketplace</a:t>
            </a:r>
            <a:endParaRPr sz="1000">
              <a:latin typeface="腾讯体 W3" panose="020C04030202040F0204" pitchFamily="34" charset="-122"/>
              <a:ea typeface="腾讯体 W3" panose="020C04030202040F0204" pitchFamily="34" charset="-122"/>
            </a:endParaRPr>
          </a:p>
        </p:txBody>
      </p:sp>
      <p:sp>
        <p:nvSpPr>
          <p:cNvPr id="247" name="矩形">
            <a:extLst>
              <a:ext uri="{FF2B5EF4-FFF2-40B4-BE49-F238E27FC236}">
                <a16:creationId xmlns:a16="http://schemas.microsoft.com/office/drawing/2014/main" id="{C03473F0-2CC9-38D4-8D4D-633A11EFBAC4}"/>
              </a:ext>
            </a:extLst>
          </p:cNvPr>
          <p:cNvSpPr/>
          <p:nvPr/>
        </p:nvSpPr>
        <p:spPr>
          <a:xfrm>
            <a:off x="3165553" y="3789550"/>
            <a:ext cx="3652467" cy="1787344"/>
          </a:xfrm>
          <a:prstGeom prst="rect">
            <a:avLst/>
          </a:prstGeom>
          <a:solidFill>
            <a:srgbClr val="DFE7FB"/>
          </a:solidFill>
          <a:ln w="12700">
            <a:miter lim="400000"/>
          </a:ln>
          <a:effectLst/>
        </p:spPr>
        <p:txBody>
          <a:bodyPr lIns="25394" tIns="25394" rIns="25394" bIns="25394" anchor="ctr"/>
          <a:lstStyle/>
          <a:p>
            <a:pPr defTabSz="914218" hangingPunct="0">
              <a:spcBef>
                <a:spcPct val="0"/>
              </a:spcBef>
              <a:spcAft>
                <a:spcPct val="0"/>
              </a:spcAft>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48" name="矩形">
            <a:extLst>
              <a:ext uri="{FF2B5EF4-FFF2-40B4-BE49-F238E27FC236}">
                <a16:creationId xmlns:a16="http://schemas.microsoft.com/office/drawing/2014/main" id="{1710AD8C-DAE7-3348-FF13-A42A65478EAE}"/>
              </a:ext>
            </a:extLst>
          </p:cNvPr>
          <p:cNvSpPr/>
          <p:nvPr/>
        </p:nvSpPr>
        <p:spPr>
          <a:xfrm>
            <a:off x="4943563" y="3847524"/>
            <a:ext cx="834755"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49" name="技术元数据">
            <a:extLst>
              <a:ext uri="{FF2B5EF4-FFF2-40B4-BE49-F238E27FC236}">
                <a16:creationId xmlns:a16="http://schemas.microsoft.com/office/drawing/2014/main" id="{AADF426D-3EA2-181B-899D-2B00812A4B7A}"/>
              </a:ext>
            </a:extLst>
          </p:cNvPr>
          <p:cNvSpPr txBox="1"/>
          <p:nvPr/>
        </p:nvSpPr>
        <p:spPr>
          <a:xfrm>
            <a:off x="5003160" y="3845475"/>
            <a:ext cx="768610" cy="359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Engineering management</a:t>
            </a:r>
          </a:p>
        </p:txBody>
      </p:sp>
      <p:sp>
        <p:nvSpPr>
          <p:cNvPr id="250" name="矩形">
            <a:extLst>
              <a:ext uri="{FF2B5EF4-FFF2-40B4-BE49-F238E27FC236}">
                <a16:creationId xmlns:a16="http://schemas.microsoft.com/office/drawing/2014/main" id="{89026651-F3FE-4554-CE2C-1FE8E08CBB0F}"/>
              </a:ext>
            </a:extLst>
          </p:cNvPr>
          <p:cNvSpPr/>
          <p:nvPr/>
        </p:nvSpPr>
        <p:spPr>
          <a:xfrm>
            <a:off x="4943563" y="4279995"/>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51" name="业务元数据">
            <a:extLst>
              <a:ext uri="{FF2B5EF4-FFF2-40B4-BE49-F238E27FC236}">
                <a16:creationId xmlns:a16="http://schemas.microsoft.com/office/drawing/2014/main" id="{BFA492CC-DCCB-EED3-C720-F49548F81325}"/>
              </a:ext>
            </a:extLst>
          </p:cNvPr>
          <p:cNvSpPr txBox="1"/>
          <p:nvPr/>
        </p:nvSpPr>
        <p:spPr>
          <a:xfrm>
            <a:off x="5071778" y="4205483"/>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App compilation</a:t>
            </a:r>
            <a:endParaRPr sz="1000">
              <a:latin typeface="腾讯体 W3" panose="020C04030202040F0204" pitchFamily="34" charset="-122"/>
              <a:ea typeface="腾讯体 W3" panose="020C04030202040F0204" pitchFamily="34" charset="-122"/>
            </a:endParaRPr>
          </a:p>
        </p:txBody>
      </p:sp>
      <p:sp>
        <p:nvSpPr>
          <p:cNvPr id="252" name="矩形">
            <a:extLst>
              <a:ext uri="{FF2B5EF4-FFF2-40B4-BE49-F238E27FC236}">
                <a16:creationId xmlns:a16="http://schemas.microsoft.com/office/drawing/2014/main" id="{8A17FD50-7900-CFAE-7428-E59C806AB2C3}"/>
              </a:ext>
            </a:extLst>
          </p:cNvPr>
          <p:cNvSpPr/>
          <p:nvPr/>
        </p:nvSpPr>
        <p:spPr>
          <a:xfrm>
            <a:off x="3164488" y="5782305"/>
            <a:ext cx="8792185" cy="617210"/>
          </a:xfrm>
          <a:prstGeom prst="rect">
            <a:avLst/>
          </a:prstGeom>
          <a:solidFill>
            <a:srgbClr val="F0E3FE"/>
          </a:solidFill>
          <a:ln w="12700">
            <a:miter lim="400000"/>
          </a:ln>
          <a:effectLst/>
        </p:spPr>
        <p:txBody>
          <a:bodyPr lIns="25394" tIns="25394" rIns="25394" bIns="25394" anchor="ctr"/>
          <a:lstStyle/>
          <a:p>
            <a:pPr defTabSz="914218" hangingPunct="0">
              <a:spcBef>
                <a:spcPct val="0"/>
              </a:spcBef>
              <a:spcAft>
                <a:spcPct val="0"/>
              </a:spcAft>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nvGrpSpPr>
          <p:cNvPr id="253" name="组合 252">
            <a:extLst>
              <a:ext uri="{FF2B5EF4-FFF2-40B4-BE49-F238E27FC236}">
                <a16:creationId xmlns:a16="http://schemas.microsoft.com/office/drawing/2014/main" id="{F96D75DD-F51E-980D-7353-9F337B17B30B}"/>
              </a:ext>
            </a:extLst>
          </p:cNvPr>
          <p:cNvGrpSpPr/>
          <p:nvPr/>
        </p:nvGrpSpPr>
        <p:grpSpPr>
          <a:xfrm>
            <a:off x="6968283" y="4629399"/>
            <a:ext cx="192597" cy="223799"/>
            <a:chOff x="3144611" y="12163875"/>
            <a:chExt cx="723613" cy="835988"/>
          </a:xfrm>
        </p:grpSpPr>
        <p:sp>
          <p:nvSpPr>
            <p:cNvPr id="254" name="三角形 253">
              <a:extLst>
                <a:ext uri="{FF2B5EF4-FFF2-40B4-BE49-F238E27FC236}">
                  <a16:creationId xmlns:a16="http://schemas.microsoft.com/office/drawing/2014/main" id="{33F6681D-5161-EDD2-4EAE-8A5133ECC4DB}"/>
                </a:ext>
              </a:extLst>
            </p:cNvPr>
            <p:cNvSpPr/>
            <p:nvPr/>
          </p:nvSpPr>
          <p:spPr>
            <a:xfrm rot="5400000">
              <a:off x="2965280" y="12343206"/>
              <a:ext cx="835988" cy="477325"/>
            </a:xfrm>
            <a:prstGeom prst="triangle">
              <a:avLst/>
            </a:prstGeom>
            <a:solidFill>
              <a:srgbClr val="5C90F6"/>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55" name="三角形 254">
              <a:extLst>
                <a:ext uri="{FF2B5EF4-FFF2-40B4-BE49-F238E27FC236}">
                  <a16:creationId xmlns:a16="http://schemas.microsoft.com/office/drawing/2014/main" id="{D3BE6896-3580-5845-39CF-D1D64B44F9B4}"/>
                </a:ext>
              </a:extLst>
            </p:cNvPr>
            <p:cNvSpPr/>
            <p:nvPr/>
          </p:nvSpPr>
          <p:spPr>
            <a:xfrm rot="5400000">
              <a:off x="3211568" y="12343206"/>
              <a:ext cx="835988" cy="477325"/>
            </a:xfrm>
            <a:prstGeom prst="triangle">
              <a:avLst/>
            </a:prstGeom>
            <a:solidFill>
              <a:srgbClr val="0060F0"/>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grpSp>
        <p:nvGrpSpPr>
          <p:cNvPr id="256" name="组合 255">
            <a:extLst>
              <a:ext uri="{FF2B5EF4-FFF2-40B4-BE49-F238E27FC236}">
                <a16:creationId xmlns:a16="http://schemas.microsoft.com/office/drawing/2014/main" id="{6B438E8B-656E-10EC-86C5-FF626E8A04E1}"/>
              </a:ext>
            </a:extLst>
          </p:cNvPr>
          <p:cNvGrpSpPr/>
          <p:nvPr/>
        </p:nvGrpSpPr>
        <p:grpSpPr>
          <a:xfrm>
            <a:off x="9612790" y="4585132"/>
            <a:ext cx="192597" cy="223799"/>
            <a:chOff x="3144611" y="12163875"/>
            <a:chExt cx="723613" cy="835988"/>
          </a:xfrm>
        </p:grpSpPr>
        <p:sp>
          <p:nvSpPr>
            <p:cNvPr id="257" name="三角形 256">
              <a:extLst>
                <a:ext uri="{FF2B5EF4-FFF2-40B4-BE49-F238E27FC236}">
                  <a16:creationId xmlns:a16="http://schemas.microsoft.com/office/drawing/2014/main" id="{89BE9BA9-CB16-C6DB-54B7-85CC29507785}"/>
                </a:ext>
              </a:extLst>
            </p:cNvPr>
            <p:cNvSpPr/>
            <p:nvPr/>
          </p:nvSpPr>
          <p:spPr>
            <a:xfrm rot="5400000">
              <a:off x="2965280" y="12343206"/>
              <a:ext cx="835988" cy="477325"/>
            </a:xfrm>
            <a:prstGeom prst="triangle">
              <a:avLst/>
            </a:prstGeom>
            <a:solidFill>
              <a:srgbClr val="5C90F6"/>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58" name="三角形 257">
              <a:extLst>
                <a:ext uri="{FF2B5EF4-FFF2-40B4-BE49-F238E27FC236}">
                  <a16:creationId xmlns:a16="http://schemas.microsoft.com/office/drawing/2014/main" id="{2AE00873-AE81-2605-86A9-FE9B844FE8E0}"/>
                </a:ext>
              </a:extLst>
            </p:cNvPr>
            <p:cNvSpPr/>
            <p:nvPr/>
          </p:nvSpPr>
          <p:spPr>
            <a:xfrm rot="5400000">
              <a:off x="3211568" y="12343206"/>
              <a:ext cx="835988" cy="477325"/>
            </a:xfrm>
            <a:prstGeom prst="triangle">
              <a:avLst/>
            </a:prstGeom>
            <a:solidFill>
              <a:srgbClr val="0060F0"/>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grpSp>
        <p:nvGrpSpPr>
          <p:cNvPr id="259" name="组合 258">
            <a:extLst>
              <a:ext uri="{FF2B5EF4-FFF2-40B4-BE49-F238E27FC236}">
                <a16:creationId xmlns:a16="http://schemas.microsoft.com/office/drawing/2014/main" id="{34BBA550-1D92-23C2-87BE-EFC160130403}"/>
              </a:ext>
            </a:extLst>
          </p:cNvPr>
          <p:cNvGrpSpPr/>
          <p:nvPr/>
        </p:nvGrpSpPr>
        <p:grpSpPr>
          <a:xfrm rot="16200000">
            <a:off x="8257201" y="5567945"/>
            <a:ext cx="193715" cy="222507"/>
            <a:chOff x="3144611" y="12163875"/>
            <a:chExt cx="723613" cy="835988"/>
          </a:xfrm>
        </p:grpSpPr>
        <p:sp>
          <p:nvSpPr>
            <p:cNvPr id="260" name="三角形 259">
              <a:extLst>
                <a:ext uri="{FF2B5EF4-FFF2-40B4-BE49-F238E27FC236}">
                  <a16:creationId xmlns:a16="http://schemas.microsoft.com/office/drawing/2014/main" id="{79502CC1-6BFE-2A51-D4E7-F3E301C24F6F}"/>
                </a:ext>
              </a:extLst>
            </p:cNvPr>
            <p:cNvSpPr/>
            <p:nvPr/>
          </p:nvSpPr>
          <p:spPr>
            <a:xfrm rot="5400000">
              <a:off x="2965280" y="12343206"/>
              <a:ext cx="835988" cy="477325"/>
            </a:xfrm>
            <a:prstGeom prst="triangle">
              <a:avLst/>
            </a:prstGeom>
            <a:solidFill>
              <a:srgbClr val="C376FF"/>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61" name="三角形 260">
              <a:extLst>
                <a:ext uri="{FF2B5EF4-FFF2-40B4-BE49-F238E27FC236}">
                  <a16:creationId xmlns:a16="http://schemas.microsoft.com/office/drawing/2014/main" id="{DBF758DF-3217-93F6-FF8F-3B2F851B8BAD}"/>
                </a:ext>
              </a:extLst>
            </p:cNvPr>
            <p:cNvSpPr/>
            <p:nvPr/>
          </p:nvSpPr>
          <p:spPr>
            <a:xfrm rot="5400000">
              <a:off x="3211568" y="12343206"/>
              <a:ext cx="835988" cy="477325"/>
            </a:xfrm>
            <a:prstGeom prst="triangle">
              <a:avLst/>
            </a:prstGeom>
            <a:solidFill>
              <a:srgbClr val="ED7D31"/>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sp>
        <p:nvSpPr>
          <p:cNvPr id="262" name="组别标题">
            <a:extLst>
              <a:ext uri="{FF2B5EF4-FFF2-40B4-BE49-F238E27FC236}">
                <a16:creationId xmlns:a16="http://schemas.microsoft.com/office/drawing/2014/main" id="{B45B7C4A-0A81-1C60-3638-57456786FB29}"/>
              </a:ext>
            </a:extLst>
          </p:cNvPr>
          <p:cNvSpPr txBox="1"/>
          <p:nvPr/>
        </p:nvSpPr>
        <p:spPr>
          <a:xfrm>
            <a:off x="3230525" y="5947146"/>
            <a:ext cx="808164" cy="635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spAutoFit/>
          </a:bodyPr>
          <a:lstStyle/>
          <a:p>
            <a:pPr defTabSz="228566" hangingPunct="0">
              <a:lnSpc>
                <a:spcPts val="2300"/>
              </a:lnSpc>
              <a:spcBef>
                <a:spcPct val="0"/>
              </a:spcBef>
              <a:spcAft>
                <a:spcPct val="0"/>
              </a:spcAft>
              <a:defRPr b="0">
                <a:solidFill>
                  <a:srgbClr val="9A3EF6"/>
                </a:solidFill>
                <a:latin typeface="+mn-lt"/>
                <a:ea typeface="+mn-ea"/>
                <a:cs typeface="+mn-cs"/>
                <a:sym typeface="腾讯体 W7"/>
              </a:defRPr>
            </a:pPr>
            <a:r>
              <a:rPr lang="en-US" sz="1200" kern="0">
                <a:solidFill>
                  <a:srgbClr val="44546A"/>
                </a:solidFill>
                <a:latin typeface="Times New Roman"/>
                <a:ea typeface="Times New Roman"/>
                <a:cs typeface="Times New Roman"/>
                <a:sym typeface="腾讯体 W7"/>
              </a:rPr>
              <a:t>IaaS layer</a:t>
            </a:r>
            <a:endParaRPr sz="1200">
              <a:solidFill>
                <a:srgbClr val="44546A"/>
              </a:solidFill>
              <a:latin typeface="腾讯体 W3" panose="020C04030202040F0204" pitchFamily="34" charset="-122"/>
              <a:ea typeface="腾讯体 W3" panose="020C04030202040F0204" pitchFamily="34" charset="-122"/>
              <a:sym typeface="腾讯体 W7"/>
            </a:endParaRPr>
          </a:p>
        </p:txBody>
      </p:sp>
      <p:sp>
        <p:nvSpPr>
          <p:cNvPr id="263" name="组别标题">
            <a:extLst>
              <a:ext uri="{FF2B5EF4-FFF2-40B4-BE49-F238E27FC236}">
                <a16:creationId xmlns:a16="http://schemas.microsoft.com/office/drawing/2014/main" id="{854EEFB3-1AFC-6ABD-FEA1-C45C73DE109C}"/>
              </a:ext>
            </a:extLst>
          </p:cNvPr>
          <p:cNvSpPr txBox="1"/>
          <p:nvPr/>
        </p:nvSpPr>
        <p:spPr>
          <a:xfrm>
            <a:off x="3209954" y="1698291"/>
            <a:ext cx="1019633" cy="635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spAutoFit/>
          </a:bodyPr>
          <a:lstStyle/>
          <a:p>
            <a:pPr defTabSz="228566" hangingPunct="0">
              <a:lnSpc>
                <a:spcPts val="2300"/>
              </a:lnSpc>
              <a:spcBef>
                <a:spcPct val="0"/>
              </a:spcBef>
              <a:spcAft>
                <a:spcPct val="0"/>
              </a:spcAft>
              <a:defRPr b="0">
                <a:solidFill>
                  <a:srgbClr val="9A3EF6"/>
                </a:solidFill>
                <a:latin typeface="+mn-lt"/>
                <a:ea typeface="+mn-ea"/>
                <a:cs typeface="+mn-cs"/>
                <a:sym typeface="腾讯体 W7"/>
              </a:defRPr>
            </a:pPr>
            <a:r>
              <a:rPr lang="en-US" sz="1200" kern="0" dirty="0">
                <a:solidFill>
                  <a:srgbClr val="44546A"/>
                </a:solidFill>
                <a:latin typeface="Times New Roman"/>
                <a:ea typeface="Times New Roman"/>
                <a:cs typeface="Times New Roman"/>
                <a:sym typeface="腾讯体 W7"/>
              </a:rPr>
              <a:t>Ecosystem scenarios</a:t>
            </a:r>
            <a:endParaRPr sz="1200" dirty="0">
              <a:solidFill>
                <a:srgbClr val="44546A"/>
              </a:solidFill>
              <a:latin typeface="腾讯体 W3" panose="020C04030202040F0204" pitchFamily="34" charset="-122"/>
              <a:ea typeface="腾讯体 W3" panose="020C04030202040F0204" pitchFamily="34" charset="-122"/>
              <a:sym typeface="腾讯体 W7"/>
            </a:endParaRPr>
          </a:p>
        </p:txBody>
      </p:sp>
      <p:sp>
        <p:nvSpPr>
          <p:cNvPr id="264" name="组别标题">
            <a:extLst>
              <a:ext uri="{FF2B5EF4-FFF2-40B4-BE49-F238E27FC236}">
                <a16:creationId xmlns:a16="http://schemas.microsoft.com/office/drawing/2014/main" id="{F46793EB-114F-F37D-0023-55C6A7603AE0}"/>
              </a:ext>
            </a:extLst>
          </p:cNvPr>
          <p:cNvSpPr txBox="1"/>
          <p:nvPr/>
        </p:nvSpPr>
        <p:spPr>
          <a:xfrm>
            <a:off x="3210762" y="2846200"/>
            <a:ext cx="1143133" cy="603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spAutoFit/>
          </a:bodyPr>
          <a:lstStyle/>
          <a:p>
            <a:pPr defTabSz="228566" hangingPunct="0">
              <a:lnSpc>
                <a:spcPts val="2300"/>
              </a:lnSpc>
              <a:spcBef>
                <a:spcPct val="0"/>
              </a:spcBef>
              <a:spcAft>
                <a:spcPct val="0"/>
              </a:spcAft>
              <a:defRPr b="0">
                <a:solidFill>
                  <a:srgbClr val="9A3EF6"/>
                </a:solidFill>
                <a:latin typeface="+mn-lt"/>
                <a:ea typeface="+mn-ea"/>
                <a:cs typeface="+mn-cs"/>
                <a:sym typeface="腾讯体 W7"/>
              </a:defRPr>
            </a:pPr>
            <a:r>
              <a:rPr lang="en-US" sz="1200" kern="0" dirty="0">
                <a:solidFill>
                  <a:srgbClr val="44546A"/>
                </a:solidFill>
                <a:latin typeface="Times New Roman"/>
                <a:ea typeface="Times New Roman"/>
                <a:cs typeface="Times New Roman"/>
                <a:sym typeface="腾讯体 W7"/>
              </a:rPr>
              <a:t>Development</a:t>
            </a:r>
            <a:r>
              <a:rPr lang="zh-CN" altLang="en-US" sz="1200" kern="0" dirty="0">
                <a:solidFill>
                  <a:srgbClr val="44546A"/>
                </a:solidFill>
                <a:latin typeface="Times New Roman"/>
                <a:ea typeface="Times New Roman"/>
                <a:cs typeface="Times New Roman"/>
                <a:sym typeface="腾讯体 W7"/>
              </a:rPr>
              <a:t> </a:t>
            </a:r>
            <a:r>
              <a:rPr lang="en-US" sz="1200" kern="0" dirty="0">
                <a:solidFill>
                  <a:srgbClr val="44546A"/>
                </a:solidFill>
                <a:latin typeface="Times New Roman"/>
                <a:ea typeface="Times New Roman"/>
                <a:cs typeface="Times New Roman"/>
                <a:sym typeface="腾讯体 W7"/>
              </a:rPr>
              <a:t>platform</a:t>
            </a:r>
            <a:endParaRPr sz="1200" dirty="0">
              <a:solidFill>
                <a:srgbClr val="44546A"/>
              </a:solidFill>
              <a:latin typeface="腾讯体 W3" panose="020C04030202040F0204" pitchFamily="34" charset="-122"/>
              <a:ea typeface="腾讯体 W3" panose="020C04030202040F0204" pitchFamily="34" charset="-122"/>
              <a:sym typeface="腾讯体 W7"/>
            </a:endParaRPr>
          </a:p>
        </p:txBody>
      </p:sp>
      <p:sp>
        <p:nvSpPr>
          <p:cNvPr id="265" name="组别标题">
            <a:extLst>
              <a:ext uri="{FF2B5EF4-FFF2-40B4-BE49-F238E27FC236}">
                <a16:creationId xmlns:a16="http://schemas.microsoft.com/office/drawing/2014/main" id="{EF63D13B-4FA7-5473-7486-3DD9E05A336B}"/>
              </a:ext>
            </a:extLst>
          </p:cNvPr>
          <p:cNvSpPr txBox="1"/>
          <p:nvPr/>
        </p:nvSpPr>
        <p:spPr>
          <a:xfrm>
            <a:off x="3180688" y="4348560"/>
            <a:ext cx="1281244" cy="604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spAutoFit/>
          </a:bodyPr>
          <a:lstStyle/>
          <a:p>
            <a:pPr defTabSz="228566" hangingPunct="0">
              <a:lnSpc>
                <a:spcPts val="2300"/>
              </a:lnSpc>
              <a:spcBef>
                <a:spcPct val="0"/>
              </a:spcBef>
              <a:spcAft>
                <a:spcPct val="0"/>
              </a:spcAft>
              <a:defRPr b="0">
                <a:solidFill>
                  <a:srgbClr val="9A3EF6"/>
                </a:solidFill>
                <a:latin typeface="+mn-lt"/>
                <a:ea typeface="+mn-ea"/>
                <a:cs typeface="+mn-cs"/>
                <a:sym typeface="腾讯体 W7"/>
              </a:defRPr>
            </a:pPr>
            <a:r>
              <a:rPr lang="en-US" sz="1200" kern="0" dirty="0" err="1">
                <a:solidFill>
                  <a:srgbClr val="44546A"/>
                </a:solidFill>
                <a:latin typeface="Times New Roman"/>
                <a:ea typeface="Times New Roman"/>
                <a:cs typeface="Times New Roman"/>
                <a:sym typeface="腾讯体 W7"/>
              </a:rPr>
              <a:t>DevTools</a:t>
            </a:r>
            <a:br>
              <a:rPr lang="en-US" sz="1200" kern="0" dirty="0">
                <a:solidFill>
                  <a:srgbClr val="44546A"/>
                </a:solidFill>
                <a:latin typeface="Times New Roman"/>
                <a:ea typeface="Times New Roman"/>
                <a:cs typeface="Times New Roman"/>
                <a:sym typeface="腾讯体 W7"/>
              </a:rPr>
            </a:br>
            <a:r>
              <a:rPr lang="en-US" sz="1200" kern="0" dirty="0">
                <a:solidFill>
                  <a:srgbClr val="44546A"/>
                </a:solidFill>
                <a:latin typeface="Times New Roman"/>
                <a:ea typeface="Times New Roman"/>
                <a:cs typeface="Times New Roman"/>
                <a:sym typeface="腾讯体 W7"/>
              </a:rPr>
              <a:t>IDE</a:t>
            </a:r>
            <a:endParaRPr sz="1200" dirty="0">
              <a:solidFill>
                <a:srgbClr val="44546A"/>
              </a:solidFill>
              <a:latin typeface="腾讯体 W3" panose="020C04030202040F0204" pitchFamily="34" charset="-122"/>
              <a:ea typeface="腾讯体 W3" panose="020C04030202040F0204" pitchFamily="34" charset="-122"/>
              <a:sym typeface="腾讯体 W7"/>
            </a:endParaRPr>
          </a:p>
        </p:txBody>
      </p:sp>
      <p:sp>
        <p:nvSpPr>
          <p:cNvPr id="266" name="元数据可视化">
            <a:extLst>
              <a:ext uri="{FF2B5EF4-FFF2-40B4-BE49-F238E27FC236}">
                <a16:creationId xmlns:a16="http://schemas.microsoft.com/office/drawing/2014/main" id="{A423A6F5-C638-C7FE-EDFA-846FB9601DAF}"/>
              </a:ext>
            </a:extLst>
          </p:cNvPr>
          <p:cNvSpPr txBox="1"/>
          <p:nvPr/>
        </p:nvSpPr>
        <p:spPr>
          <a:xfrm>
            <a:off x="11082287" y="3030307"/>
            <a:ext cx="679560" cy="355944"/>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Template/Plugin</a:t>
            </a:r>
            <a:endParaRPr sz="1000" dirty="0">
              <a:solidFill>
                <a:prstClr val="white"/>
              </a:solidFill>
              <a:latin typeface="腾讯体 W3" panose="020C04030202040F0204" pitchFamily="34" charset="-122"/>
              <a:ea typeface="腾讯体 W3" panose="020C04030202040F0204" pitchFamily="34" charset="-122"/>
            </a:endParaRPr>
          </a:p>
        </p:txBody>
      </p:sp>
      <p:sp>
        <p:nvSpPr>
          <p:cNvPr id="267" name="元数据可视化">
            <a:extLst>
              <a:ext uri="{FF2B5EF4-FFF2-40B4-BE49-F238E27FC236}">
                <a16:creationId xmlns:a16="http://schemas.microsoft.com/office/drawing/2014/main" id="{AAABEC7B-0B57-2BC7-347C-BD90A6D35763}"/>
              </a:ext>
            </a:extLst>
          </p:cNvPr>
          <p:cNvSpPr txBox="1"/>
          <p:nvPr/>
        </p:nvSpPr>
        <p:spPr>
          <a:xfrm>
            <a:off x="8214024" y="3024549"/>
            <a:ext cx="627915" cy="355944"/>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Security scan</a:t>
            </a:r>
            <a:endParaRPr sz="1000">
              <a:solidFill>
                <a:prstClr val="white"/>
              </a:solidFill>
              <a:latin typeface="腾讯体 W3" panose="020C04030202040F0204" pitchFamily="34" charset="-122"/>
              <a:ea typeface="腾讯体 W3" panose="020C04030202040F0204" pitchFamily="34" charset="-122"/>
            </a:endParaRPr>
          </a:p>
        </p:txBody>
      </p:sp>
      <p:sp>
        <p:nvSpPr>
          <p:cNvPr id="268" name="元数据可视化">
            <a:extLst>
              <a:ext uri="{FF2B5EF4-FFF2-40B4-BE49-F238E27FC236}">
                <a16:creationId xmlns:a16="http://schemas.microsoft.com/office/drawing/2014/main" id="{DABF5498-3BCD-9A66-18CB-05394DFCE523}"/>
              </a:ext>
            </a:extLst>
          </p:cNvPr>
          <p:cNvSpPr txBox="1"/>
          <p:nvPr/>
        </p:nvSpPr>
        <p:spPr>
          <a:xfrm>
            <a:off x="9107240" y="3033565"/>
            <a:ext cx="796210" cy="359061"/>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Security enhancement</a:t>
            </a:r>
            <a:endParaRPr sz="1000">
              <a:solidFill>
                <a:prstClr val="white"/>
              </a:solidFill>
              <a:latin typeface="腾讯体 W3" panose="020C04030202040F0204" pitchFamily="34" charset="-122"/>
              <a:ea typeface="腾讯体 W3" panose="020C04030202040F0204" pitchFamily="34" charset="-122"/>
            </a:endParaRPr>
          </a:p>
        </p:txBody>
      </p:sp>
      <p:sp>
        <p:nvSpPr>
          <p:cNvPr id="269" name="元数据可视化">
            <a:extLst>
              <a:ext uri="{FF2B5EF4-FFF2-40B4-BE49-F238E27FC236}">
                <a16:creationId xmlns:a16="http://schemas.microsoft.com/office/drawing/2014/main" id="{174A7340-383A-1DC3-8824-56DB6559F3F0}"/>
              </a:ext>
            </a:extLst>
          </p:cNvPr>
          <p:cNvSpPr txBox="1"/>
          <p:nvPr/>
        </p:nvSpPr>
        <p:spPr>
          <a:xfrm>
            <a:off x="6314273" y="3043947"/>
            <a:ext cx="702397" cy="355944"/>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Internal mini app</a:t>
            </a:r>
            <a:endParaRPr sz="1000">
              <a:solidFill>
                <a:prstClr val="white"/>
              </a:solidFill>
              <a:latin typeface="腾讯体 W3" panose="020C04030202040F0204" pitchFamily="34" charset="-122"/>
              <a:ea typeface="腾讯体 W3" panose="020C04030202040F0204" pitchFamily="34" charset="-122"/>
            </a:endParaRPr>
          </a:p>
        </p:txBody>
      </p:sp>
      <p:sp>
        <p:nvSpPr>
          <p:cNvPr id="270" name="元数据可视化">
            <a:extLst>
              <a:ext uri="{FF2B5EF4-FFF2-40B4-BE49-F238E27FC236}">
                <a16:creationId xmlns:a16="http://schemas.microsoft.com/office/drawing/2014/main" id="{967A8AD1-6B7C-4078-20D9-7A6052C88FE1}"/>
              </a:ext>
            </a:extLst>
          </p:cNvPr>
          <p:cNvSpPr txBox="1"/>
          <p:nvPr/>
        </p:nvSpPr>
        <p:spPr>
          <a:xfrm>
            <a:off x="7124936" y="3039712"/>
            <a:ext cx="913621" cy="359061"/>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Development management</a:t>
            </a:r>
            <a:endParaRPr sz="1000" dirty="0">
              <a:solidFill>
                <a:prstClr val="white"/>
              </a:solidFill>
              <a:latin typeface="腾讯体 W3" panose="020C04030202040F0204" pitchFamily="34" charset="-122"/>
              <a:ea typeface="腾讯体 W3" panose="020C04030202040F0204" pitchFamily="34" charset="-122"/>
            </a:endParaRPr>
          </a:p>
        </p:txBody>
      </p:sp>
      <p:sp>
        <p:nvSpPr>
          <p:cNvPr id="271" name="元数据可视化">
            <a:extLst>
              <a:ext uri="{FF2B5EF4-FFF2-40B4-BE49-F238E27FC236}">
                <a16:creationId xmlns:a16="http://schemas.microsoft.com/office/drawing/2014/main" id="{D36B3A93-1DB3-A6B4-64AC-2EDF0FC03D88}"/>
              </a:ext>
            </a:extLst>
          </p:cNvPr>
          <p:cNvSpPr txBox="1"/>
          <p:nvPr/>
        </p:nvSpPr>
        <p:spPr>
          <a:xfrm>
            <a:off x="4458381" y="3034427"/>
            <a:ext cx="763570" cy="359061"/>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Mini app management</a:t>
            </a:r>
            <a:endParaRPr sz="1000" dirty="0">
              <a:solidFill>
                <a:prstClr val="white"/>
              </a:solidFill>
              <a:latin typeface="腾讯体 W3" panose="020C04030202040F0204" pitchFamily="34" charset="-122"/>
              <a:ea typeface="腾讯体 W3" panose="020C04030202040F0204" pitchFamily="34" charset="-122"/>
            </a:endParaRPr>
          </a:p>
        </p:txBody>
      </p:sp>
      <p:sp>
        <p:nvSpPr>
          <p:cNvPr id="272" name="元数据可视化">
            <a:extLst>
              <a:ext uri="{FF2B5EF4-FFF2-40B4-BE49-F238E27FC236}">
                <a16:creationId xmlns:a16="http://schemas.microsoft.com/office/drawing/2014/main" id="{DF005309-EF07-4537-8305-C5B572D6D668}"/>
              </a:ext>
            </a:extLst>
          </p:cNvPr>
          <p:cNvSpPr txBox="1"/>
          <p:nvPr/>
        </p:nvSpPr>
        <p:spPr>
          <a:xfrm>
            <a:off x="5487252" y="3037473"/>
            <a:ext cx="679560" cy="355944"/>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Data analysis</a:t>
            </a:r>
            <a:endParaRPr sz="1000">
              <a:solidFill>
                <a:prstClr val="white"/>
              </a:solidFill>
              <a:latin typeface="腾讯体 W3" panose="020C04030202040F0204" pitchFamily="34" charset="-122"/>
              <a:ea typeface="腾讯体 W3" panose="020C04030202040F0204" pitchFamily="34" charset="-122"/>
            </a:endParaRPr>
          </a:p>
        </p:txBody>
      </p:sp>
      <p:grpSp>
        <p:nvGrpSpPr>
          <p:cNvPr id="273" name="组合 272">
            <a:extLst>
              <a:ext uri="{FF2B5EF4-FFF2-40B4-BE49-F238E27FC236}">
                <a16:creationId xmlns:a16="http://schemas.microsoft.com/office/drawing/2014/main" id="{88AEA55C-D8B2-7C7F-83D7-55F33A5D50BB}"/>
              </a:ext>
            </a:extLst>
          </p:cNvPr>
          <p:cNvGrpSpPr/>
          <p:nvPr/>
        </p:nvGrpSpPr>
        <p:grpSpPr>
          <a:xfrm rot="16200000">
            <a:off x="8314031" y="3614739"/>
            <a:ext cx="193715" cy="222507"/>
            <a:chOff x="3144611" y="12163875"/>
            <a:chExt cx="723613" cy="835988"/>
          </a:xfrm>
        </p:grpSpPr>
        <p:sp>
          <p:nvSpPr>
            <p:cNvPr id="274" name="三角形 273">
              <a:extLst>
                <a:ext uri="{FF2B5EF4-FFF2-40B4-BE49-F238E27FC236}">
                  <a16:creationId xmlns:a16="http://schemas.microsoft.com/office/drawing/2014/main" id="{7D7FAA27-BF1F-07AB-FD3B-FAB9A3FB0B4D}"/>
                </a:ext>
              </a:extLst>
            </p:cNvPr>
            <p:cNvSpPr/>
            <p:nvPr/>
          </p:nvSpPr>
          <p:spPr>
            <a:xfrm rot="5400000">
              <a:off x="2965280" y="12343206"/>
              <a:ext cx="835988" cy="477325"/>
            </a:xfrm>
            <a:prstGeom prst="triangle">
              <a:avLst/>
            </a:prstGeom>
            <a:solidFill>
              <a:srgbClr val="5C90F6"/>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75" name="三角形 274">
              <a:extLst>
                <a:ext uri="{FF2B5EF4-FFF2-40B4-BE49-F238E27FC236}">
                  <a16:creationId xmlns:a16="http://schemas.microsoft.com/office/drawing/2014/main" id="{C31C9E26-A852-EC98-453B-CAED04545214}"/>
                </a:ext>
              </a:extLst>
            </p:cNvPr>
            <p:cNvSpPr/>
            <p:nvPr/>
          </p:nvSpPr>
          <p:spPr>
            <a:xfrm rot="5400000">
              <a:off x="3211568" y="12343206"/>
              <a:ext cx="835988" cy="477325"/>
            </a:xfrm>
            <a:prstGeom prst="triangle">
              <a:avLst/>
            </a:prstGeom>
            <a:solidFill>
              <a:srgbClr val="0060F0"/>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pic>
        <p:nvPicPr>
          <p:cNvPr id="276" name="图片 275" descr="手机2.png">
            <a:extLst>
              <a:ext uri="{FF2B5EF4-FFF2-40B4-BE49-F238E27FC236}">
                <a16:creationId xmlns:a16="http://schemas.microsoft.com/office/drawing/2014/main" id="{5770E598-1B19-FF0C-6CCC-2DE758BB2154}"/>
              </a:ext>
            </a:extLst>
          </p:cNvPr>
          <p:cNvPicPr>
            <a:picLocks noChangeAspect="1"/>
          </p:cNvPicPr>
          <p:nvPr/>
        </p:nvPicPr>
        <p:blipFill>
          <a:blip r:embed="rId4"/>
          <a:stretch>
            <a:fillRect/>
          </a:stretch>
        </p:blipFill>
        <p:spPr>
          <a:xfrm>
            <a:off x="7293054" y="3825975"/>
            <a:ext cx="2210146" cy="1785446"/>
          </a:xfrm>
          <a:prstGeom prst="rect">
            <a:avLst/>
          </a:prstGeom>
        </p:spPr>
      </p:pic>
      <p:sp>
        <p:nvSpPr>
          <p:cNvPr id="277" name="文本框 276">
            <a:extLst>
              <a:ext uri="{FF2B5EF4-FFF2-40B4-BE49-F238E27FC236}">
                <a16:creationId xmlns:a16="http://schemas.microsoft.com/office/drawing/2014/main" id="{EEBEECEE-2C02-D599-75E4-E9DC80C3B519}"/>
              </a:ext>
            </a:extLst>
          </p:cNvPr>
          <p:cNvSpPr txBox="1"/>
          <p:nvPr/>
        </p:nvSpPr>
        <p:spPr>
          <a:xfrm>
            <a:off x="7633349" y="3919839"/>
            <a:ext cx="1772936" cy="315261"/>
          </a:xfrm>
          <a:prstGeom prst="rect">
            <a:avLst/>
          </a:prstGeom>
          <a:noFill/>
          <a:ln w="12700" cap="flat">
            <a:noFill/>
            <a:miter lim="400000"/>
          </a:ln>
          <a:effectLst/>
        </p:spPr>
        <p:txBody>
          <a:bodyPr rot="0" spcFirstLastPara="1" vertOverflow="overflow" horzOverflow="overflow" vert="horz" wrap="none" lIns="50793" tIns="50793" rIns="50793" bIns="50793" numCol="1" spcCol="38100" rtlCol="0" anchor="ctr">
            <a:spAutoFit/>
          </a:bodyPr>
          <a:lstStyle/>
          <a:p>
            <a:pPr defTabSz="825417" hangingPunct="0">
              <a:spcBef>
                <a:spcPct val="0"/>
              </a:spcBef>
              <a:spcAft>
                <a:spcPct val="0"/>
              </a:spcAft>
              <a:defRPr/>
            </a:pPr>
            <a:r>
              <a:rPr lang="en-US" sz="1400" kern="0">
                <a:solidFill>
                  <a:srgbClr val="BF9000"/>
                </a:solidFill>
                <a:latin typeface="Times New Roman"/>
                <a:ea typeface="Times New Roman"/>
                <a:cs typeface="Times New Roman"/>
                <a:sym typeface="Helvetica Neue" panose="02000503000000020004"/>
              </a:rPr>
              <a:t>Mini app container</a:t>
            </a:r>
          </a:p>
        </p:txBody>
      </p:sp>
      <p:sp>
        <p:nvSpPr>
          <p:cNvPr id="278" name="矩形">
            <a:extLst>
              <a:ext uri="{FF2B5EF4-FFF2-40B4-BE49-F238E27FC236}">
                <a16:creationId xmlns:a16="http://schemas.microsoft.com/office/drawing/2014/main" id="{67986643-A7C0-057B-BFD8-E6061B446EFA}"/>
              </a:ext>
            </a:extLst>
          </p:cNvPr>
          <p:cNvSpPr/>
          <p:nvPr/>
        </p:nvSpPr>
        <p:spPr>
          <a:xfrm>
            <a:off x="5878396" y="3844020"/>
            <a:ext cx="834755"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79" name="技术元数据">
            <a:extLst>
              <a:ext uri="{FF2B5EF4-FFF2-40B4-BE49-F238E27FC236}">
                <a16:creationId xmlns:a16="http://schemas.microsoft.com/office/drawing/2014/main" id="{4EDA28D1-96EE-13AB-EF79-66943282CD1C}"/>
              </a:ext>
            </a:extLst>
          </p:cNvPr>
          <p:cNvSpPr txBox="1"/>
          <p:nvPr/>
        </p:nvSpPr>
        <p:spPr>
          <a:xfrm>
            <a:off x="6026349" y="3690979"/>
            <a:ext cx="699831" cy="661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Preview and debugging</a:t>
            </a:r>
          </a:p>
        </p:txBody>
      </p:sp>
      <p:sp>
        <p:nvSpPr>
          <p:cNvPr id="280" name="矩形">
            <a:extLst>
              <a:ext uri="{FF2B5EF4-FFF2-40B4-BE49-F238E27FC236}">
                <a16:creationId xmlns:a16="http://schemas.microsoft.com/office/drawing/2014/main" id="{D00A3D2E-A259-5042-0FE3-D6A1E0C830F3}"/>
              </a:ext>
            </a:extLst>
          </p:cNvPr>
          <p:cNvSpPr/>
          <p:nvPr/>
        </p:nvSpPr>
        <p:spPr>
          <a:xfrm>
            <a:off x="5878395" y="4276491"/>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81" name="业务元数据">
            <a:extLst>
              <a:ext uri="{FF2B5EF4-FFF2-40B4-BE49-F238E27FC236}">
                <a16:creationId xmlns:a16="http://schemas.microsoft.com/office/drawing/2014/main" id="{212FF30B-1B20-56CE-B3D1-0D6826039ECD}"/>
              </a:ext>
            </a:extLst>
          </p:cNvPr>
          <p:cNvSpPr txBox="1"/>
          <p:nvPr/>
        </p:nvSpPr>
        <p:spPr>
          <a:xfrm>
            <a:off x="6006611" y="4278255"/>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Compatibility check</a:t>
            </a:r>
            <a:endParaRPr sz="1000">
              <a:latin typeface="腾讯体 W3" panose="020C04030202040F0204" pitchFamily="34" charset="-122"/>
              <a:ea typeface="腾讯体 W3" panose="020C04030202040F0204" pitchFamily="34" charset="-122"/>
            </a:endParaRPr>
          </a:p>
        </p:txBody>
      </p:sp>
      <p:sp>
        <p:nvSpPr>
          <p:cNvPr id="282" name="矩形">
            <a:extLst>
              <a:ext uri="{FF2B5EF4-FFF2-40B4-BE49-F238E27FC236}">
                <a16:creationId xmlns:a16="http://schemas.microsoft.com/office/drawing/2014/main" id="{912C69A5-041A-91D4-D0D3-293CB8EE0FA3}"/>
              </a:ext>
            </a:extLst>
          </p:cNvPr>
          <p:cNvSpPr/>
          <p:nvPr/>
        </p:nvSpPr>
        <p:spPr>
          <a:xfrm>
            <a:off x="3853551" y="4269741"/>
            <a:ext cx="976268" cy="766180"/>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83" name="技术元数据">
            <a:extLst>
              <a:ext uri="{FF2B5EF4-FFF2-40B4-BE49-F238E27FC236}">
                <a16:creationId xmlns:a16="http://schemas.microsoft.com/office/drawing/2014/main" id="{F3F74551-4A6C-6759-F511-83724F3DC794}"/>
              </a:ext>
            </a:extLst>
          </p:cNvPr>
          <p:cNvSpPr txBox="1"/>
          <p:nvPr/>
        </p:nvSpPr>
        <p:spPr>
          <a:xfrm>
            <a:off x="3897111" y="4356377"/>
            <a:ext cx="977833" cy="512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Development framework</a:t>
            </a:r>
            <a:endParaRPr lang="en-US" altLang="zh-CN" sz="1000" dirty="0">
              <a:latin typeface="腾讯体 W3" panose="020C04030202040F0204" pitchFamily="34" charset="-122"/>
              <a:ea typeface="腾讯体 W3" panose="020C04030202040F0204" pitchFamily="34" charset="-122"/>
            </a:endParaRPr>
          </a:p>
          <a:p>
            <a:pPr hangingPunct="0">
              <a:spcBef>
                <a:spcPct val="0"/>
              </a:spcBef>
              <a:spcAft>
                <a:spcPct val="0"/>
              </a:spcAft>
              <a:defRPr/>
            </a:pPr>
            <a:r>
              <a:rPr lang="en-US" sz="1000" kern="0" dirty="0">
                <a:latin typeface="Times New Roman"/>
                <a:ea typeface="Times New Roman"/>
                <a:cs typeface="Times New Roman"/>
              </a:rPr>
              <a:t>  </a:t>
            </a:r>
          </a:p>
        </p:txBody>
      </p:sp>
      <p:sp>
        <p:nvSpPr>
          <p:cNvPr id="284" name="矩形">
            <a:extLst>
              <a:ext uri="{FF2B5EF4-FFF2-40B4-BE49-F238E27FC236}">
                <a16:creationId xmlns:a16="http://schemas.microsoft.com/office/drawing/2014/main" id="{56C66795-AAB7-45F5-0520-5D4BA8662B2D}"/>
              </a:ext>
            </a:extLst>
          </p:cNvPr>
          <p:cNvSpPr/>
          <p:nvPr/>
        </p:nvSpPr>
        <p:spPr>
          <a:xfrm>
            <a:off x="4950749" y="4720402"/>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85" name="业务元数据">
            <a:extLst>
              <a:ext uri="{FF2B5EF4-FFF2-40B4-BE49-F238E27FC236}">
                <a16:creationId xmlns:a16="http://schemas.microsoft.com/office/drawing/2014/main" id="{22DA7068-54D2-3502-1B43-2626EB8377A2}"/>
              </a:ext>
            </a:extLst>
          </p:cNvPr>
          <p:cNvSpPr txBox="1"/>
          <p:nvPr/>
        </p:nvSpPr>
        <p:spPr>
          <a:xfrm>
            <a:off x="5071778" y="4644112"/>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Team collaboration</a:t>
            </a:r>
            <a:endParaRPr sz="1000">
              <a:latin typeface="腾讯体 W3" panose="020C04030202040F0204" pitchFamily="34" charset="-122"/>
              <a:ea typeface="腾讯体 W3" panose="020C04030202040F0204" pitchFamily="34" charset="-122"/>
            </a:endParaRPr>
          </a:p>
        </p:txBody>
      </p:sp>
      <p:sp>
        <p:nvSpPr>
          <p:cNvPr id="286" name="矩形">
            <a:extLst>
              <a:ext uri="{FF2B5EF4-FFF2-40B4-BE49-F238E27FC236}">
                <a16:creationId xmlns:a16="http://schemas.microsoft.com/office/drawing/2014/main" id="{4304E126-F495-32A0-DE55-9239FE19434F}"/>
              </a:ext>
            </a:extLst>
          </p:cNvPr>
          <p:cNvSpPr/>
          <p:nvPr/>
        </p:nvSpPr>
        <p:spPr>
          <a:xfrm>
            <a:off x="5878395" y="4715121"/>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87" name="业务元数据">
            <a:extLst>
              <a:ext uri="{FF2B5EF4-FFF2-40B4-BE49-F238E27FC236}">
                <a16:creationId xmlns:a16="http://schemas.microsoft.com/office/drawing/2014/main" id="{AC7B39A1-3BE7-AE48-0F07-EEECED887D18}"/>
              </a:ext>
            </a:extLst>
          </p:cNvPr>
          <p:cNvSpPr txBox="1"/>
          <p:nvPr/>
        </p:nvSpPr>
        <p:spPr>
          <a:xfrm>
            <a:off x="6006611" y="4640608"/>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Low-code development</a:t>
            </a:r>
            <a:endParaRPr sz="1000">
              <a:latin typeface="腾讯体 W3" panose="020C04030202040F0204" pitchFamily="34" charset="-122"/>
              <a:ea typeface="腾讯体 W3" panose="020C04030202040F0204" pitchFamily="34" charset="-122"/>
            </a:endParaRPr>
          </a:p>
        </p:txBody>
      </p:sp>
      <p:sp>
        <p:nvSpPr>
          <p:cNvPr id="288" name="矩形">
            <a:extLst>
              <a:ext uri="{FF2B5EF4-FFF2-40B4-BE49-F238E27FC236}">
                <a16:creationId xmlns:a16="http://schemas.microsoft.com/office/drawing/2014/main" id="{94EA161C-28C3-7E40-C276-582F8EE792DD}"/>
              </a:ext>
            </a:extLst>
          </p:cNvPr>
          <p:cNvSpPr/>
          <p:nvPr/>
        </p:nvSpPr>
        <p:spPr>
          <a:xfrm>
            <a:off x="7492221" y="4266531"/>
            <a:ext cx="834755"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89" name="技术元数据">
            <a:extLst>
              <a:ext uri="{FF2B5EF4-FFF2-40B4-BE49-F238E27FC236}">
                <a16:creationId xmlns:a16="http://schemas.microsoft.com/office/drawing/2014/main" id="{F79193F2-4EDF-3654-1294-E5DB826D7078}"/>
              </a:ext>
            </a:extLst>
          </p:cNvPr>
          <p:cNvSpPr txBox="1"/>
          <p:nvPr/>
        </p:nvSpPr>
        <p:spPr>
          <a:xfrm>
            <a:off x="7654629" y="4257206"/>
            <a:ext cx="69983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Rendering engine</a:t>
            </a:r>
          </a:p>
        </p:txBody>
      </p:sp>
      <p:sp>
        <p:nvSpPr>
          <p:cNvPr id="290" name="矩形">
            <a:extLst>
              <a:ext uri="{FF2B5EF4-FFF2-40B4-BE49-F238E27FC236}">
                <a16:creationId xmlns:a16="http://schemas.microsoft.com/office/drawing/2014/main" id="{E3F3D805-705E-7FE6-2D28-19E9CEF65CFF}"/>
              </a:ext>
            </a:extLst>
          </p:cNvPr>
          <p:cNvSpPr/>
          <p:nvPr/>
        </p:nvSpPr>
        <p:spPr>
          <a:xfrm>
            <a:off x="8438876" y="4274217"/>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91" name="业务元数据">
            <a:extLst>
              <a:ext uri="{FF2B5EF4-FFF2-40B4-BE49-F238E27FC236}">
                <a16:creationId xmlns:a16="http://schemas.microsoft.com/office/drawing/2014/main" id="{126D579B-52B6-FD34-40AE-BF9B2DA3CACF}"/>
              </a:ext>
            </a:extLst>
          </p:cNvPr>
          <p:cNvSpPr txBox="1"/>
          <p:nvPr/>
        </p:nvSpPr>
        <p:spPr>
          <a:xfrm>
            <a:off x="8607028" y="4254825"/>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Encrypted storage</a:t>
            </a:r>
            <a:endParaRPr sz="1000">
              <a:latin typeface="腾讯体 W3" panose="020C04030202040F0204" pitchFamily="34" charset="-122"/>
              <a:ea typeface="腾讯体 W3" panose="020C04030202040F0204" pitchFamily="34" charset="-122"/>
            </a:endParaRPr>
          </a:p>
        </p:txBody>
      </p:sp>
      <p:sp>
        <p:nvSpPr>
          <p:cNvPr id="292" name="矩形">
            <a:extLst>
              <a:ext uri="{FF2B5EF4-FFF2-40B4-BE49-F238E27FC236}">
                <a16:creationId xmlns:a16="http://schemas.microsoft.com/office/drawing/2014/main" id="{8A470F9D-EEAB-C797-5518-5F5F60F75F76}"/>
              </a:ext>
            </a:extLst>
          </p:cNvPr>
          <p:cNvSpPr/>
          <p:nvPr/>
        </p:nvSpPr>
        <p:spPr>
          <a:xfrm>
            <a:off x="7502976" y="4715038"/>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93" name="业务元数据">
            <a:extLst>
              <a:ext uri="{FF2B5EF4-FFF2-40B4-BE49-F238E27FC236}">
                <a16:creationId xmlns:a16="http://schemas.microsoft.com/office/drawing/2014/main" id="{D55B3100-524B-3147-BDFF-DEA62E22216A}"/>
              </a:ext>
            </a:extLst>
          </p:cNvPr>
          <p:cNvSpPr txBox="1"/>
          <p:nvPr/>
        </p:nvSpPr>
        <p:spPr>
          <a:xfrm>
            <a:off x="7659882" y="4716712"/>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API adaptation</a:t>
            </a:r>
            <a:endParaRPr sz="1000">
              <a:latin typeface="腾讯体 W3" panose="020C04030202040F0204" pitchFamily="34" charset="-122"/>
              <a:ea typeface="腾讯体 W3" panose="020C04030202040F0204" pitchFamily="34" charset="-122"/>
            </a:endParaRPr>
          </a:p>
        </p:txBody>
      </p:sp>
      <p:sp>
        <p:nvSpPr>
          <p:cNvPr id="294" name="矩形">
            <a:extLst>
              <a:ext uri="{FF2B5EF4-FFF2-40B4-BE49-F238E27FC236}">
                <a16:creationId xmlns:a16="http://schemas.microsoft.com/office/drawing/2014/main" id="{CD49E9EB-517F-B08B-7A35-D9F45A7E9890}"/>
              </a:ext>
            </a:extLst>
          </p:cNvPr>
          <p:cNvSpPr/>
          <p:nvPr/>
        </p:nvSpPr>
        <p:spPr>
          <a:xfrm>
            <a:off x="10004832" y="3792196"/>
            <a:ext cx="1952903" cy="1785447"/>
          </a:xfrm>
          <a:prstGeom prst="rect">
            <a:avLst/>
          </a:prstGeom>
          <a:solidFill>
            <a:srgbClr val="DFE7FB"/>
          </a:solidFill>
          <a:ln w="12700">
            <a:miter lim="400000"/>
          </a:ln>
          <a:effectLst/>
        </p:spPr>
        <p:txBody>
          <a:bodyPr lIns="25394" tIns="25394" rIns="25394" bIns="25394" anchor="ctr"/>
          <a:lstStyle/>
          <a:p>
            <a:pPr defTabSz="914218" hangingPunct="0">
              <a:spcBef>
                <a:spcPct val="0"/>
              </a:spcBef>
              <a:spcAft>
                <a:spcPct val="0"/>
              </a:spcAft>
              <a:defRPr sz="3200" b="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295" name="矩形">
            <a:extLst>
              <a:ext uri="{FF2B5EF4-FFF2-40B4-BE49-F238E27FC236}">
                <a16:creationId xmlns:a16="http://schemas.microsoft.com/office/drawing/2014/main" id="{E7639C77-A2BD-7918-7EE5-CCE6DBAB9CEE}"/>
              </a:ext>
            </a:extLst>
          </p:cNvPr>
          <p:cNvSpPr/>
          <p:nvPr/>
        </p:nvSpPr>
        <p:spPr>
          <a:xfrm>
            <a:off x="10853398" y="3877005"/>
            <a:ext cx="941282"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96" name="技术元数据">
            <a:extLst>
              <a:ext uri="{FF2B5EF4-FFF2-40B4-BE49-F238E27FC236}">
                <a16:creationId xmlns:a16="http://schemas.microsoft.com/office/drawing/2014/main" id="{0509CF9F-670B-3BAD-A1C3-781A48D8C2DF}"/>
              </a:ext>
            </a:extLst>
          </p:cNvPr>
          <p:cNvSpPr txBox="1"/>
          <p:nvPr/>
        </p:nvSpPr>
        <p:spPr>
          <a:xfrm>
            <a:off x="10994924" y="3866120"/>
            <a:ext cx="799757" cy="359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Enterprise management</a:t>
            </a:r>
          </a:p>
        </p:txBody>
      </p:sp>
      <p:sp>
        <p:nvSpPr>
          <p:cNvPr id="297" name="矩形">
            <a:extLst>
              <a:ext uri="{FF2B5EF4-FFF2-40B4-BE49-F238E27FC236}">
                <a16:creationId xmlns:a16="http://schemas.microsoft.com/office/drawing/2014/main" id="{1C1AA66E-61A8-D9D0-5C55-F2E559995BE1}"/>
              </a:ext>
            </a:extLst>
          </p:cNvPr>
          <p:cNvSpPr/>
          <p:nvPr/>
        </p:nvSpPr>
        <p:spPr>
          <a:xfrm>
            <a:off x="10853397" y="4309475"/>
            <a:ext cx="941283"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298" name="业务元数据">
            <a:extLst>
              <a:ext uri="{FF2B5EF4-FFF2-40B4-BE49-F238E27FC236}">
                <a16:creationId xmlns:a16="http://schemas.microsoft.com/office/drawing/2014/main" id="{6FBF2354-4AEB-7BEA-9078-54BC7F6C4359}"/>
              </a:ext>
            </a:extLst>
          </p:cNvPr>
          <p:cNvSpPr txBox="1"/>
          <p:nvPr/>
        </p:nvSpPr>
        <p:spPr>
          <a:xfrm>
            <a:off x="10962815" y="4290083"/>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Mini app review</a:t>
            </a:r>
            <a:endParaRPr sz="1000">
              <a:latin typeface="腾讯体 W3" panose="020C04030202040F0204" pitchFamily="34" charset="-122"/>
              <a:ea typeface="腾讯体 W3" panose="020C04030202040F0204" pitchFamily="34" charset="-122"/>
            </a:endParaRPr>
          </a:p>
        </p:txBody>
      </p:sp>
      <p:sp>
        <p:nvSpPr>
          <p:cNvPr id="299" name="组别标题">
            <a:extLst>
              <a:ext uri="{FF2B5EF4-FFF2-40B4-BE49-F238E27FC236}">
                <a16:creationId xmlns:a16="http://schemas.microsoft.com/office/drawing/2014/main" id="{FA19EA44-3065-A093-04C2-BB8F9E252C45}"/>
              </a:ext>
            </a:extLst>
          </p:cNvPr>
          <p:cNvSpPr txBox="1"/>
          <p:nvPr/>
        </p:nvSpPr>
        <p:spPr>
          <a:xfrm>
            <a:off x="10076671" y="4335616"/>
            <a:ext cx="1067405" cy="603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spAutoFit/>
          </a:bodyPr>
          <a:lstStyle/>
          <a:p>
            <a:pPr defTabSz="228566" hangingPunct="0">
              <a:lnSpc>
                <a:spcPts val="2300"/>
              </a:lnSpc>
              <a:spcBef>
                <a:spcPct val="0"/>
              </a:spcBef>
              <a:spcAft>
                <a:spcPct val="0"/>
              </a:spcAft>
              <a:defRPr b="0">
                <a:solidFill>
                  <a:srgbClr val="9A3EF6"/>
                </a:solidFill>
                <a:latin typeface="+mn-lt"/>
                <a:ea typeface="+mn-ea"/>
                <a:cs typeface="+mn-cs"/>
                <a:sym typeface="腾讯体 W7"/>
              </a:defRPr>
            </a:pPr>
            <a:r>
              <a:rPr lang="en-US" sz="1200" kern="0" dirty="0">
                <a:solidFill>
                  <a:srgbClr val="44546A"/>
                </a:solidFill>
                <a:latin typeface="Times New Roman"/>
                <a:ea typeface="Times New Roman"/>
                <a:cs typeface="Times New Roman"/>
                <a:sym typeface="腾讯体 W7"/>
              </a:rPr>
              <a:t>Operations platform</a:t>
            </a:r>
            <a:endParaRPr sz="1200" dirty="0">
              <a:solidFill>
                <a:srgbClr val="44546A"/>
              </a:solidFill>
              <a:latin typeface="腾讯体 W3" panose="020C04030202040F0204" pitchFamily="34" charset="-122"/>
              <a:ea typeface="腾讯体 W3" panose="020C04030202040F0204" pitchFamily="34" charset="-122"/>
              <a:sym typeface="腾讯体 W7"/>
            </a:endParaRPr>
          </a:p>
        </p:txBody>
      </p:sp>
      <p:sp>
        <p:nvSpPr>
          <p:cNvPr id="300" name="矩形">
            <a:extLst>
              <a:ext uri="{FF2B5EF4-FFF2-40B4-BE49-F238E27FC236}">
                <a16:creationId xmlns:a16="http://schemas.microsoft.com/office/drawing/2014/main" id="{00171A69-8016-6FC7-9765-368F4F2C0784}"/>
              </a:ext>
            </a:extLst>
          </p:cNvPr>
          <p:cNvSpPr/>
          <p:nvPr/>
        </p:nvSpPr>
        <p:spPr>
          <a:xfrm>
            <a:off x="10853398" y="4748105"/>
            <a:ext cx="941282"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01" name="业务元数据">
            <a:extLst>
              <a:ext uri="{FF2B5EF4-FFF2-40B4-BE49-F238E27FC236}">
                <a16:creationId xmlns:a16="http://schemas.microsoft.com/office/drawing/2014/main" id="{5FAAA070-7F1E-B051-8DB0-B9306DBAED7F}"/>
              </a:ext>
            </a:extLst>
          </p:cNvPr>
          <p:cNvSpPr txBox="1"/>
          <p:nvPr/>
        </p:nvSpPr>
        <p:spPr>
          <a:xfrm>
            <a:off x="11022603" y="4673753"/>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dirty="0">
                <a:latin typeface="Times New Roman"/>
                <a:ea typeface="Times New Roman"/>
                <a:cs typeface="Times New Roman"/>
              </a:rPr>
              <a:t>App management</a:t>
            </a:r>
            <a:endParaRPr sz="1000" dirty="0">
              <a:latin typeface="腾讯体 W3" panose="020C04030202040F0204" pitchFamily="34" charset="-122"/>
              <a:ea typeface="腾讯体 W3" panose="020C04030202040F0204" pitchFamily="34" charset="-122"/>
            </a:endParaRPr>
          </a:p>
        </p:txBody>
      </p:sp>
      <p:sp>
        <p:nvSpPr>
          <p:cNvPr id="302" name="object 43">
            <a:extLst>
              <a:ext uri="{FF2B5EF4-FFF2-40B4-BE49-F238E27FC236}">
                <a16:creationId xmlns:a16="http://schemas.microsoft.com/office/drawing/2014/main" id="{AC0688EC-1979-8715-EF1F-52419A4B1136}"/>
              </a:ext>
            </a:extLst>
          </p:cNvPr>
          <p:cNvSpPr txBox="1"/>
          <p:nvPr/>
        </p:nvSpPr>
        <p:spPr>
          <a:xfrm>
            <a:off x="11073807" y="1916086"/>
            <a:ext cx="614960" cy="418043"/>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Senior care</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3" name="object 55">
            <a:extLst>
              <a:ext uri="{FF2B5EF4-FFF2-40B4-BE49-F238E27FC236}">
                <a16:creationId xmlns:a16="http://schemas.microsoft.com/office/drawing/2014/main" id="{B7AB0C13-E79C-7710-9BF8-B9E4F45C6918}"/>
              </a:ext>
            </a:extLst>
          </p:cNvPr>
          <p:cNvSpPr txBox="1"/>
          <p:nvPr/>
        </p:nvSpPr>
        <p:spPr>
          <a:xfrm>
            <a:off x="10137499" y="1916086"/>
            <a:ext cx="450414" cy="619259"/>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Agriculture</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4" name="object 56">
            <a:extLst>
              <a:ext uri="{FF2B5EF4-FFF2-40B4-BE49-F238E27FC236}">
                <a16:creationId xmlns:a16="http://schemas.microsoft.com/office/drawing/2014/main" id="{0E95FEA1-D894-FC81-E143-B1E66AD4A4C0}"/>
              </a:ext>
            </a:extLst>
          </p:cNvPr>
          <p:cNvSpPr txBox="1"/>
          <p:nvPr/>
        </p:nvSpPr>
        <p:spPr>
          <a:xfrm>
            <a:off x="9160926" y="1916086"/>
            <a:ext cx="490719" cy="418043"/>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Lifestyle</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5" name="object 57">
            <a:extLst>
              <a:ext uri="{FF2B5EF4-FFF2-40B4-BE49-F238E27FC236}">
                <a16:creationId xmlns:a16="http://schemas.microsoft.com/office/drawing/2014/main" id="{0AB4D367-4993-8181-31D9-44E91CE20248}"/>
              </a:ext>
            </a:extLst>
          </p:cNvPr>
          <p:cNvSpPr txBox="1"/>
          <p:nvPr/>
        </p:nvSpPr>
        <p:spPr>
          <a:xfrm>
            <a:off x="6799075" y="1914061"/>
            <a:ext cx="555136" cy="619259"/>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Pan-internet</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6" name="object 58">
            <a:extLst>
              <a:ext uri="{FF2B5EF4-FFF2-40B4-BE49-F238E27FC236}">
                <a16:creationId xmlns:a16="http://schemas.microsoft.com/office/drawing/2014/main" id="{5861533C-5FCA-7214-9F89-34FCA4FA1DA8}"/>
              </a:ext>
            </a:extLst>
          </p:cNvPr>
          <p:cNvSpPr txBox="1"/>
          <p:nvPr/>
        </p:nvSpPr>
        <p:spPr>
          <a:xfrm>
            <a:off x="7964556" y="1916868"/>
            <a:ext cx="656996" cy="418043"/>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Mobility</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7" name="object 59">
            <a:extLst>
              <a:ext uri="{FF2B5EF4-FFF2-40B4-BE49-F238E27FC236}">
                <a16:creationId xmlns:a16="http://schemas.microsoft.com/office/drawing/2014/main" id="{3CF25F8C-335C-27C6-8898-6F21EB64BBBF}"/>
              </a:ext>
            </a:extLst>
          </p:cNvPr>
          <p:cNvSpPr txBox="1"/>
          <p:nvPr/>
        </p:nvSpPr>
        <p:spPr>
          <a:xfrm>
            <a:off x="5767942" y="1910665"/>
            <a:ext cx="788613" cy="619259"/>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Government affairs</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8" name="object 60">
            <a:extLst>
              <a:ext uri="{FF2B5EF4-FFF2-40B4-BE49-F238E27FC236}">
                <a16:creationId xmlns:a16="http://schemas.microsoft.com/office/drawing/2014/main" id="{634DA180-73FC-72AA-2DC7-DD94B3FF7414}"/>
              </a:ext>
            </a:extLst>
          </p:cNvPr>
          <p:cNvSpPr txBox="1"/>
          <p:nvPr/>
        </p:nvSpPr>
        <p:spPr>
          <a:xfrm>
            <a:off x="4804701" y="1910665"/>
            <a:ext cx="401700" cy="418043"/>
          </a:xfrm>
          <a:prstGeom prst="rect">
            <a:avLst/>
          </a:prstGeom>
        </p:spPr>
        <p:txBody>
          <a:bodyPr vert="horz" wrap="square" lIns="0" tIns="15594" rIns="0" bIns="0" rtlCol="0">
            <a:spAutoFit/>
          </a:bodyPr>
          <a:lstStyle/>
          <a:p>
            <a:pPr defTabSz="831655" hangingPunct="0">
              <a:spcBef>
                <a:spcPts val="123"/>
              </a:spcBef>
              <a:spcAft>
                <a:spcPct val="0"/>
              </a:spcAft>
            </a:pPr>
            <a:r>
              <a:rPr lang="en-US" sz="1319" kern="0" spc="36">
                <a:solidFill>
                  <a:srgbClr val="29C572"/>
                </a:solidFill>
                <a:latin typeface="Times New Roman"/>
                <a:ea typeface="Times New Roman"/>
                <a:cs typeface="Times New Roman"/>
                <a:sym typeface="Helvetica Neue" panose="02000503000000020004"/>
              </a:rPr>
              <a:t>Finance</a:t>
            </a:r>
            <a:endParaRPr sz="1319">
              <a:solidFill>
                <a:srgbClr val="29C572"/>
              </a:solidFill>
              <a:latin typeface="腾讯体 W3" panose="020C04030202040F0204" pitchFamily="34" charset="-122"/>
              <a:ea typeface="腾讯体 W3" panose="020C04030202040F0204" pitchFamily="34" charset="-122"/>
              <a:cs typeface="Noto Sans CJK JP Medium"/>
              <a:sym typeface="Helvetica Neue" panose="02000503000000020004"/>
            </a:endParaRPr>
          </a:p>
        </p:txBody>
      </p:sp>
      <p:sp>
        <p:nvSpPr>
          <p:cNvPr id="309" name="文本框 98">
            <a:extLst>
              <a:ext uri="{FF2B5EF4-FFF2-40B4-BE49-F238E27FC236}">
                <a16:creationId xmlns:a16="http://schemas.microsoft.com/office/drawing/2014/main" id="{B3211FC8-B5DF-E3A7-84F6-5CDF4392EF02}"/>
              </a:ext>
            </a:extLst>
          </p:cNvPr>
          <p:cNvSpPr txBox="1"/>
          <p:nvPr/>
        </p:nvSpPr>
        <p:spPr>
          <a:xfrm>
            <a:off x="7070637" y="1263456"/>
            <a:ext cx="817022" cy="305105"/>
          </a:xfrm>
          <a:prstGeom prst="rect">
            <a:avLst/>
          </a:prstGeom>
          <a:noFill/>
        </p:spPr>
        <p:txBody>
          <a:bodyPr wrap="none" rtlCol="0">
            <a:spAutoFit/>
          </a:bodyPr>
          <a:lstStyle/>
          <a:p>
            <a:pPr defTabSz="914286" hangingPunct="0">
              <a:spcBef>
                <a:spcPct val="0"/>
              </a:spcBef>
              <a:spcAft>
                <a:spcPct val="0"/>
              </a:spcAft>
              <a:defRPr/>
            </a:pPr>
            <a:r>
              <a:rPr lang="en-US" sz="1400" kern="0">
                <a:solidFill>
                  <a:srgbClr val="000000"/>
                </a:solidFill>
                <a:latin typeface="Times New Roman"/>
                <a:ea typeface="Times New Roman"/>
                <a:cs typeface="Times New Roman"/>
                <a:sym typeface="Helvetica Neue" panose="02000503000000020004"/>
              </a:rPr>
              <a:t>PC app</a:t>
            </a:r>
          </a:p>
        </p:txBody>
      </p:sp>
      <p:sp>
        <p:nvSpPr>
          <p:cNvPr id="310" name="文本框 102">
            <a:extLst>
              <a:ext uri="{FF2B5EF4-FFF2-40B4-BE49-F238E27FC236}">
                <a16:creationId xmlns:a16="http://schemas.microsoft.com/office/drawing/2014/main" id="{C6691B4C-DFB8-BCBF-3698-3005DD01C72C}"/>
              </a:ext>
            </a:extLst>
          </p:cNvPr>
          <p:cNvSpPr txBox="1"/>
          <p:nvPr/>
        </p:nvSpPr>
        <p:spPr>
          <a:xfrm>
            <a:off x="5515846" y="1273300"/>
            <a:ext cx="945105" cy="305105"/>
          </a:xfrm>
          <a:prstGeom prst="rect">
            <a:avLst/>
          </a:prstGeom>
          <a:noFill/>
        </p:spPr>
        <p:txBody>
          <a:bodyPr wrap="none" rtlCol="0">
            <a:spAutoFit/>
          </a:bodyPr>
          <a:lstStyle/>
          <a:p>
            <a:pPr defTabSz="914286" hangingPunct="0">
              <a:spcBef>
                <a:spcPct val="0"/>
              </a:spcBef>
              <a:spcAft>
                <a:spcPct val="0"/>
              </a:spcAft>
              <a:defRPr/>
            </a:pPr>
            <a:r>
              <a:rPr lang="en-US" sz="1400" kern="0">
                <a:solidFill>
                  <a:srgbClr val="000000"/>
                </a:solidFill>
                <a:latin typeface="Times New Roman"/>
                <a:ea typeface="Times New Roman"/>
                <a:cs typeface="Times New Roman"/>
                <a:sym typeface="Helvetica Neue" panose="02000503000000020004"/>
              </a:rPr>
              <a:t>Mini app</a:t>
            </a:r>
          </a:p>
        </p:txBody>
      </p:sp>
      <p:sp>
        <p:nvSpPr>
          <p:cNvPr id="311" name="文本框 107">
            <a:extLst>
              <a:ext uri="{FF2B5EF4-FFF2-40B4-BE49-F238E27FC236}">
                <a16:creationId xmlns:a16="http://schemas.microsoft.com/office/drawing/2014/main" id="{BE79D8AC-4C5E-C8C6-181A-00427C3A39EA}"/>
              </a:ext>
            </a:extLst>
          </p:cNvPr>
          <p:cNvSpPr txBox="1"/>
          <p:nvPr/>
        </p:nvSpPr>
        <p:spPr>
          <a:xfrm>
            <a:off x="8599039" y="1282487"/>
            <a:ext cx="1587245" cy="305105"/>
          </a:xfrm>
          <a:prstGeom prst="rect">
            <a:avLst/>
          </a:prstGeom>
          <a:noFill/>
        </p:spPr>
        <p:txBody>
          <a:bodyPr wrap="none" rtlCol="0">
            <a:spAutoFit/>
          </a:bodyPr>
          <a:lstStyle/>
          <a:p>
            <a:pPr defTabSz="914286" hangingPunct="0">
              <a:spcBef>
                <a:spcPct val="0"/>
              </a:spcBef>
              <a:spcAft>
                <a:spcPct val="0"/>
              </a:spcAft>
              <a:defRPr/>
            </a:pPr>
            <a:r>
              <a:rPr lang="en-US" sz="1400" kern="0" dirty="0">
                <a:solidFill>
                  <a:srgbClr val="000000"/>
                </a:solidFill>
                <a:latin typeface="Times New Roman"/>
                <a:ea typeface="Times New Roman"/>
                <a:cs typeface="Times New Roman"/>
                <a:sym typeface="Helvetica Neue" panose="02000503000000020004"/>
              </a:rPr>
              <a:t>Offline terminal</a:t>
            </a:r>
          </a:p>
        </p:txBody>
      </p:sp>
      <p:cxnSp>
        <p:nvCxnSpPr>
          <p:cNvPr id="312" name="直接箭头连接符 420">
            <a:extLst>
              <a:ext uri="{FF2B5EF4-FFF2-40B4-BE49-F238E27FC236}">
                <a16:creationId xmlns:a16="http://schemas.microsoft.com/office/drawing/2014/main" id="{6423D2D2-CCC9-AB55-7B67-96C0F22F4A61}"/>
              </a:ext>
            </a:extLst>
          </p:cNvPr>
          <p:cNvCxnSpPr/>
          <p:nvPr/>
        </p:nvCxnSpPr>
        <p:spPr>
          <a:xfrm flipH="1">
            <a:off x="5765094" y="1534681"/>
            <a:ext cx="0" cy="182435"/>
          </a:xfrm>
          <a:prstGeom prst="straightConnector1">
            <a:avLst/>
          </a:prstGeom>
          <a:noFill/>
          <a:ln w="6350" cap="flat" cmpd="sng" algn="ctr">
            <a:solidFill>
              <a:srgbClr val="2AC572"/>
            </a:solidFill>
            <a:prstDash val="solid"/>
            <a:miter lim="800000"/>
            <a:tailEnd type="triangle"/>
          </a:ln>
          <a:effectLst/>
        </p:spPr>
      </p:cxnSp>
      <p:cxnSp>
        <p:nvCxnSpPr>
          <p:cNvPr id="313" name="直接箭头连接符 421">
            <a:extLst>
              <a:ext uri="{FF2B5EF4-FFF2-40B4-BE49-F238E27FC236}">
                <a16:creationId xmlns:a16="http://schemas.microsoft.com/office/drawing/2014/main" id="{A4A3F6C0-7ACD-3DF2-8E97-E6DA1F201885}"/>
              </a:ext>
            </a:extLst>
          </p:cNvPr>
          <p:cNvCxnSpPr/>
          <p:nvPr/>
        </p:nvCxnSpPr>
        <p:spPr>
          <a:xfrm flipH="1">
            <a:off x="7345094" y="1534681"/>
            <a:ext cx="0" cy="182435"/>
          </a:xfrm>
          <a:prstGeom prst="straightConnector1">
            <a:avLst/>
          </a:prstGeom>
          <a:noFill/>
          <a:ln w="6350" cap="flat" cmpd="sng" algn="ctr">
            <a:solidFill>
              <a:srgbClr val="2AC572"/>
            </a:solidFill>
            <a:prstDash val="solid"/>
            <a:miter lim="800000"/>
            <a:tailEnd type="triangle"/>
          </a:ln>
          <a:effectLst/>
        </p:spPr>
      </p:cxnSp>
      <p:cxnSp>
        <p:nvCxnSpPr>
          <p:cNvPr id="314" name="直接箭头连接符 423">
            <a:extLst>
              <a:ext uri="{FF2B5EF4-FFF2-40B4-BE49-F238E27FC236}">
                <a16:creationId xmlns:a16="http://schemas.microsoft.com/office/drawing/2014/main" id="{641C2AC1-91BB-0665-4901-E9358B46906C}"/>
              </a:ext>
            </a:extLst>
          </p:cNvPr>
          <p:cNvCxnSpPr/>
          <p:nvPr/>
        </p:nvCxnSpPr>
        <p:spPr>
          <a:xfrm flipH="1">
            <a:off x="8813514" y="1543714"/>
            <a:ext cx="0" cy="182435"/>
          </a:xfrm>
          <a:prstGeom prst="straightConnector1">
            <a:avLst/>
          </a:prstGeom>
          <a:noFill/>
          <a:ln w="6350" cap="flat" cmpd="sng" algn="ctr">
            <a:solidFill>
              <a:srgbClr val="2AC572"/>
            </a:solidFill>
            <a:prstDash val="solid"/>
            <a:miter lim="800000"/>
            <a:tailEnd type="triangle"/>
          </a:ln>
          <a:effectLst/>
        </p:spPr>
      </p:cxnSp>
      <p:sp>
        <p:nvSpPr>
          <p:cNvPr id="315" name="文本框 95">
            <a:extLst>
              <a:ext uri="{FF2B5EF4-FFF2-40B4-BE49-F238E27FC236}">
                <a16:creationId xmlns:a16="http://schemas.microsoft.com/office/drawing/2014/main" id="{13B366BD-58FF-826C-2206-6E25AE014FDC}"/>
              </a:ext>
            </a:extLst>
          </p:cNvPr>
          <p:cNvSpPr txBox="1"/>
          <p:nvPr/>
        </p:nvSpPr>
        <p:spPr>
          <a:xfrm>
            <a:off x="4035793" y="1280453"/>
            <a:ext cx="1160786" cy="305105"/>
          </a:xfrm>
          <a:prstGeom prst="rect">
            <a:avLst/>
          </a:prstGeom>
          <a:noFill/>
        </p:spPr>
        <p:txBody>
          <a:bodyPr wrap="none" rtlCol="0">
            <a:spAutoFit/>
          </a:bodyPr>
          <a:lstStyle/>
          <a:p>
            <a:pPr defTabSz="914286" hangingPunct="0">
              <a:spcBef>
                <a:spcPct val="0"/>
              </a:spcBef>
              <a:spcAft>
                <a:spcPct val="0"/>
              </a:spcAft>
              <a:defRPr/>
            </a:pPr>
            <a:r>
              <a:rPr lang="en-US" sz="1400" kern="0">
                <a:solidFill>
                  <a:srgbClr val="000000"/>
                </a:solidFill>
                <a:latin typeface="Times New Roman"/>
                <a:ea typeface="Times New Roman"/>
                <a:cs typeface="Times New Roman"/>
                <a:sym typeface="Helvetica Neue" panose="02000503000000020004"/>
              </a:rPr>
              <a:t>Mobile app</a:t>
            </a:r>
            <a:endParaRPr lang="zh-CN" altLang="en-US" sz="1400">
              <a:solidFill>
                <a:prstClr val="black"/>
              </a:solidFill>
              <a:latin typeface="腾讯体 W3" panose="020C04030202040F0204" pitchFamily="34" charset="-122"/>
              <a:ea typeface="腾讯体 W3" panose="020C04030202040F0204" pitchFamily="34" charset="-122"/>
              <a:cs typeface="Helvetica Neue" panose="02000503000000020004"/>
              <a:sym typeface="Helvetica Neue" panose="02000503000000020004"/>
            </a:endParaRPr>
          </a:p>
        </p:txBody>
      </p:sp>
      <p:cxnSp>
        <p:nvCxnSpPr>
          <p:cNvPr id="316" name="直接箭头连接符 422">
            <a:extLst>
              <a:ext uri="{FF2B5EF4-FFF2-40B4-BE49-F238E27FC236}">
                <a16:creationId xmlns:a16="http://schemas.microsoft.com/office/drawing/2014/main" id="{6BC5B8F6-CFA1-8DEC-94A8-AA1E2494D53B}"/>
              </a:ext>
            </a:extLst>
          </p:cNvPr>
          <p:cNvCxnSpPr/>
          <p:nvPr/>
        </p:nvCxnSpPr>
        <p:spPr>
          <a:xfrm flipH="1">
            <a:off x="4348105" y="1541832"/>
            <a:ext cx="0" cy="182435"/>
          </a:xfrm>
          <a:prstGeom prst="straightConnector1">
            <a:avLst/>
          </a:prstGeom>
          <a:noFill/>
          <a:ln w="6350" cap="flat" cmpd="sng" algn="ctr">
            <a:solidFill>
              <a:srgbClr val="2AC572"/>
            </a:solidFill>
            <a:prstDash val="solid"/>
            <a:miter lim="800000"/>
            <a:tailEnd type="triangle"/>
          </a:ln>
          <a:effectLst/>
        </p:spPr>
      </p:cxnSp>
      <p:grpSp>
        <p:nvGrpSpPr>
          <p:cNvPr id="317" name="组合 316">
            <a:extLst>
              <a:ext uri="{FF2B5EF4-FFF2-40B4-BE49-F238E27FC236}">
                <a16:creationId xmlns:a16="http://schemas.microsoft.com/office/drawing/2014/main" id="{DAAB5A66-50A4-4D20-4B0F-178D8AB4F07C}"/>
              </a:ext>
            </a:extLst>
          </p:cNvPr>
          <p:cNvGrpSpPr>
            <a:grpSpLocks noChangeAspect="1"/>
          </p:cNvGrpSpPr>
          <p:nvPr/>
        </p:nvGrpSpPr>
        <p:grpSpPr>
          <a:xfrm>
            <a:off x="3881479" y="1238641"/>
            <a:ext cx="191108" cy="307400"/>
            <a:chOff x="6488970" y="3298193"/>
            <a:chExt cx="2064384" cy="3356770"/>
          </a:xfrm>
        </p:grpSpPr>
        <p:pic>
          <p:nvPicPr>
            <p:cNvPr id="318" name="图片 317">
              <a:extLst>
                <a:ext uri="{FF2B5EF4-FFF2-40B4-BE49-F238E27FC236}">
                  <a16:creationId xmlns:a16="http://schemas.microsoft.com/office/drawing/2014/main" id="{021DBFF9-B85F-B72F-DDA9-CAEEDAB7BBA4}"/>
                </a:ext>
              </a:extLst>
            </p:cNvPr>
            <p:cNvPicPr/>
            <p:nvPr/>
          </p:nvPicPr>
          <p:blipFill>
            <a:blip r:embed="rId5"/>
            <a:stretch>
              <a:fillRect/>
            </a:stretch>
          </p:blipFill>
          <p:spPr>
            <a:xfrm>
              <a:off x="6657825" y="3443371"/>
              <a:ext cx="1687346" cy="3046753"/>
            </a:xfrm>
            <a:prstGeom prst="rect">
              <a:avLst/>
            </a:prstGeom>
          </p:spPr>
        </p:pic>
        <p:pic>
          <p:nvPicPr>
            <p:cNvPr id="319" name="图片 318" descr="手机2.png">
              <a:extLst>
                <a:ext uri="{FF2B5EF4-FFF2-40B4-BE49-F238E27FC236}">
                  <a16:creationId xmlns:a16="http://schemas.microsoft.com/office/drawing/2014/main" id="{756085FF-8CBA-0756-58E5-6502ED281310}"/>
                </a:ext>
              </a:extLst>
            </p:cNvPr>
            <p:cNvPicPr>
              <a:picLocks noChangeAspect="1"/>
            </p:cNvPicPr>
            <p:nvPr/>
          </p:nvPicPr>
          <p:blipFill>
            <a:blip r:embed="rId4"/>
            <a:stretch>
              <a:fillRect/>
            </a:stretch>
          </p:blipFill>
          <p:spPr>
            <a:xfrm>
              <a:off x="6488970" y="3298193"/>
              <a:ext cx="2064384" cy="3356770"/>
            </a:xfrm>
            <a:prstGeom prst="rect">
              <a:avLst/>
            </a:prstGeom>
          </p:spPr>
        </p:pic>
      </p:grpSp>
      <p:pic>
        <p:nvPicPr>
          <p:cNvPr id="320" name="图片 319">
            <a:extLst>
              <a:ext uri="{FF2B5EF4-FFF2-40B4-BE49-F238E27FC236}">
                <a16:creationId xmlns:a16="http://schemas.microsoft.com/office/drawing/2014/main" id="{C01E1130-5980-DCFB-F159-1D7A7BF3F044}"/>
              </a:ext>
            </a:extLst>
          </p:cNvPr>
          <p:cNvPicPr>
            <a:picLocks noChangeAspect="1"/>
          </p:cNvPicPr>
          <p:nvPr/>
        </p:nvPicPr>
        <p:blipFill>
          <a:blip r:embed="rId6"/>
          <a:stretch>
            <a:fillRect/>
          </a:stretch>
        </p:blipFill>
        <p:spPr>
          <a:xfrm>
            <a:off x="5372244" y="1238641"/>
            <a:ext cx="148161" cy="307401"/>
          </a:xfrm>
          <a:prstGeom prst="roundRect">
            <a:avLst/>
          </a:prstGeom>
        </p:spPr>
      </p:pic>
      <p:sp>
        <p:nvSpPr>
          <p:cNvPr id="321" name="文本框 104">
            <a:extLst>
              <a:ext uri="{FF2B5EF4-FFF2-40B4-BE49-F238E27FC236}">
                <a16:creationId xmlns:a16="http://schemas.microsoft.com/office/drawing/2014/main" id="{B64AC537-F36A-03B8-EC6B-944BC914407E}"/>
              </a:ext>
            </a:extLst>
          </p:cNvPr>
          <p:cNvSpPr txBox="1"/>
          <p:nvPr/>
        </p:nvSpPr>
        <p:spPr>
          <a:xfrm>
            <a:off x="10636069" y="1285042"/>
            <a:ext cx="1784727" cy="305105"/>
          </a:xfrm>
          <a:prstGeom prst="rect">
            <a:avLst/>
          </a:prstGeom>
          <a:noFill/>
        </p:spPr>
        <p:txBody>
          <a:bodyPr wrap="none" rtlCol="0">
            <a:spAutoFit/>
          </a:bodyPr>
          <a:lstStyle/>
          <a:p>
            <a:pPr defTabSz="914286" hangingPunct="0">
              <a:spcBef>
                <a:spcPct val="0"/>
              </a:spcBef>
              <a:spcAft>
                <a:spcPct val="0"/>
              </a:spcAft>
              <a:defRPr/>
            </a:pPr>
            <a:r>
              <a:rPr lang="en-US" sz="1400" kern="0">
                <a:solidFill>
                  <a:srgbClr val="000000"/>
                </a:solidFill>
                <a:latin typeface="Times New Roman"/>
                <a:ea typeface="Times New Roman"/>
                <a:cs typeface="Times New Roman"/>
                <a:sym typeface="Helvetica Neue" panose="02000503000000020004"/>
              </a:rPr>
              <a:t>In-vehicle and IoT</a:t>
            </a:r>
            <a:endParaRPr lang="zh-CN" altLang="en-US" sz="1400">
              <a:solidFill>
                <a:prstClr val="black"/>
              </a:solidFill>
              <a:latin typeface="腾讯体 W3" panose="020C04030202040F0204" pitchFamily="34" charset="-122"/>
              <a:ea typeface="腾讯体 W3" panose="020C04030202040F0204" pitchFamily="34" charset="-122"/>
              <a:cs typeface="Helvetica Neue" panose="02000503000000020004"/>
              <a:sym typeface="Helvetica Neue" panose="02000503000000020004"/>
            </a:endParaRPr>
          </a:p>
        </p:txBody>
      </p:sp>
      <p:cxnSp>
        <p:nvCxnSpPr>
          <p:cNvPr id="322" name="直接箭头连接符 424">
            <a:extLst>
              <a:ext uri="{FF2B5EF4-FFF2-40B4-BE49-F238E27FC236}">
                <a16:creationId xmlns:a16="http://schemas.microsoft.com/office/drawing/2014/main" id="{C50643DE-00CF-45FE-8A73-D7E682C46A9A}"/>
              </a:ext>
            </a:extLst>
          </p:cNvPr>
          <p:cNvCxnSpPr/>
          <p:nvPr/>
        </p:nvCxnSpPr>
        <p:spPr>
          <a:xfrm flipH="1">
            <a:off x="10722583" y="1549093"/>
            <a:ext cx="0" cy="182435"/>
          </a:xfrm>
          <a:prstGeom prst="straightConnector1">
            <a:avLst/>
          </a:prstGeom>
          <a:noFill/>
          <a:ln w="6350" cap="flat" cmpd="sng" algn="ctr">
            <a:solidFill>
              <a:srgbClr val="2AC572"/>
            </a:solidFill>
            <a:prstDash val="solid"/>
            <a:miter lim="800000"/>
            <a:tailEnd type="triangle"/>
          </a:ln>
          <a:effectLst/>
        </p:spPr>
      </p:cxnSp>
      <p:sp>
        <p:nvSpPr>
          <p:cNvPr id="323" name="矩形">
            <a:extLst>
              <a:ext uri="{FF2B5EF4-FFF2-40B4-BE49-F238E27FC236}">
                <a16:creationId xmlns:a16="http://schemas.microsoft.com/office/drawing/2014/main" id="{28AF62AB-CFF4-5C87-C78F-40E5B707BE65}"/>
              </a:ext>
            </a:extLst>
          </p:cNvPr>
          <p:cNvSpPr/>
          <p:nvPr/>
        </p:nvSpPr>
        <p:spPr>
          <a:xfrm>
            <a:off x="4458881" y="5976631"/>
            <a:ext cx="6860547" cy="307011"/>
          </a:xfrm>
          <a:prstGeom prst="roundRect">
            <a:avLst>
              <a:gd name="adj" fmla="val 0"/>
            </a:avLst>
          </a:prstGeom>
          <a:solidFill>
            <a:srgbClr val="0770FF"/>
          </a:solidFill>
          <a:ln w="12700">
            <a:miter lim="400000"/>
          </a:ln>
        </p:spPr>
        <p:txBody>
          <a:bodyPr lIns="0" tIns="0" rIns="0" bIns="0"/>
          <a:lstStyle/>
          <a:p>
            <a:pPr defTabSz="914194" hangingPunct="0">
              <a:spcBef>
                <a:spcPts val="1000"/>
              </a:spcBef>
              <a:spcAft>
                <a:spcPct val="0"/>
              </a:spcAft>
              <a:defRPr sz="3600" b="0">
                <a:solidFill>
                  <a:srgbClr val="F0F0F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400">
              <a:solidFill>
                <a:prstClr val="white"/>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24" name="文本框 188">
            <a:extLst>
              <a:ext uri="{FF2B5EF4-FFF2-40B4-BE49-F238E27FC236}">
                <a16:creationId xmlns:a16="http://schemas.microsoft.com/office/drawing/2014/main" id="{C1BFCD37-0B64-F7E7-5C7E-8457401A9EE6}"/>
              </a:ext>
            </a:extLst>
          </p:cNvPr>
          <p:cNvSpPr txBox="1"/>
          <p:nvPr/>
        </p:nvSpPr>
        <p:spPr>
          <a:xfrm>
            <a:off x="7560580" y="5982271"/>
            <a:ext cx="978387" cy="411892"/>
          </a:xfrm>
          <a:prstGeom prst="rect">
            <a:avLst/>
          </a:prstGeom>
          <a:noFill/>
        </p:spPr>
        <p:txBody>
          <a:bodyPr wrap="square" rtlCol="0">
            <a:spAutoFit/>
          </a:bodyPr>
          <a:lstStyle>
            <a:defPPr>
              <a:defRPr lang="zh-CN"/>
            </a:defPPr>
            <a:lvl1pPr>
              <a:defRPr b="1">
                <a:solidFill>
                  <a:srgbClr val="2C456B"/>
                </a:solidFill>
                <a:latin typeface="微软雅黑" panose="020B0503020204020204" pitchFamily="34" charset="-122"/>
                <a:ea typeface="微软雅黑" panose="020B0503020204020204" pitchFamily="34" charset="-122"/>
              </a:defRPr>
            </a:lvl1pPr>
          </a:lstStyle>
          <a:p>
            <a:pPr defTabSz="914286" hangingPunct="0">
              <a:spcBef>
                <a:spcPct val="0"/>
              </a:spcBef>
              <a:spcAft>
                <a:spcPct val="0"/>
              </a:spcAft>
              <a:defRPr/>
            </a:pPr>
            <a:r>
              <a:rPr lang="en-US" sz="1050" kern="0">
                <a:solidFill>
                  <a:srgbClr val="FFFFFF"/>
                </a:solidFill>
                <a:latin typeface="Times New Roman"/>
                <a:ea typeface="Times New Roman"/>
                <a:cs typeface="Times New Roman"/>
                <a:sym typeface="Helvetica Neue" panose="02000503000000020004"/>
              </a:rPr>
              <a:t>Cloud base</a:t>
            </a:r>
            <a:endParaRPr lang="en-US" altLang="zh-CN" sz="1050">
              <a:solidFill>
                <a:prstClr val="white"/>
              </a:solidFill>
              <a:latin typeface="腾讯体 W3" panose="020C04030202040F0204" pitchFamily="34" charset="-122"/>
              <a:ea typeface="腾讯体 W3" panose="020C04030202040F0204" pitchFamily="34" charset="-122"/>
              <a:cs typeface="Helvetica Neue" panose="02000503000000020004"/>
              <a:sym typeface="Helvetica Neue" panose="02000503000000020004"/>
            </a:endParaRPr>
          </a:p>
        </p:txBody>
      </p:sp>
      <p:sp>
        <p:nvSpPr>
          <p:cNvPr id="325" name="矩形">
            <a:extLst>
              <a:ext uri="{FF2B5EF4-FFF2-40B4-BE49-F238E27FC236}">
                <a16:creationId xmlns:a16="http://schemas.microsoft.com/office/drawing/2014/main" id="{AC8E4425-B4B4-13C6-2149-40AE45682E84}"/>
              </a:ext>
            </a:extLst>
          </p:cNvPr>
          <p:cNvSpPr/>
          <p:nvPr/>
        </p:nvSpPr>
        <p:spPr>
          <a:xfrm>
            <a:off x="4948295" y="5146884"/>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26" name="业务元数据">
            <a:extLst>
              <a:ext uri="{FF2B5EF4-FFF2-40B4-BE49-F238E27FC236}">
                <a16:creationId xmlns:a16="http://schemas.microsoft.com/office/drawing/2014/main" id="{CC4CCEBA-A71E-D380-3613-22A1C77AC6AB}"/>
              </a:ext>
            </a:extLst>
          </p:cNvPr>
          <p:cNvSpPr txBox="1"/>
          <p:nvPr/>
        </p:nvSpPr>
        <p:spPr>
          <a:xfrm>
            <a:off x="5069324" y="5146871"/>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App template</a:t>
            </a:r>
            <a:endParaRPr sz="1000">
              <a:latin typeface="腾讯体 W3" panose="020C04030202040F0204" pitchFamily="34" charset="-122"/>
              <a:ea typeface="腾讯体 W3" panose="020C04030202040F0204" pitchFamily="34" charset="-122"/>
            </a:endParaRPr>
          </a:p>
        </p:txBody>
      </p:sp>
      <p:sp>
        <p:nvSpPr>
          <p:cNvPr id="327" name="矩形">
            <a:extLst>
              <a:ext uri="{FF2B5EF4-FFF2-40B4-BE49-F238E27FC236}">
                <a16:creationId xmlns:a16="http://schemas.microsoft.com/office/drawing/2014/main" id="{353C6C64-E1D4-6FF4-A407-1CF083B2E620}"/>
              </a:ext>
            </a:extLst>
          </p:cNvPr>
          <p:cNvSpPr/>
          <p:nvPr/>
        </p:nvSpPr>
        <p:spPr>
          <a:xfrm>
            <a:off x="5875941" y="5141602"/>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28" name="业务元数据">
            <a:extLst>
              <a:ext uri="{FF2B5EF4-FFF2-40B4-BE49-F238E27FC236}">
                <a16:creationId xmlns:a16="http://schemas.microsoft.com/office/drawing/2014/main" id="{3BB7DEB2-A1A9-8259-5136-5A0136B6AA5E}"/>
              </a:ext>
            </a:extLst>
          </p:cNvPr>
          <p:cNvSpPr txBox="1"/>
          <p:nvPr/>
        </p:nvSpPr>
        <p:spPr>
          <a:xfrm>
            <a:off x="6004158" y="5067089"/>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App enhancement</a:t>
            </a:r>
            <a:endParaRPr sz="1000">
              <a:latin typeface="腾讯体 W3" panose="020C04030202040F0204" pitchFamily="34" charset="-122"/>
              <a:ea typeface="腾讯体 W3" panose="020C04030202040F0204" pitchFamily="34" charset="-122"/>
            </a:endParaRPr>
          </a:p>
        </p:txBody>
      </p:sp>
      <p:sp>
        <p:nvSpPr>
          <p:cNvPr id="329" name="矩形">
            <a:extLst>
              <a:ext uri="{FF2B5EF4-FFF2-40B4-BE49-F238E27FC236}">
                <a16:creationId xmlns:a16="http://schemas.microsoft.com/office/drawing/2014/main" id="{22F4F25D-1588-34E2-449B-690AB1FE2628}"/>
              </a:ext>
            </a:extLst>
          </p:cNvPr>
          <p:cNvSpPr/>
          <p:nvPr/>
        </p:nvSpPr>
        <p:spPr>
          <a:xfrm>
            <a:off x="8432965" y="4713846"/>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30" name="业务元数据">
            <a:extLst>
              <a:ext uri="{FF2B5EF4-FFF2-40B4-BE49-F238E27FC236}">
                <a16:creationId xmlns:a16="http://schemas.microsoft.com/office/drawing/2014/main" id="{BB7C15B2-DBBC-2726-21F2-ABBEC998AC59}"/>
              </a:ext>
            </a:extLst>
          </p:cNvPr>
          <p:cNvSpPr txBox="1"/>
          <p:nvPr/>
        </p:nvSpPr>
        <p:spPr>
          <a:xfrm>
            <a:off x="8611684" y="4640838"/>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Component framework</a:t>
            </a:r>
            <a:endParaRPr sz="1000">
              <a:latin typeface="腾讯体 W3" panose="020C04030202040F0204" pitchFamily="34" charset="-122"/>
              <a:ea typeface="腾讯体 W3" panose="020C04030202040F0204" pitchFamily="34" charset="-122"/>
            </a:endParaRPr>
          </a:p>
        </p:txBody>
      </p:sp>
      <p:sp>
        <p:nvSpPr>
          <p:cNvPr id="331" name="矩形">
            <a:extLst>
              <a:ext uri="{FF2B5EF4-FFF2-40B4-BE49-F238E27FC236}">
                <a16:creationId xmlns:a16="http://schemas.microsoft.com/office/drawing/2014/main" id="{6C6EA1AC-CF2A-1AE8-4B07-4A710AD9A97C}"/>
              </a:ext>
            </a:extLst>
          </p:cNvPr>
          <p:cNvSpPr/>
          <p:nvPr/>
        </p:nvSpPr>
        <p:spPr>
          <a:xfrm>
            <a:off x="10859300" y="5146321"/>
            <a:ext cx="935380"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32" name="业务元数据">
            <a:extLst>
              <a:ext uri="{FF2B5EF4-FFF2-40B4-BE49-F238E27FC236}">
                <a16:creationId xmlns:a16="http://schemas.microsoft.com/office/drawing/2014/main" id="{5A109721-8E2A-EECB-F476-A8201C78DF07}"/>
              </a:ext>
            </a:extLst>
          </p:cNvPr>
          <p:cNvSpPr txBox="1"/>
          <p:nvPr/>
        </p:nvSpPr>
        <p:spPr>
          <a:xfrm>
            <a:off x="10979283" y="5062765"/>
            <a:ext cx="757351" cy="50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Monitoring and analysis</a:t>
            </a:r>
            <a:endParaRPr sz="1000">
              <a:latin typeface="腾讯体 W3" panose="020C04030202040F0204" pitchFamily="34" charset="-122"/>
              <a:ea typeface="腾讯体 W3" panose="020C04030202040F0204" pitchFamily="34" charset="-122"/>
            </a:endParaRPr>
          </a:p>
        </p:txBody>
      </p:sp>
      <p:pic>
        <p:nvPicPr>
          <p:cNvPr id="333" name="Picture 110">
            <a:extLst>
              <a:ext uri="{FF2B5EF4-FFF2-40B4-BE49-F238E27FC236}">
                <a16:creationId xmlns:a16="http://schemas.microsoft.com/office/drawing/2014/main" id="{01DBFF8B-CADD-C2D9-507B-D0855A3356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745" y="1852907"/>
            <a:ext cx="301579" cy="337256"/>
          </a:xfrm>
          <a:prstGeom prst="rect">
            <a:avLst/>
          </a:prstGeom>
        </p:spPr>
      </p:pic>
      <p:pic>
        <p:nvPicPr>
          <p:cNvPr id="334" name="Picture 189">
            <a:extLst>
              <a:ext uri="{FF2B5EF4-FFF2-40B4-BE49-F238E27FC236}">
                <a16:creationId xmlns:a16="http://schemas.microsoft.com/office/drawing/2014/main" id="{F7F39EBD-C341-1417-1488-3B6DD036CA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672" y="1867729"/>
            <a:ext cx="414175" cy="337256"/>
          </a:xfrm>
          <a:prstGeom prst="rect">
            <a:avLst/>
          </a:prstGeom>
          <a:noFill/>
          <a:ln>
            <a:noFill/>
          </a:ln>
        </p:spPr>
      </p:pic>
      <p:pic>
        <p:nvPicPr>
          <p:cNvPr id="335" name="Picture 124">
            <a:extLst>
              <a:ext uri="{FF2B5EF4-FFF2-40B4-BE49-F238E27FC236}">
                <a16:creationId xmlns:a16="http://schemas.microsoft.com/office/drawing/2014/main" id="{586571D6-2CEF-40A6-203B-8BC0AF22AB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0437" y="1867729"/>
            <a:ext cx="366746" cy="337256"/>
          </a:xfrm>
          <a:prstGeom prst="rect">
            <a:avLst/>
          </a:prstGeom>
        </p:spPr>
      </p:pic>
      <p:pic>
        <p:nvPicPr>
          <p:cNvPr id="336" name="Picture 120">
            <a:extLst>
              <a:ext uri="{FF2B5EF4-FFF2-40B4-BE49-F238E27FC236}">
                <a16:creationId xmlns:a16="http://schemas.microsoft.com/office/drawing/2014/main" id="{EB17AB8E-73F9-0C6E-36BD-863817ECDA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770" y="1857961"/>
            <a:ext cx="353647" cy="337256"/>
          </a:xfrm>
          <a:prstGeom prst="rect">
            <a:avLst/>
          </a:prstGeom>
        </p:spPr>
      </p:pic>
      <p:pic>
        <p:nvPicPr>
          <p:cNvPr id="337" name="Picture 87">
            <a:extLst>
              <a:ext uri="{FF2B5EF4-FFF2-40B4-BE49-F238E27FC236}">
                <a16:creationId xmlns:a16="http://schemas.microsoft.com/office/drawing/2014/main" id="{50B0C37B-849F-6EC5-A3A5-1807180119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352" y="1861062"/>
            <a:ext cx="284888" cy="337256"/>
          </a:xfrm>
          <a:prstGeom prst="rect">
            <a:avLst/>
          </a:prstGeom>
        </p:spPr>
      </p:pic>
      <p:pic>
        <p:nvPicPr>
          <p:cNvPr id="338" name="Picture 123">
            <a:extLst>
              <a:ext uri="{FF2B5EF4-FFF2-40B4-BE49-F238E27FC236}">
                <a16:creationId xmlns:a16="http://schemas.microsoft.com/office/drawing/2014/main" id="{69866415-8A40-2741-A5E9-7F50ECC1DA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69413" y="1862333"/>
            <a:ext cx="335310" cy="337256"/>
          </a:xfrm>
          <a:prstGeom prst="rect">
            <a:avLst/>
          </a:prstGeom>
        </p:spPr>
      </p:pic>
      <p:pic>
        <p:nvPicPr>
          <p:cNvPr id="339" name="Picture 118">
            <a:extLst>
              <a:ext uri="{FF2B5EF4-FFF2-40B4-BE49-F238E27FC236}">
                <a16:creationId xmlns:a16="http://schemas.microsoft.com/office/drawing/2014/main" id="{B255BF5B-B9F8-0BDC-BAAF-C9A9839F43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1943" y="1864783"/>
            <a:ext cx="335310" cy="337256"/>
          </a:xfrm>
          <a:prstGeom prst="rect">
            <a:avLst/>
          </a:prstGeom>
        </p:spPr>
      </p:pic>
      <p:pic>
        <p:nvPicPr>
          <p:cNvPr id="340" name="图片 12">
            <a:extLst>
              <a:ext uri="{FF2B5EF4-FFF2-40B4-BE49-F238E27FC236}">
                <a16:creationId xmlns:a16="http://schemas.microsoft.com/office/drawing/2014/main" id="{39031171-9CAB-8C7F-061D-318693D0897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6743373" y="1251461"/>
            <a:ext cx="362072" cy="2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 name="图片 340">
            <a:extLst>
              <a:ext uri="{FF2B5EF4-FFF2-40B4-BE49-F238E27FC236}">
                <a16:creationId xmlns:a16="http://schemas.microsoft.com/office/drawing/2014/main" id="{19E89597-BBD3-BF99-23D0-50FAB446D502}"/>
              </a:ext>
            </a:extLst>
          </p:cNvPr>
          <p:cNvPicPr>
            <a:picLocks noChangeAspect="1"/>
          </p:cNvPicPr>
          <p:nvPr/>
        </p:nvPicPr>
        <p:blipFill>
          <a:blip r:embed="rId16"/>
          <a:stretch>
            <a:fillRect/>
          </a:stretch>
        </p:blipFill>
        <p:spPr>
          <a:xfrm>
            <a:off x="8347029" y="1207792"/>
            <a:ext cx="321714" cy="353077"/>
          </a:xfrm>
          <a:prstGeom prst="roundRect">
            <a:avLst/>
          </a:prstGeom>
        </p:spPr>
      </p:pic>
      <p:pic>
        <p:nvPicPr>
          <p:cNvPr id="342" name="图片 341">
            <a:extLst>
              <a:ext uri="{FF2B5EF4-FFF2-40B4-BE49-F238E27FC236}">
                <a16:creationId xmlns:a16="http://schemas.microsoft.com/office/drawing/2014/main" id="{CCB34DD5-32FC-A1EF-F526-0CEB79707405}"/>
              </a:ext>
            </a:extLst>
          </p:cNvPr>
          <p:cNvPicPr>
            <a:picLocks noChangeAspect="1"/>
          </p:cNvPicPr>
          <p:nvPr/>
        </p:nvPicPr>
        <p:blipFill>
          <a:blip r:embed="rId17"/>
          <a:stretch>
            <a:fillRect/>
          </a:stretch>
        </p:blipFill>
        <p:spPr>
          <a:xfrm>
            <a:off x="9825836" y="1216313"/>
            <a:ext cx="813130" cy="385072"/>
          </a:xfrm>
          <a:prstGeom prst="roundRect">
            <a:avLst/>
          </a:prstGeom>
        </p:spPr>
      </p:pic>
      <p:sp>
        <p:nvSpPr>
          <p:cNvPr id="343" name="矩形">
            <a:extLst>
              <a:ext uri="{FF2B5EF4-FFF2-40B4-BE49-F238E27FC236}">
                <a16:creationId xmlns:a16="http://schemas.microsoft.com/office/drawing/2014/main" id="{BAC2EBD3-9C73-2EA3-8313-A7D006277DC4}"/>
              </a:ext>
            </a:extLst>
          </p:cNvPr>
          <p:cNvSpPr/>
          <p:nvPr/>
        </p:nvSpPr>
        <p:spPr>
          <a:xfrm>
            <a:off x="7490331" y="5141948"/>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44" name="业务元数据">
            <a:extLst>
              <a:ext uri="{FF2B5EF4-FFF2-40B4-BE49-F238E27FC236}">
                <a16:creationId xmlns:a16="http://schemas.microsoft.com/office/drawing/2014/main" id="{09C55759-1A7C-076A-8FCC-BB7C8D32EF53}"/>
              </a:ext>
            </a:extLst>
          </p:cNvPr>
          <p:cNvSpPr txBox="1"/>
          <p:nvPr/>
        </p:nvSpPr>
        <p:spPr>
          <a:xfrm>
            <a:off x="7647237" y="5143623"/>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Security sandbox</a:t>
            </a:r>
            <a:endParaRPr sz="1000">
              <a:latin typeface="腾讯体 W3" panose="020C04030202040F0204" pitchFamily="34" charset="-122"/>
              <a:ea typeface="腾讯体 W3" panose="020C04030202040F0204" pitchFamily="34" charset="-122"/>
            </a:endParaRPr>
          </a:p>
        </p:txBody>
      </p:sp>
      <p:sp>
        <p:nvSpPr>
          <p:cNvPr id="345" name="矩形">
            <a:extLst>
              <a:ext uri="{FF2B5EF4-FFF2-40B4-BE49-F238E27FC236}">
                <a16:creationId xmlns:a16="http://schemas.microsoft.com/office/drawing/2014/main" id="{EC260E0D-4CB2-3648-956A-43B2B6040C40}"/>
              </a:ext>
            </a:extLst>
          </p:cNvPr>
          <p:cNvSpPr/>
          <p:nvPr/>
        </p:nvSpPr>
        <p:spPr>
          <a:xfrm>
            <a:off x="8420320" y="5140756"/>
            <a:ext cx="834756" cy="337212"/>
          </a:xfrm>
          <a:prstGeom prst="roundRect">
            <a:avLst>
              <a:gd name="adj" fmla="val 0"/>
            </a:avLst>
          </a:prstGeom>
          <a:solidFill>
            <a:srgbClr val="066FFF"/>
          </a:solidFill>
          <a:ln w="12700">
            <a:miter lim="400000"/>
          </a:ln>
        </p:spPr>
        <p:txBody>
          <a:bodyPr lIns="0" tIns="0" rIns="0" bIns="0"/>
          <a:lstStyle/>
          <a:p>
            <a:pPr defTabSz="914194" hangingPunct="0">
              <a:spcBef>
                <a:spcPts val="1000"/>
              </a:spcBef>
              <a:spcAft>
                <a:spcPct val="0"/>
              </a:spcAft>
              <a:defRPr sz="2000" b="0">
                <a:solidFill>
                  <a:srgbClr val="FFFFFF"/>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1000">
              <a:solidFill>
                <a:srgbClr val="FFFFFF"/>
              </a:solidFill>
              <a:latin typeface="腾讯体 W3" panose="020C04030202040F0204" pitchFamily="34" charset="-122"/>
              <a:ea typeface="腾讯体 W3" panose="020C04030202040F0204" pitchFamily="34" charset="-122"/>
              <a:cs typeface="PingFang SC Regular"/>
              <a:sym typeface="PingFang SC Regular" panose="020B0400000000000000" charset="-122"/>
            </a:endParaRPr>
          </a:p>
        </p:txBody>
      </p:sp>
      <p:sp>
        <p:nvSpPr>
          <p:cNvPr id="346" name="业务元数据">
            <a:extLst>
              <a:ext uri="{FF2B5EF4-FFF2-40B4-BE49-F238E27FC236}">
                <a16:creationId xmlns:a16="http://schemas.microsoft.com/office/drawing/2014/main" id="{B5889DCE-393B-EDBE-9AF3-B0D68D54847F}"/>
              </a:ext>
            </a:extLst>
          </p:cNvPr>
          <p:cNvSpPr txBox="1"/>
          <p:nvPr/>
        </p:nvSpPr>
        <p:spPr>
          <a:xfrm>
            <a:off x="8599039" y="5144024"/>
            <a:ext cx="757351" cy="35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sz="1000" kern="0">
                <a:latin typeface="Times New Roman"/>
                <a:ea typeface="Times New Roman"/>
                <a:cs typeface="Times New Roman"/>
              </a:rPr>
              <a:t>Plugin extension</a:t>
            </a:r>
            <a:endParaRPr sz="1000">
              <a:latin typeface="腾讯体 W3" panose="020C04030202040F0204" pitchFamily="34" charset="-122"/>
              <a:ea typeface="腾讯体 W3" panose="020C04030202040F0204" pitchFamily="34" charset="-122"/>
            </a:endParaRPr>
          </a:p>
        </p:txBody>
      </p:sp>
      <p:sp>
        <p:nvSpPr>
          <p:cNvPr id="347" name="文本框 346">
            <a:extLst>
              <a:ext uri="{FF2B5EF4-FFF2-40B4-BE49-F238E27FC236}">
                <a16:creationId xmlns:a16="http://schemas.microsoft.com/office/drawing/2014/main" id="{1E9E1CC8-DB2A-B1CF-F53A-3BFF55DC8C3A}"/>
              </a:ext>
            </a:extLst>
          </p:cNvPr>
          <p:cNvSpPr txBox="1"/>
          <p:nvPr/>
        </p:nvSpPr>
        <p:spPr>
          <a:xfrm>
            <a:off x="384580" y="1067637"/>
            <a:ext cx="2694616" cy="366126"/>
          </a:xfrm>
          <a:prstGeom prst="rect">
            <a:avLst/>
          </a:prstGeom>
          <a:noFill/>
        </p:spPr>
        <p:txBody>
          <a:bodyPr wrap="none" rtlCol="0">
            <a:spAutoFit/>
          </a:bodyPr>
          <a:lstStyle/>
          <a:p>
            <a:pPr eaLnBrk="0" fontAlgn="base" hangingPunct="0">
              <a:spcBef>
                <a:spcPct val="0"/>
              </a:spcBef>
              <a:spcAft>
                <a:spcPct val="0"/>
              </a:spcAft>
            </a:pPr>
            <a:r>
              <a:rPr lang="en-US" b="1" kern="0" dirty="0">
                <a:solidFill>
                  <a:srgbClr val="00D2EA"/>
                </a:solidFill>
                <a:latin typeface="Times New Roman"/>
                <a:ea typeface="Times New Roman"/>
                <a:cs typeface="Times New Roman"/>
                <a:sym typeface="Helvetica Neue" panose="02000503000000020004"/>
              </a:rPr>
              <a:t>Mini app ecosystem</a:t>
            </a:r>
          </a:p>
        </p:txBody>
      </p:sp>
      <p:sp>
        <p:nvSpPr>
          <p:cNvPr id="348" name="矩形 347">
            <a:extLst>
              <a:ext uri="{FF2B5EF4-FFF2-40B4-BE49-F238E27FC236}">
                <a16:creationId xmlns:a16="http://schemas.microsoft.com/office/drawing/2014/main" id="{606A57A1-8AC5-AD21-E7DB-86E1B2B4B458}"/>
              </a:ext>
            </a:extLst>
          </p:cNvPr>
          <p:cNvSpPr/>
          <p:nvPr/>
        </p:nvSpPr>
        <p:spPr>
          <a:xfrm>
            <a:off x="132148" y="1081298"/>
            <a:ext cx="2581492" cy="5713203"/>
          </a:xfrm>
          <a:prstGeom prst="rect">
            <a:avLst/>
          </a:prstGeom>
          <a:noFill/>
          <a:ln w="25400" cap="flat" cmpd="sng" algn="ctr">
            <a:solidFill>
              <a:srgbClr val="00D2EA"/>
            </a:solidFill>
            <a:prstDash val="solid"/>
          </a:ln>
          <a:effectLst/>
        </p:spPr>
        <p:txBody>
          <a:bodyPr rtlCol="0" anchor="ctr"/>
          <a:lstStyle/>
          <a:p>
            <a:pPr algn="ctr" eaLnBrk="0" fontAlgn="base" hangingPunct="0">
              <a:spcBef>
                <a:spcPct val="0"/>
              </a:spcBef>
              <a:spcAft>
                <a:spcPct val="0"/>
              </a:spcAft>
              <a:defRPr/>
            </a:pPr>
            <a:endParaRPr lang="zh-CN" altLang="en-US" sz="1400">
              <a:solidFill>
                <a:srgbClr val="FFFFFF"/>
              </a:solidFill>
              <a:latin typeface="Microsoft YaHei" panose="020B0503020204020204" pitchFamily="34" charset="-122"/>
              <a:cs typeface="Helvetica Neue"/>
              <a:sym typeface="Helvetica Neue" panose="02000503000000020004"/>
            </a:endParaRPr>
          </a:p>
        </p:txBody>
      </p:sp>
      <p:sp>
        <p:nvSpPr>
          <p:cNvPr id="349" name="文本框 348">
            <a:extLst>
              <a:ext uri="{FF2B5EF4-FFF2-40B4-BE49-F238E27FC236}">
                <a16:creationId xmlns:a16="http://schemas.microsoft.com/office/drawing/2014/main" id="{7F9D39F1-7C19-7378-DD6A-D25182B64F4D}"/>
              </a:ext>
            </a:extLst>
          </p:cNvPr>
          <p:cNvSpPr txBox="1"/>
          <p:nvPr/>
        </p:nvSpPr>
        <p:spPr>
          <a:xfrm>
            <a:off x="411921" y="2344819"/>
            <a:ext cx="1034495" cy="457657"/>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Online shopping</a:t>
            </a:r>
          </a:p>
        </p:txBody>
      </p:sp>
      <p:pic>
        <p:nvPicPr>
          <p:cNvPr id="350" name="图片 349">
            <a:extLst>
              <a:ext uri="{FF2B5EF4-FFF2-40B4-BE49-F238E27FC236}">
                <a16:creationId xmlns:a16="http://schemas.microsoft.com/office/drawing/2014/main" id="{3E50C13C-AFBE-6868-3410-560119D2A271}"/>
              </a:ext>
            </a:extLst>
          </p:cNvPr>
          <p:cNvPicPr>
            <a:picLocks noChangeAspect="1"/>
          </p:cNvPicPr>
          <p:nvPr/>
        </p:nvPicPr>
        <p:blipFill>
          <a:blip r:embed="rId18"/>
          <a:stretch>
            <a:fillRect/>
          </a:stretch>
        </p:blipFill>
        <p:spPr>
          <a:xfrm>
            <a:off x="235379" y="2577942"/>
            <a:ext cx="1166044" cy="653497"/>
          </a:xfrm>
          <a:prstGeom prst="rect">
            <a:avLst/>
          </a:prstGeom>
        </p:spPr>
      </p:pic>
      <p:sp>
        <p:nvSpPr>
          <p:cNvPr id="351" name="文本框 350">
            <a:extLst>
              <a:ext uri="{FF2B5EF4-FFF2-40B4-BE49-F238E27FC236}">
                <a16:creationId xmlns:a16="http://schemas.microsoft.com/office/drawing/2014/main" id="{C9D40949-90A9-472D-B884-578622397F7E}"/>
              </a:ext>
            </a:extLst>
          </p:cNvPr>
          <p:cNvSpPr txBox="1"/>
          <p:nvPr/>
        </p:nvSpPr>
        <p:spPr>
          <a:xfrm>
            <a:off x="398907" y="3213131"/>
            <a:ext cx="1034495" cy="640720"/>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Content consulting</a:t>
            </a:r>
          </a:p>
        </p:txBody>
      </p:sp>
      <p:pic>
        <p:nvPicPr>
          <p:cNvPr id="352" name="图片 351">
            <a:extLst>
              <a:ext uri="{FF2B5EF4-FFF2-40B4-BE49-F238E27FC236}">
                <a16:creationId xmlns:a16="http://schemas.microsoft.com/office/drawing/2014/main" id="{A5997BC1-3EC9-3053-70EF-ED8DCB5A9291}"/>
              </a:ext>
            </a:extLst>
          </p:cNvPr>
          <p:cNvPicPr>
            <a:picLocks noChangeAspect="1"/>
          </p:cNvPicPr>
          <p:nvPr/>
        </p:nvPicPr>
        <p:blipFill>
          <a:blip r:embed="rId19"/>
          <a:stretch>
            <a:fillRect/>
          </a:stretch>
        </p:blipFill>
        <p:spPr>
          <a:xfrm>
            <a:off x="235379" y="3450978"/>
            <a:ext cx="1166043" cy="671957"/>
          </a:xfrm>
          <a:prstGeom prst="rect">
            <a:avLst/>
          </a:prstGeom>
        </p:spPr>
      </p:pic>
      <p:sp>
        <p:nvSpPr>
          <p:cNvPr id="353" name="文本框 352">
            <a:extLst>
              <a:ext uri="{FF2B5EF4-FFF2-40B4-BE49-F238E27FC236}">
                <a16:creationId xmlns:a16="http://schemas.microsoft.com/office/drawing/2014/main" id="{D4B4F0B9-4853-BE33-ACD8-DA72418B5BA5}"/>
              </a:ext>
            </a:extLst>
          </p:cNvPr>
          <p:cNvSpPr txBox="1"/>
          <p:nvPr/>
        </p:nvSpPr>
        <p:spPr>
          <a:xfrm>
            <a:off x="433566" y="1487178"/>
            <a:ext cx="1034495" cy="457657"/>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Lifestyle services</a:t>
            </a:r>
          </a:p>
        </p:txBody>
      </p:sp>
      <p:pic>
        <p:nvPicPr>
          <p:cNvPr id="354" name="图片 353">
            <a:extLst>
              <a:ext uri="{FF2B5EF4-FFF2-40B4-BE49-F238E27FC236}">
                <a16:creationId xmlns:a16="http://schemas.microsoft.com/office/drawing/2014/main" id="{86F37C75-4763-11FF-047D-65A215212C2E}"/>
              </a:ext>
            </a:extLst>
          </p:cNvPr>
          <p:cNvPicPr>
            <a:picLocks noChangeAspect="1"/>
          </p:cNvPicPr>
          <p:nvPr/>
        </p:nvPicPr>
        <p:blipFill>
          <a:blip r:embed="rId20"/>
          <a:stretch>
            <a:fillRect/>
          </a:stretch>
        </p:blipFill>
        <p:spPr>
          <a:xfrm>
            <a:off x="222956" y="1719803"/>
            <a:ext cx="1391948" cy="653497"/>
          </a:xfrm>
          <a:prstGeom prst="rect">
            <a:avLst/>
          </a:prstGeom>
        </p:spPr>
      </p:pic>
      <p:pic>
        <p:nvPicPr>
          <p:cNvPr id="355" name="图片 354">
            <a:extLst>
              <a:ext uri="{FF2B5EF4-FFF2-40B4-BE49-F238E27FC236}">
                <a16:creationId xmlns:a16="http://schemas.microsoft.com/office/drawing/2014/main" id="{41651A8C-1D5B-981D-43EB-E57CAE593065}"/>
              </a:ext>
            </a:extLst>
          </p:cNvPr>
          <p:cNvPicPr>
            <a:picLocks noChangeAspect="1"/>
          </p:cNvPicPr>
          <p:nvPr/>
        </p:nvPicPr>
        <p:blipFill>
          <a:blip r:embed="rId21"/>
          <a:stretch>
            <a:fillRect/>
          </a:stretch>
        </p:blipFill>
        <p:spPr>
          <a:xfrm>
            <a:off x="1429550" y="3450996"/>
            <a:ext cx="1205838" cy="647817"/>
          </a:xfrm>
          <a:prstGeom prst="rect">
            <a:avLst/>
          </a:prstGeom>
        </p:spPr>
      </p:pic>
      <p:sp>
        <p:nvSpPr>
          <p:cNvPr id="356" name="文本框 355">
            <a:extLst>
              <a:ext uri="{FF2B5EF4-FFF2-40B4-BE49-F238E27FC236}">
                <a16:creationId xmlns:a16="http://schemas.microsoft.com/office/drawing/2014/main" id="{DD1932D2-80A1-820E-998B-EFF8DA03D48F}"/>
              </a:ext>
            </a:extLst>
          </p:cNvPr>
          <p:cNvSpPr txBox="1"/>
          <p:nvPr/>
        </p:nvSpPr>
        <p:spPr>
          <a:xfrm>
            <a:off x="1751427" y="3244971"/>
            <a:ext cx="1034495" cy="274594"/>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Gaming</a:t>
            </a:r>
          </a:p>
        </p:txBody>
      </p:sp>
      <p:pic>
        <p:nvPicPr>
          <p:cNvPr id="357" name="图片 356">
            <a:extLst>
              <a:ext uri="{FF2B5EF4-FFF2-40B4-BE49-F238E27FC236}">
                <a16:creationId xmlns:a16="http://schemas.microsoft.com/office/drawing/2014/main" id="{24FBEB0B-3E55-6EDC-F1D5-7E1ADA5EA4B3}"/>
              </a:ext>
            </a:extLst>
          </p:cNvPr>
          <p:cNvPicPr>
            <a:picLocks noChangeAspect="1"/>
          </p:cNvPicPr>
          <p:nvPr/>
        </p:nvPicPr>
        <p:blipFill>
          <a:blip r:embed="rId22"/>
          <a:stretch>
            <a:fillRect/>
          </a:stretch>
        </p:blipFill>
        <p:spPr>
          <a:xfrm>
            <a:off x="2000528" y="4337603"/>
            <a:ext cx="627239" cy="660603"/>
          </a:xfrm>
          <a:prstGeom prst="rect">
            <a:avLst/>
          </a:prstGeom>
        </p:spPr>
      </p:pic>
      <p:sp>
        <p:nvSpPr>
          <p:cNvPr id="358" name="文本框 357">
            <a:extLst>
              <a:ext uri="{FF2B5EF4-FFF2-40B4-BE49-F238E27FC236}">
                <a16:creationId xmlns:a16="http://schemas.microsoft.com/office/drawing/2014/main" id="{09C82050-C8A1-7152-4745-4A7A587C7FAC}"/>
              </a:ext>
            </a:extLst>
          </p:cNvPr>
          <p:cNvSpPr txBox="1"/>
          <p:nvPr/>
        </p:nvSpPr>
        <p:spPr>
          <a:xfrm>
            <a:off x="1950149" y="4111862"/>
            <a:ext cx="1034495" cy="640720"/>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Government affairs</a:t>
            </a:r>
          </a:p>
        </p:txBody>
      </p:sp>
      <p:pic>
        <p:nvPicPr>
          <p:cNvPr id="359" name="图片 358">
            <a:extLst>
              <a:ext uri="{FF2B5EF4-FFF2-40B4-BE49-F238E27FC236}">
                <a16:creationId xmlns:a16="http://schemas.microsoft.com/office/drawing/2014/main" id="{DCD5E06F-BF89-CFBB-FD03-361CD2E709D9}"/>
              </a:ext>
            </a:extLst>
          </p:cNvPr>
          <p:cNvPicPr>
            <a:picLocks noChangeAspect="1"/>
          </p:cNvPicPr>
          <p:nvPr/>
        </p:nvPicPr>
        <p:blipFill>
          <a:blip r:embed="rId23"/>
          <a:stretch>
            <a:fillRect/>
          </a:stretch>
        </p:blipFill>
        <p:spPr>
          <a:xfrm>
            <a:off x="1428268" y="2579558"/>
            <a:ext cx="1191906" cy="658512"/>
          </a:xfrm>
          <a:prstGeom prst="rect">
            <a:avLst/>
          </a:prstGeom>
        </p:spPr>
      </p:pic>
      <p:sp>
        <p:nvSpPr>
          <p:cNvPr id="360" name="文本框 359">
            <a:extLst>
              <a:ext uri="{FF2B5EF4-FFF2-40B4-BE49-F238E27FC236}">
                <a16:creationId xmlns:a16="http://schemas.microsoft.com/office/drawing/2014/main" id="{5C39C8E0-513C-412B-1C89-A183985A75A6}"/>
              </a:ext>
            </a:extLst>
          </p:cNvPr>
          <p:cNvSpPr txBox="1"/>
          <p:nvPr/>
        </p:nvSpPr>
        <p:spPr>
          <a:xfrm>
            <a:off x="1779813" y="2339963"/>
            <a:ext cx="1034495" cy="274594"/>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Video</a:t>
            </a:r>
          </a:p>
        </p:txBody>
      </p:sp>
      <p:pic>
        <p:nvPicPr>
          <p:cNvPr id="361" name="图片 360">
            <a:extLst>
              <a:ext uri="{FF2B5EF4-FFF2-40B4-BE49-F238E27FC236}">
                <a16:creationId xmlns:a16="http://schemas.microsoft.com/office/drawing/2014/main" id="{01970377-812D-6B0A-19B7-5D05DE960382}"/>
              </a:ext>
            </a:extLst>
          </p:cNvPr>
          <p:cNvPicPr>
            <a:picLocks noChangeAspect="1"/>
          </p:cNvPicPr>
          <p:nvPr/>
        </p:nvPicPr>
        <p:blipFill>
          <a:blip r:embed="rId24"/>
          <a:stretch>
            <a:fillRect/>
          </a:stretch>
        </p:blipFill>
        <p:spPr>
          <a:xfrm>
            <a:off x="222508" y="4335471"/>
            <a:ext cx="1154525" cy="658513"/>
          </a:xfrm>
          <a:prstGeom prst="rect">
            <a:avLst/>
          </a:prstGeom>
        </p:spPr>
      </p:pic>
      <p:sp>
        <p:nvSpPr>
          <p:cNvPr id="362" name="文本框 361">
            <a:extLst>
              <a:ext uri="{FF2B5EF4-FFF2-40B4-BE49-F238E27FC236}">
                <a16:creationId xmlns:a16="http://schemas.microsoft.com/office/drawing/2014/main" id="{73546B02-9BD0-FEEA-7E83-B4009BA385F5}"/>
              </a:ext>
            </a:extLst>
          </p:cNvPr>
          <p:cNvSpPr txBox="1"/>
          <p:nvPr/>
        </p:nvSpPr>
        <p:spPr>
          <a:xfrm>
            <a:off x="512783" y="4097181"/>
            <a:ext cx="1034495" cy="274594"/>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Tool</a:t>
            </a:r>
          </a:p>
        </p:txBody>
      </p:sp>
      <p:pic>
        <p:nvPicPr>
          <p:cNvPr id="363" name="图片 362">
            <a:extLst>
              <a:ext uri="{FF2B5EF4-FFF2-40B4-BE49-F238E27FC236}">
                <a16:creationId xmlns:a16="http://schemas.microsoft.com/office/drawing/2014/main" id="{FDEA2D09-A991-5B49-59CB-AB3FC6C436FE}"/>
              </a:ext>
            </a:extLst>
          </p:cNvPr>
          <p:cNvPicPr>
            <a:picLocks noChangeAspect="1"/>
          </p:cNvPicPr>
          <p:nvPr/>
        </p:nvPicPr>
        <p:blipFill>
          <a:blip r:embed="rId25"/>
          <a:stretch>
            <a:fillRect/>
          </a:stretch>
        </p:blipFill>
        <p:spPr>
          <a:xfrm>
            <a:off x="1737517" y="1702901"/>
            <a:ext cx="875396" cy="658513"/>
          </a:xfrm>
          <a:prstGeom prst="rect">
            <a:avLst/>
          </a:prstGeom>
        </p:spPr>
      </p:pic>
      <p:sp>
        <p:nvSpPr>
          <p:cNvPr id="364" name="文本框 363">
            <a:extLst>
              <a:ext uri="{FF2B5EF4-FFF2-40B4-BE49-F238E27FC236}">
                <a16:creationId xmlns:a16="http://schemas.microsoft.com/office/drawing/2014/main" id="{802D73C1-5A15-43A1-5027-7C8F5639C07D}"/>
              </a:ext>
            </a:extLst>
          </p:cNvPr>
          <p:cNvSpPr txBox="1"/>
          <p:nvPr/>
        </p:nvSpPr>
        <p:spPr>
          <a:xfrm>
            <a:off x="1369495" y="1471485"/>
            <a:ext cx="1573260" cy="276999"/>
          </a:xfrm>
          <a:prstGeom prst="rect">
            <a:avLst/>
          </a:prstGeom>
          <a:noFill/>
        </p:spPr>
        <p:txBody>
          <a:bodyPr wrap="square" rtlCol="0">
            <a:spAutoFit/>
          </a:bodyPr>
          <a:lstStyle/>
          <a:p>
            <a:pPr eaLnBrk="0" fontAlgn="base" hangingPunct="0">
              <a:spcBef>
                <a:spcPct val="0"/>
              </a:spcBef>
              <a:spcAft>
                <a:spcPct val="0"/>
              </a:spcAft>
            </a:pPr>
            <a:r>
              <a:rPr lang="en-US" sz="1200" b="1" kern="0" dirty="0">
                <a:solidFill>
                  <a:srgbClr val="000000"/>
                </a:solidFill>
                <a:latin typeface="Times New Roman"/>
                <a:ea typeface="Times New Roman"/>
                <a:cs typeface="Times New Roman"/>
                <a:sym typeface="Helvetica Neue" panose="02000503000000020004"/>
              </a:rPr>
              <a:t>Community group</a:t>
            </a:r>
          </a:p>
        </p:txBody>
      </p:sp>
      <p:pic>
        <p:nvPicPr>
          <p:cNvPr id="365" name="图片 364">
            <a:extLst>
              <a:ext uri="{FF2B5EF4-FFF2-40B4-BE49-F238E27FC236}">
                <a16:creationId xmlns:a16="http://schemas.microsoft.com/office/drawing/2014/main" id="{DCA7AA70-49F7-FEE4-CAD5-98F0C630D02C}"/>
              </a:ext>
            </a:extLst>
          </p:cNvPr>
          <p:cNvPicPr>
            <a:picLocks noChangeAspect="1"/>
          </p:cNvPicPr>
          <p:nvPr/>
        </p:nvPicPr>
        <p:blipFill>
          <a:blip r:embed="rId26"/>
          <a:stretch>
            <a:fillRect/>
          </a:stretch>
        </p:blipFill>
        <p:spPr>
          <a:xfrm>
            <a:off x="231179" y="5210700"/>
            <a:ext cx="1036192" cy="674888"/>
          </a:xfrm>
          <a:prstGeom prst="rect">
            <a:avLst/>
          </a:prstGeom>
        </p:spPr>
      </p:pic>
      <p:sp>
        <p:nvSpPr>
          <p:cNvPr id="366" name="文本框 365">
            <a:extLst>
              <a:ext uri="{FF2B5EF4-FFF2-40B4-BE49-F238E27FC236}">
                <a16:creationId xmlns:a16="http://schemas.microsoft.com/office/drawing/2014/main" id="{E7046501-4F7E-0A99-F2EA-0E07212E80A2}"/>
              </a:ext>
            </a:extLst>
          </p:cNvPr>
          <p:cNvSpPr txBox="1"/>
          <p:nvPr/>
        </p:nvSpPr>
        <p:spPr>
          <a:xfrm>
            <a:off x="368243" y="4982181"/>
            <a:ext cx="1034495" cy="457657"/>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Offline retail</a:t>
            </a:r>
          </a:p>
        </p:txBody>
      </p:sp>
      <p:pic>
        <p:nvPicPr>
          <p:cNvPr id="367" name="图片 366">
            <a:extLst>
              <a:ext uri="{FF2B5EF4-FFF2-40B4-BE49-F238E27FC236}">
                <a16:creationId xmlns:a16="http://schemas.microsoft.com/office/drawing/2014/main" id="{8B9103FC-4A67-C921-6EF1-FFED7A4AF224}"/>
              </a:ext>
            </a:extLst>
          </p:cNvPr>
          <p:cNvPicPr>
            <a:picLocks noChangeAspect="1"/>
          </p:cNvPicPr>
          <p:nvPr/>
        </p:nvPicPr>
        <p:blipFill>
          <a:blip r:embed="rId27"/>
          <a:stretch>
            <a:fillRect/>
          </a:stretch>
        </p:blipFill>
        <p:spPr>
          <a:xfrm>
            <a:off x="231179" y="6084891"/>
            <a:ext cx="813434" cy="666749"/>
          </a:xfrm>
          <a:prstGeom prst="rect">
            <a:avLst/>
          </a:prstGeom>
        </p:spPr>
      </p:pic>
      <p:sp>
        <p:nvSpPr>
          <p:cNvPr id="368" name="文本框 367">
            <a:extLst>
              <a:ext uri="{FF2B5EF4-FFF2-40B4-BE49-F238E27FC236}">
                <a16:creationId xmlns:a16="http://schemas.microsoft.com/office/drawing/2014/main" id="{BB1E4CF4-283E-C29F-2B8A-9729E62045DC}"/>
              </a:ext>
            </a:extLst>
          </p:cNvPr>
          <p:cNvSpPr txBox="1"/>
          <p:nvPr/>
        </p:nvSpPr>
        <p:spPr>
          <a:xfrm>
            <a:off x="384580" y="5865166"/>
            <a:ext cx="515051" cy="640720"/>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Catering</a:t>
            </a:r>
          </a:p>
        </p:txBody>
      </p:sp>
      <p:pic>
        <p:nvPicPr>
          <p:cNvPr id="369" name="图片 368">
            <a:extLst>
              <a:ext uri="{FF2B5EF4-FFF2-40B4-BE49-F238E27FC236}">
                <a16:creationId xmlns:a16="http://schemas.microsoft.com/office/drawing/2014/main" id="{B268A48D-2946-0C7D-93DF-20AC1976DA18}"/>
              </a:ext>
            </a:extLst>
          </p:cNvPr>
          <p:cNvPicPr>
            <a:picLocks noChangeAspect="1"/>
          </p:cNvPicPr>
          <p:nvPr/>
        </p:nvPicPr>
        <p:blipFill>
          <a:blip r:embed="rId28"/>
          <a:stretch>
            <a:fillRect/>
          </a:stretch>
        </p:blipFill>
        <p:spPr>
          <a:xfrm>
            <a:off x="1312685" y="5214769"/>
            <a:ext cx="634065" cy="666749"/>
          </a:xfrm>
          <a:prstGeom prst="rect">
            <a:avLst/>
          </a:prstGeom>
        </p:spPr>
      </p:pic>
      <p:sp>
        <p:nvSpPr>
          <p:cNvPr id="370" name="文本框 369">
            <a:extLst>
              <a:ext uri="{FF2B5EF4-FFF2-40B4-BE49-F238E27FC236}">
                <a16:creationId xmlns:a16="http://schemas.microsoft.com/office/drawing/2014/main" id="{11FB5E0F-FB0C-92EF-6C57-C38F8169F98C}"/>
              </a:ext>
            </a:extLst>
          </p:cNvPr>
          <p:cNvSpPr txBox="1"/>
          <p:nvPr/>
        </p:nvSpPr>
        <p:spPr>
          <a:xfrm>
            <a:off x="1384334" y="4991513"/>
            <a:ext cx="515051" cy="640720"/>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Tourism</a:t>
            </a:r>
          </a:p>
        </p:txBody>
      </p:sp>
      <p:pic>
        <p:nvPicPr>
          <p:cNvPr id="371" name="图片 370">
            <a:extLst>
              <a:ext uri="{FF2B5EF4-FFF2-40B4-BE49-F238E27FC236}">
                <a16:creationId xmlns:a16="http://schemas.microsoft.com/office/drawing/2014/main" id="{14EFD051-EE51-1B77-4DAA-EADB7F6B15ED}"/>
              </a:ext>
            </a:extLst>
          </p:cNvPr>
          <p:cNvPicPr>
            <a:picLocks noChangeAspect="1"/>
          </p:cNvPicPr>
          <p:nvPr/>
        </p:nvPicPr>
        <p:blipFill>
          <a:blip r:embed="rId29"/>
          <a:stretch>
            <a:fillRect/>
          </a:stretch>
        </p:blipFill>
        <p:spPr>
          <a:xfrm>
            <a:off x="1992064" y="5217844"/>
            <a:ext cx="624596" cy="657127"/>
          </a:xfrm>
          <a:prstGeom prst="rect">
            <a:avLst/>
          </a:prstGeom>
        </p:spPr>
      </p:pic>
      <p:sp>
        <p:nvSpPr>
          <p:cNvPr id="372" name="文本框 371">
            <a:extLst>
              <a:ext uri="{FF2B5EF4-FFF2-40B4-BE49-F238E27FC236}">
                <a16:creationId xmlns:a16="http://schemas.microsoft.com/office/drawing/2014/main" id="{5729F464-6546-2A26-C85C-F23D2B0E7483}"/>
              </a:ext>
            </a:extLst>
          </p:cNvPr>
          <p:cNvSpPr txBox="1"/>
          <p:nvPr/>
        </p:nvSpPr>
        <p:spPr>
          <a:xfrm>
            <a:off x="2111956" y="5004079"/>
            <a:ext cx="515051" cy="640720"/>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Education</a:t>
            </a:r>
          </a:p>
        </p:txBody>
      </p:sp>
      <p:pic>
        <p:nvPicPr>
          <p:cNvPr id="373" name="图片 372">
            <a:extLst>
              <a:ext uri="{FF2B5EF4-FFF2-40B4-BE49-F238E27FC236}">
                <a16:creationId xmlns:a16="http://schemas.microsoft.com/office/drawing/2014/main" id="{F1509A87-CC86-80FA-E7EE-F31A030E6A29}"/>
              </a:ext>
            </a:extLst>
          </p:cNvPr>
          <p:cNvPicPr>
            <a:picLocks noChangeAspect="1"/>
          </p:cNvPicPr>
          <p:nvPr/>
        </p:nvPicPr>
        <p:blipFill>
          <a:blip r:embed="rId30"/>
          <a:stretch>
            <a:fillRect/>
          </a:stretch>
        </p:blipFill>
        <p:spPr>
          <a:xfrm>
            <a:off x="1225264" y="6098362"/>
            <a:ext cx="631101" cy="657126"/>
          </a:xfrm>
          <a:prstGeom prst="rect">
            <a:avLst/>
          </a:prstGeom>
        </p:spPr>
      </p:pic>
      <p:sp>
        <p:nvSpPr>
          <p:cNvPr id="374" name="文本框 373">
            <a:extLst>
              <a:ext uri="{FF2B5EF4-FFF2-40B4-BE49-F238E27FC236}">
                <a16:creationId xmlns:a16="http://schemas.microsoft.com/office/drawing/2014/main" id="{F407914E-3903-265B-3328-0007F38B76C8}"/>
              </a:ext>
            </a:extLst>
          </p:cNvPr>
          <p:cNvSpPr txBox="1"/>
          <p:nvPr/>
        </p:nvSpPr>
        <p:spPr>
          <a:xfrm>
            <a:off x="1142182" y="5881519"/>
            <a:ext cx="828052" cy="457657"/>
          </a:xfrm>
          <a:prstGeom prst="rect">
            <a:avLst/>
          </a:prstGeom>
          <a:noFill/>
        </p:spPr>
        <p:txBody>
          <a:bodyPr wrap="square" rtlCol="0">
            <a:spAutoFit/>
          </a:bodyPr>
          <a:lstStyle/>
          <a:p>
            <a:pPr eaLnBrk="0" fontAlgn="base" hangingPunct="0">
              <a:spcBef>
                <a:spcPct val="0"/>
              </a:spcBef>
              <a:spcAft>
                <a:spcPct val="0"/>
              </a:spcAft>
            </a:pPr>
            <a:r>
              <a:rPr lang="en-US" sz="1200" b="1" kern="0">
                <a:solidFill>
                  <a:srgbClr val="000000"/>
                </a:solidFill>
                <a:latin typeface="Times New Roman"/>
                <a:ea typeface="Times New Roman"/>
                <a:cs typeface="Times New Roman"/>
                <a:sym typeface="Helvetica Neue" panose="02000503000000020004"/>
              </a:rPr>
              <a:t>Photography</a:t>
            </a:r>
          </a:p>
        </p:txBody>
      </p:sp>
      <p:pic>
        <p:nvPicPr>
          <p:cNvPr id="375" name="图片 374">
            <a:extLst>
              <a:ext uri="{FF2B5EF4-FFF2-40B4-BE49-F238E27FC236}">
                <a16:creationId xmlns:a16="http://schemas.microsoft.com/office/drawing/2014/main" id="{6989E7F0-A80C-7D5B-53FA-5B0F620013EB}"/>
              </a:ext>
            </a:extLst>
          </p:cNvPr>
          <p:cNvPicPr>
            <a:picLocks noChangeAspect="1"/>
          </p:cNvPicPr>
          <p:nvPr/>
        </p:nvPicPr>
        <p:blipFill>
          <a:blip r:embed="rId31"/>
          <a:stretch>
            <a:fillRect/>
          </a:stretch>
        </p:blipFill>
        <p:spPr>
          <a:xfrm>
            <a:off x="1400222" y="4335471"/>
            <a:ext cx="578533" cy="666445"/>
          </a:xfrm>
          <a:prstGeom prst="rect">
            <a:avLst/>
          </a:prstGeom>
        </p:spPr>
      </p:pic>
      <p:sp>
        <p:nvSpPr>
          <p:cNvPr id="376" name="文本框 375">
            <a:extLst>
              <a:ext uri="{FF2B5EF4-FFF2-40B4-BE49-F238E27FC236}">
                <a16:creationId xmlns:a16="http://schemas.microsoft.com/office/drawing/2014/main" id="{DDD2554D-7F1E-8BE7-8638-1D3BEFFB334B}"/>
              </a:ext>
            </a:extLst>
          </p:cNvPr>
          <p:cNvSpPr txBox="1"/>
          <p:nvPr/>
        </p:nvSpPr>
        <p:spPr>
          <a:xfrm>
            <a:off x="1411742" y="4104686"/>
            <a:ext cx="1218799" cy="276999"/>
          </a:xfrm>
          <a:prstGeom prst="rect">
            <a:avLst/>
          </a:prstGeom>
          <a:noFill/>
        </p:spPr>
        <p:txBody>
          <a:bodyPr wrap="square" rtlCol="0">
            <a:spAutoFit/>
          </a:bodyPr>
          <a:lstStyle/>
          <a:p>
            <a:pPr eaLnBrk="0" fontAlgn="base" hangingPunct="0">
              <a:spcBef>
                <a:spcPct val="0"/>
              </a:spcBef>
              <a:spcAft>
                <a:spcPct val="0"/>
              </a:spcAft>
            </a:pPr>
            <a:r>
              <a:rPr lang="en-US" sz="1200" b="1" kern="0" dirty="0">
                <a:solidFill>
                  <a:srgbClr val="000000"/>
                </a:solidFill>
                <a:latin typeface="Times New Roman"/>
                <a:ea typeface="Times New Roman"/>
                <a:cs typeface="Times New Roman"/>
                <a:sym typeface="Helvetica Neue" panose="02000503000000020004"/>
              </a:rPr>
              <a:t>Social</a:t>
            </a:r>
          </a:p>
        </p:txBody>
      </p:sp>
      <p:grpSp>
        <p:nvGrpSpPr>
          <p:cNvPr id="377" name="组合 376">
            <a:extLst>
              <a:ext uri="{FF2B5EF4-FFF2-40B4-BE49-F238E27FC236}">
                <a16:creationId xmlns:a16="http://schemas.microsoft.com/office/drawing/2014/main" id="{666EF9B4-8D62-A381-47F1-A694841C53E1}"/>
              </a:ext>
            </a:extLst>
          </p:cNvPr>
          <p:cNvGrpSpPr/>
          <p:nvPr/>
        </p:nvGrpSpPr>
        <p:grpSpPr>
          <a:xfrm>
            <a:off x="2846980" y="2925171"/>
            <a:ext cx="192597" cy="223799"/>
            <a:chOff x="3144611" y="12163875"/>
            <a:chExt cx="723613" cy="835988"/>
          </a:xfrm>
        </p:grpSpPr>
        <p:sp>
          <p:nvSpPr>
            <p:cNvPr id="378" name="三角形 377">
              <a:extLst>
                <a:ext uri="{FF2B5EF4-FFF2-40B4-BE49-F238E27FC236}">
                  <a16:creationId xmlns:a16="http://schemas.microsoft.com/office/drawing/2014/main" id="{6D347D00-F1BF-2F26-FAC3-6AF6032B9642}"/>
                </a:ext>
              </a:extLst>
            </p:cNvPr>
            <p:cNvSpPr/>
            <p:nvPr/>
          </p:nvSpPr>
          <p:spPr>
            <a:xfrm rot="5400000">
              <a:off x="2965280" y="12343206"/>
              <a:ext cx="835988" cy="477325"/>
            </a:xfrm>
            <a:prstGeom prst="triangle">
              <a:avLst/>
            </a:prstGeom>
            <a:solidFill>
              <a:srgbClr val="5C90F6"/>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sp>
          <p:nvSpPr>
            <p:cNvPr id="379" name="三角形 378">
              <a:extLst>
                <a:ext uri="{FF2B5EF4-FFF2-40B4-BE49-F238E27FC236}">
                  <a16:creationId xmlns:a16="http://schemas.microsoft.com/office/drawing/2014/main" id="{E16E32E8-10A0-48E7-E64B-5BE435A38C3E}"/>
                </a:ext>
              </a:extLst>
            </p:cNvPr>
            <p:cNvSpPr/>
            <p:nvPr/>
          </p:nvSpPr>
          <p:spPr>
            <a:xfrm rot="5400000">
              <a:off x="3211568" y="12343206"/>
              <a:ext cx="835988" cy="477325"/>
            </a:xfrm>
            <a:prstGeom prst="triangle">
              <a:avLst/>
            </a:prstGeom>
            <a:solidFill>
              <a:srgbClr val="00D2EA"/>
            </a:solidFill>
            <a:ln w="12700">
              <a:miter lim="400000"/>
            </a:ln>
          </p:spPr>
          <p:txBody>
            <a:bodyPr lIns="25394" tIns="25394" rIns="25394" bIns="25394" rtlCol="0" anchor="ctr"/>
            <a:lstStyle/>
            <a:p>
              <a:pPr defTabSz="914218" hangingPunct="0">
                <a:spcBef>
                  <a:spcPct val="0"/>
                </a:spcBef>
                <a:spcAft>
                  <a:spcPct val="0"/>
                </a:spcAft>
                <a:defRPr/>
              </a:pPr>
              <a:endParaRPr kumimoji="1" lang="zh-CN" altLang="en-US" sz="1600">
                <a:solidFill>
                  <a:srgbClr val="FFFFFF"/>
                </a:solidFill>
                <a:latin typeface="腾讯体 W3" panose="020C04030202040F0204" pitchFamily="34" charset="-122"/>
                <a:ea typeface="腾讯体 W3" panose="020C04030202040F0204" pitchFamily="34" charset="-122"/>
                <a:cs typeface="Helvetica Neue Medium"/>
                <a:sym typeface="Helvetica Neue Medium"/>
              </a:endParaRPr>
            </a:p>
          </p:txBody>
        </p:sp>
      </p:grpSp>
      <p:sp>
        <p:nvSpPr>
          <p:cNvPr id="380" name="元数据可视化">
            <a:extLst>
              <a:ext uri="{FF2B5EF4-FFF2-40B4-BE49-F238E27FC236}">
                <a16:creationId xmlns:a16="http://schemas.microsoft.com/office/drawing/2014/main" id="{4E58E875-CEAA-1254-9E71-7FB11C68D6F4}"/>
              </a:ext>
            </a:extLst>
          </p:cNvPr>
          <p:cNvSpPr txBox="1"/>
          <p:nvPr/>
        </p:nvSpPr>
        <p:spPr>
          <a:xfrm>
            <a:off x="10060122" y="3039711"/>
            <a:ext cx="796210" cy="359061"/>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val="1"/>
            </a:ext>
          </a:extLst>
        </p:spPr>
        <p:txBody>
          <a:bodyPr wrap="square" lIns="25394" tIns="25394" rIns="25394" bIns="25394" anchor="ctr">
            <a:spAutoFit/>
          </a:bodyPr>
          <a:lstStyle>
            <a:lvl1pPr defTabSz="457200">
              <a:defRPr sz="2000" b="0">
                <a:solidFill>
                  <a:srgbClr val="FFFFFF"/>
                </a:solidFill>
                <a:latin typeface="Microsoft YaHei"/>
                <a:ea typeface="Microsoft YaHei"/>
                <a:cs typeface="Microsoft YaHei"/>
                <a:sym typeface="Microsoft YaHei"/>
              </a:defRPr>
            </a:lvl1pPr>
          </a:lstStyle>
          <a:p>
            <a:pPr hangingPunct="0">
              <a:spcBef>
                <a:spcPct val="0"/>
              </a:spcBef>
              <a:spcAft>
                <a:spcPct val="0"/>
              </a:spcAft>
              <a:defRPr/>
            </a:pPr>
            <a:r>
              <a:rPr lang="en-US" altLang="zh-CN" sz="1000" kern="0" dirty="0">
                <a:latin typeface="Times New Roman"/>
                <a:ea typeface="Times New Roman"/>
                <a:cs typeface="Times New Roman"/>
              </a:rPr>
              <a:t>Mini app marketplace</a:t>
            </a:r>
            <a:endParaRPr lang="en-US" altLang="zh-CN" sz="1000" dirty="0">
              <a:solidFill>
                <a:prstClr val="white"/>
              </a:solidFill>
              <a:latin typeface="腾讯体 W3" panose="020C04030202040F0204" pitchFamily="34" charset="-122"/>
              <a:ea typeface="腾讯体 W3" panose="020C04030202040F0204" pitchFamily="34" charset="-122"/>
            </a:endParaRPr>
          </a:p>
        </p:txBody>
      </p:sp>
    </p:spTree>
    <p:extLst>
      <p:ext uri="{BB962C8B-B14F-4D97-AF65-F5344CB8AC3E}">
        <p14:creationId xmlns:p14="http://schemas.microsoft.com/office/powerpoint/2010/main" val="3306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Platform-</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Core</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Features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52" name="矩形 51">
            <a:extLst>
              <a:ext uri="{FF2B5EF4-FFF2-40B4-BE49-F238E27FC236}">
                <a16:creationId xmlns:a16="http://schemas.microsoft.com/office/drawing/2014/main" id="{3C6633C9-DDAE-3C82-8244-72599AEFE217}"/>
              </a:ext>
            </a:extLst>
          </p:cNvPr>
          <p:cNvSpPr/>
          <p:nvPr/>
        </p:nvSpPr>
        <p:spPr>
          <a:xfrm>
            <a:off x="614918" y="2708689"/>
            <a:ext cx="1639093" cy="3054155"/>
          </a:xfrm>
          <a:prstGeom prst="rect">
            <a:avLst/>
          </a:prstGeom>
          <a:noFill/>
          <a:ln w="9525" cap="flat" cmpd="sng" algn="ctr">
            <a:solidFill>
              <a:srgbClr val="ED7D31"/>
            </a:solidFill>
            <a:prstDash val="dash"/>
            <a:miter lim="800000"/>
          </a:ln>
          <a:effectLst/>
        </p:spPr>
        <p:txBody>
          <a:bodyPr lIns="114658" tIns="57328" rIns="114658" bIns="57328" rtlCol="0" anchor="ctr"/>
          <a:lstStyle/>
          <a:p>
            <a:pPr algn="ctr" defTabSz="1023620">
              <a:lnSpc>
                <a:spcPct val="140000"/>
              </a:lnSpc>
              <a:defRPr/>
            </a:pPr>
            <a:endParaRPr lang="zh-CN" altLang="en-US" sz="105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77" name="矩形 76">
            <a:extLst>
              <a:ext uri="{FF2B5EF4-FFF2-40B4-BE49-F238E27FC236}">
                <a16:creationId xmlns:a16="http://schemas.microsoft.com/office/drawing/2014/main" id="{F26D9666-A7C6-9623-0148-C6C5B02D294E}"/>
              </a:ext>
            </a:extLst>
          </p:cNvPr>
          <p:cNvSpPr/>
          <p:nvPr/>
        </p:nvSpPr>
        <p:spPr>
          <a:xfrm>
            <a:off x="4324232" y="2708689"/>
            <a:ext cx="1649557" cy="3054153"/>
          </a:xfrm>
          <a:prstGeom prst="rect">
            <a:avLst/>
          </a:prstGeom>
          <a:noFill/>
          <a:ln w="9525" cap="flat" cmpd="sng" algn="ctr">
            <a:solidFill>
              <a:srgbClr val="A5A5A5"/>
            </a:solidFill>
            <a:prstDash val="dash"/>
            <a:miter lim="800000"/>
          </a:ln>
          <a:effectLst/>
        </p:spPr>
        <p:txBody>
          <a:bodyPr lIns="114658" tIns="57328" rIns="114658" bIns="57328" rtlCol="0" anchor="ctr"/>
          <a:lstStyle/>
          <a:p>
            <a:pPr algn="ctr" defTabSz="1023620">
              <a:lnSpc>
                <a:spcPct val="140000"/>
              </a:lnSpc>
              <a:defRPr/>
            </a:pPr>
            <a:endParaRPr lang="zh-CN" altLang="en-US" sz="1100" kern="0" dirty="0">
              <a:solidFill>
                <a:srgbClr val="9437FF"/>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78" name="矩形 77">
            <a:extLst>
              <a:ext uri="{FF2B5EF4-FFF2-40B4-BE49-F238E27FC236}">
                <a16:creationId xmlns:a16="http://schemas.microsoft.com/office/drawing/2014/main" id="{E3C0C7EE-7F98-8D74-7D85-80E879F9652B}"/>
              </a:ext>
            </a:extLst>
          </p:cNvPr>
          <p:cNvSpPr/>
          <p:nvPr/>
        </p:nvSpPr>
        <p:spPr>
          <a:xfrm>
            <a:off x="8035646" y="2708689"/>
            <a:ext cx="1649557" cy="3053149"/>
          </a:xfrm>
          <a:prstGeom prst="rect">
            <a:avLst/>
          </a:prstGeom>
          <a:noFill/>
          <a:ln w="9525" cap="flat" cmpd="sng" algn="ctr">
            <a:solidFill>
              <a:srgbClr val="FFC000"/>
            </a:solidFill>
            <a:prstDash val="dash"/>
            <a:miter lim="800000"/>
          </a:ln>
          <a:effectLst/>
        </p:spPr>
        <p:txBody>
          <a:bodyPr lIns="114658" tIns="57328" rIns="114658" bIns="57328" rtlCol="0" anchor="ctr"/>
          <a:lstStyle/>
          <a:p>
            <a:pPr algn="ctr" defTabSz="1023620">
              <a:lnSpc>
                <a:spcPct val="130000"/>
              </a:lnSpc>
              <a:defRPr/>
            </a:pPr>
            <a:endParaRPr lang="zh-CN" altLang="en-US" sz="1100" b="1" kern="0" dirty="0">
              <a:solidFill>
                <a:srgbClr val="FFC002"/>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79" name="矩形 78">
            <a:extLst>
              <a:ext uri="{FF2B5EF4-FFF2-40B4-BE49-F238E27FC236}">
                <a16:creationId xmlns:a16="http://schemas.microsoft.com/office/drawing/2014/main" id="{89727EA4-A7A2-98FC-34A6-EDFCDEF74CE8}"/>
              </a:ext>
            </a:extLst>
          </p:cNvPr>
          <p:cNvSpPr/>
          <p:nvPr/>
        </p:nvSpPr>
        <p:spPr>
          <a:xfrm flipV="1">
            <a:off x="606556" y="2695642"/>
            <a:ext cx="1646381" cy="669560"/>
          </a:xfrm>
          <a:prstGeom prst="rect">
            <a:avLst/>
          </a:prstGeom>
          <a:solidFill>
            <a:srgbClr val="00B0F0"/>
          </a:solidFill>
          <a:ln w="9525" cap="flat" cmpd="sng" algn="ctr">
            <a:noFill/>
            <a:prstDash val="dash"/>
            <a:miter lim="800000"/>
          </a:ln>
          <a:effectLst/>
        </p:spPr>
        <p:txBody>
          <a:bodyPr lIns="114658" tIns="57328" rIns="114658" bIns="57328" rtlCol="0" anchor="ctr"/>
          <a:lstStyle/>
          <a:p>
            <a:pPr algn="ctr" defTabSz="1023620">
              <a:lnSpc>
                <a:spcPct val="14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0" name="矩形 79">
            <a:extLst>
              <a:ext uri="{FF2B5EF4-FFF2-40B4-BE49-F238E27FC236}">
                <a16:creationId xmlns:a16="http://schemas.microsoft.com/office/drawing/2014/main" id="{CCF53C0B-0063-100B-B3C0-25931117BD31}"/>
              </a:ext>
            </a:extLst>
          </p:cNvPr>
          <p:cNvSpPr/>
          <p:nvPr/>
        </p:nvSpPr>
        <p:spPr>
          <a:xfrm flipV="1">
            <a:off x="4315871" y="2695642"/>
            <a:ext cx="1649557" cy="669560"/>
          </a:xfrm>
          <a:prstGeom prst="rect">
            <a:avLst/>
          </a:prstGeom>
          <a:solidFill>
            <a:srgbClr val="9437FF"/>
          </a:solidFill>
          <a:ln w="9525" cap="flat" cmpd="sng" algn="ctr">
            <a:noFill/>
            <a:prstDash val="dash"/>
            <a:miter lim="800000"/>
          </a:ln>
          <a:effectLst/>
        </p:spPr>
        <p:txBody>
          <a:bodyPr lIns="114658" tIns="57328" rIns="114658" bIns="57328" rtlCol="0" anchor="ctr"/>
          <a:lstStyle/>
          <a:p>
            <a:pPr algn="ctr" defTabSz="1023620">
              <a:lnSpc>
                <a:spcPct val="14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1" name="矩形 80">
            <a:extLst>
              <a:ext uri="{FF2B5EF4-FFF2-40B4-BE49-F238E27FC236}">
                <a16:creationId xmlns:a16="http://schemas.microsoft.com/office/drawing/2014/main" id="{1220F91D-B9E8-DF6D-D595-5F5A35FCADB4}"/>
              </a:ext>
            </a:extLst>
          </p:cNvPr>
          <p:cNvSpPr/>
          <p:nvPr/>
        </p:nvSpPr>
        <p:spPr>
          <a:xfrm flipV="1">
            <a:off x="8027284" y="2695642"/>
            <a:ext cx="1649557" cy="669560"/>
          </a:xfrm>
          <a:prstGeom prst="rect">
            <a:avLst/>
          </a:prstGeom>
          <a:solidFill>
            <a:srgbClr val="FFC000"/>
          </a:solidFill>
          <a:ln w="9525" cap="flat" cmpd="sng" algn="ctr">
            <a:noFill/>
            <a:prstDash val="dash"/>
            <a:miter lim="800000"/>
          </a:ln>
          <a:effectLst/>
        </p:spPr>
        <p:txBody>
          <a:bodyPr lIns="114658" tIns="57328" rIns="114658" bIns="57328" rtlCol="0" anchor="ctr"/>
          <a:lstStyle/>
          <a:p>
            <a:pPr algn="ctr" defTabSz="1023620">
              <a:lnSpc>
                <a:spcPct val="13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2" name="矩形 81">
            <a:extLst>
              <a:ext uri="{FF2B5EF4-FFF2-40B4-BE49-F238E27FC236}">
                <a16:creationId xmlns:a16="http://schemas.microsoft.com/office/drawing/2014/main" id="{411C46C6-CE63-8B68-6306-33F521A77AFE}"/>
              </a:ext>
            </a:extLst>
          </p:cNvPr>
          <p:cNvSpPr/>
          <p:nvPr/>
        </p:nvSpPr>
        <p:spPr>
          <a:xfrm>
            <a:off x="591668" y="2691360"/>
            <a:ext cx="1669629" cy="646331"/>
          </a:xfrm>
          <a:prstGeom prst="rect">
            <a:avLst/>
          </a:prstGeom>
        </p:spPr>
        <p:txBody>
          <a:bodyPr wrap="square">
            <a:spAutoFit/>
          </a:bodyPr>
          <a:lstStyle/>
          <a:p>
            <a:pPr algn="ctr" defTabSz="1023620">
              <a:defRPr/>
            </a:pPr>
            <a:r>
              <a:rPr lang="en"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Develop once and run on multiple Environments</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3" name="矩形 82">
            <a:extLst>
              <a:ext uri="{FF2B5EF4-FFF2-40B4-BE49-F238E27FC236}">
                <a16:creationId xmlns:a16="http://schemas.microsoft.com/office/drawing/2014/main" id="{B2B30CB4-9158-774F-382A-22CA51DC36BC}"/>
              </a:ext>
            </a:extLst>
          </p:cNvPr>
          <p:cNvSpPr/>
          <p:nvPr/>
        </p:nvSpPr>
        <p:spPr>
          <a:xfrm>
            <a:off x="4299621" y="2761032"/>
            <a:ext cx="1628603" cy="646331"/>
          </a:xfrm>
          <a:prstGeom prst="rect">
            <a:avLst/>
          </a:prstGeom>
        </p:spPr>
        <p:txBody>
          <a:bodyPr wrap="square">
            <a:spAutoFit/>
          </a:bodyPr>
          <a:lstStyle/>
          <a:p>
            <a:pPr algn="ctr" defTabSz="1023620">
              <a:defRPr/>
            </a:pPr>
            <a:r>
              <a:rPr lang="en"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MiniApp</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a:t>
            </a:r>
            <a:r>
              <a:rPr lang="en"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anagement</a:t>
            </a:r>
            <a:r>
              <a:rPr lang="en"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Portal</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4" name="矩形 83">
            <a:extLst>
              <a:ext uri="{FF2B5EF4-FFF2-40B4-BE49-F238E27FC236}">
                <a16:creationId xmlns:a16="http://schemas.microsoft.com/office/drawing/2014/main" id="{83FB740D-8BC7-3384-13E1-A86D801456EA}"/>
              </a:ext>
            </a:extLst>
          </p:cNvPr>
          <p:cNvSpPr/>
          <p:nvPr/>
        </p:nvSpPr>
        <p:spPr>
          <a:xfrm>
            <a:off x="8032317" y="2833986"/>
            <a:ext cx="1656223" cy="276999"/>
          </a:xfrm>
          <a:prstGeom prst="rect">
            <a:avLst/>
          </a:prstGeom>
        </p:spPr>
        <p:txBody>
          <a:bodyPr wrap="none">
            <a:spAutoFit/>
          </a:bodyPr>
          <a:lstStyle/>
          <a:p>
            <a:pPr algn="ctr" defTabSz="1023620">
              <a:defRPr/>
            </a:pPr>
            <a:r>
              <a:rPr lang="en-US"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MiniApp</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Container</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5" name="矩形 84">
            <a:extLst>
              <a:ext uri="{FF2B5EF4-FFF2-40B4-BE49-F238E27FC236}">
                <a16:creationId xmlns:a16="http://schemas.microsoft.com/office/drawing/2014/main" id="{FEB12C23-2E56-AEBF-B091-34B6F5ECCDB1}"/>
              </a:ext>
            </a:extLst>
          </p:cNvPr>
          <p:cNvSpPr/>
          <p:nvPr/>
        </p:nvSpPr>
        <p:spPr>
          <a:xfrm>
            <a:off x="2461277" y="2708690"/>
            <a:ext cx="1639093" cy="3054154"/>
          </a:xfrm>
          <a:prstGeom prst="rect">
            <a:avLst/>
          </a:prstGeom>
          <a:noFill/>
          <a:ln w="9525" cap="flat" cmpd="sng" algn="ctr">
            <a:solidFill>
              <a:srgbClr val="ED7D31"/>
            </a:solidFill>
            <a:prstDash val="dash"/>
            <a:miter lim="800000"/>
          </a:ln>
          <a:effectLst/>
        </p:spPr>
        <p:txBody>
          <a:bodyPr lIns="114658" tIns="57328" rIns="114658" bIns="57328" rtlCol="0" anchor="ctr"/>
          <a:lstStyle/>
          <a:p>
            <a:pPr algn="ctr" defTabSz="1023620">
              <a:lnSpc>
                <a:spcPct val="140000"/>
              </a:lnSpc>
              <a:defRPr/>
            </a:pPr>
            <a:endParaRPr lang="zh-CN" altLang="en-US" sz="1100" kern="0" dirty="0">
              <a:solidFill>
                <a:srgbClr val="ED7D30"/>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6" name="矩形 85">
            <a:extLst>
              <a:ext uri="{FF2B5EF4-FFF2-40B4-BE49-F238E27FC236}">
                <a16:creationId xmlns:a16="http://schemas.microsoft.com/office/drawing/2014/main" id="{C041560B-C466-6B4B-59B8-109E53A975D3}"/>
              </a:ext>
            </a:extLst>
          </p:cNvPr>
          <p:cNvSpPr/>
          <p:nvPr/>
        </p:nvSpPr>
        <p:spPr>
          <a:xfrm flipV="1">
            <a:off x="2452915" y="2695642"/>
            <a:ext cx="1646381" cy="669560"/>
          </a:xfrm>
          <a:prstGeom prst="rect">
            <a:avLst/>
          </a:prstGeom>
          <a:solidFill>
            <a:srgbClr val="ED7D31"/>
          </a:solidFill>
          <a:ln w="9525" cap="flat" cmpd="sng" algn="ctr">
            <a:noFill/>
            <a:prstDash val="dash"/>
            <a:miter lim="800000"/>
          </a:ln>
          <a:effectLst/>
        </p:spPr>
        <p:txBody>
          <a:bodyPr lIns="114658" tIns="57328" rIns="114658" bIns="57328" rtlCol="0" anchor="ctr"/>
          <a:lstStyle/>
          <a:p>
            <a:pPr algn="ctr" defTabSz="1023620">
              <a:lnSpc>
                <a:spcPct val="14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7" name="矩形 86">
            <a:extLst>
              <a:ext uri="{FF2B5EF4-FFF2-40B4-BE49-F238E27FC236}">
                <a16:creationId xmlns:a16="http://schemas.microsoft.com/office/drawing/2014/main" id="{E804E36C-4428-3954-EC58-D6CC3FD6F984}"/>
              </a:ext>
            </a:extLst>
          </p:cNvPr>
          <p:cNvSpPr/>
          <p:nvPr/>
        </p:nvSpPr>
        <p:spPr>
          <a:xfrm>
            <a:off x="6189290" y="2707686"/>
            <a:ext cx="1649557" cy="3054153"/>
          </a:xfrm>
          <a:prstGeom prst="rect">
            <a:avLst/>
          </a:prstGeom>
          <a:noFill/>
          <a:ln w="9525" cap="flat" cmpd="sng" algn="ctr">
            <a:solidFill>
              <a:srgbClr val="A5A5A5"/>
            </a:solidFill>
            <a:prstDash val="dash"/>
            <a:miter lim="800000"/>
          </a:ln>
          <a:effectLst/>
        </p:spPr>
        <p:txBody>
          <a:bodyPr lIns="114658" tIns="57328" rIns="114658" bIns="57328" rtlCol="0" anchor="ctr"/>
          <a:lstStyle/>
          <a:p>
            <a:pPr algn="ctr" defTabSz="1023620">
              <a:lnSpc>
                <a:spcPct val="140000"/>
              </a:lnSpc>
              <a:defRPr/>
            </a:pPr>
            <a:endParaRPr lang="zh-CN" altLang="en-US" sz="1480" kern="0" dirty="0">
              <a:solidFill>
                <a:srgbClr val="92D050"/>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8" name="矩形 87">
            <a:extLst>
              <a:ext uri="{FF2B5EF4-FFF2-40B4-BE49-F238E27FC236}">
                <a16:creationId xmlns:a16="http://schemas.microsoft.com/office/drawing/2014/main" id="{3ED6435D-0618-488D-1AD6-AC5FF5A814CC}"/>
              </a:ext>
            </a:extLst>
          </p:cNvPr>
          <p:cNvSpPr/>
          <p:nvPr/>
        </p:nvSpPr>
        <p:spPr>
          <a:xfrm flipV="1">
            <a:off x="6180928" y="2694638"/>
            <a:ext cx="1649557" cy="669560"/>
          </a:xfrm>
          <a:prstGeom prst="rect">
            <a:avLst/>
          </a:prstGeom>
          <a:solidFill>
            <a:srgbClr val="92D050"/>
          </a:solidFill>
          <a:ln w="9525" cap="flat" cmpd="sng" algn="ctr">
            <a:noFill/>
            <a:prstDash val="dash"/>
            <a:miter lim="800000"/>
          </a:ln>
          <a:effectLst/>
        </p:spPr>
        <p:txBody>
          <a:bodyPr lIns="114658" tIns="57328" rIns="114658" bIns="57328" rtlCol="0" anchor="ctr"/>
          <a:lstStyle/>
          <a:p>
            <a:pPr algn="ctr" defTabSz="1023620">
              <a:lnSpc>
                <a:spcPct val="14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89" name="矩形 88">
            <a:extLst>
              <a:ext uri="{FF2B5EF4-FFF2-40B4-BE49-F238E27FC236}">
                <a16:creationId xmlns:a16="http://schemas.microsoft.com/office/drawing/2014/main" id="{D89D0B16-18CD-E5BC-0648-493A287C6297}"/>
              </a:ext>
            </a:extLst>
          </p:cNvPr>
          <p:cNvSpPr/>
          <p:nvPr/>
        </p:nvSpPr>
        <p:spPr>
          <a:xfrm>
            <a:off x="9884661" y="2725134"/>
            <a:ext cx="1649557" cy="3036703"/>
          </a:xfrm>
          <a:prstGeom prst="rect">
            <a:avLst/>
          </a:prstGeom>
          <a:noFill/>
          <a:ln w="9525" cap="flat" cmpd="sng" algn="ctr">
            <a:solidFill>
              <a:srgbClr val="FFC000"/>
            </a:solidFill>
            <a:prstDash val="dash"/>
            <a:miter lim="800000"/>
          </a:ln>
          <a:effectLst/>
        </p:spPr>
        <p:txBody>
          <a:bodyPr lIns="114658" tIns="57328" rIns="114658" bIns="57328" rtlCol="0" anchor="ctr"/>
          <a:lstStyle/>
          <a:p>
            <a:pPr algn="ctr" defTabSz="1023620">
              <a:lnSpc>
                <a:spcPct val="130000"/>
              </a:lnSpc>
              <a:defRPr/>
            </a:pPr>
            <a:endParaRPr lang="zh-CN" altLang="en-US" sz="1100" kern="0" dirty="0">
              <a:solidFill>
                <a:srgbClr val="FF0000"/>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90" name="矩形 89">
            <a:extLst>
              <a:ext uri="{FF2B5EF4-FFF2-40B4-BE49-F238E27FC236}">
                <a16:creationId xmlns:a16="http://schemas.microsoft.com/office/drawing/2014/main" id="{7C2EE018-74A1-4266-B7D9-A0E7EA3AFBF1}"/>
              </a:ext>
            </a:extLst>
          </p:cNvPr>
          <p:cNvSpPr/>
          <p:nvPr/>
        </p:nvSpPr>
        <p:spPr>
          <a:xfrm flipV="1">
            <a:off x="9876300" y="2712087"/>
            <a:ext cx="1649557" cy="669560"/>
          </a:xfrm>
          <a:prstGeom prst="rect">
            <a:avLst/>
          </a:prstGeom>
          <a:solidFill>
            <a:srgbClr val="FF0000"/>
          </a:solidFill>
          <a:ln w="9525" cap="flat" cmpd="sng" algn="ctr">
            <a:noFill/>
            <a:prstDash val="dash"/>
            <a:miter lim="800000"/>
          </a:ln>
          <a:effectLst/>
        </p:spPr>
        <p:txBody>
          <a:bodyPr lIns="114658" tIns="57328" rIns="114658" bIns="57328" rtlCol="0" anchor="ctr"/>
          <a:lstStyle/>
          <a:p>
            <a:pPr algn="ctr" defTabSz="1023620">
              <a:lnSpc>
                <a:spcPct val="130000"/>
              </a:lnSpc>
              <a:defRPr/>
            </a:pPr>
            <a:endParaRPr lang="zh-CN" altLang="en-US" sz="1480" kern="0"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91" name="矩形 90">
            <a:extLst>
              <a:ext uri="{FF2B5EF4-FFF2-40B4-BE49-F238E27FC236}">
                <a16:creationId xmlns:a16="http://schemas.microsoft.com/office/drawing/2014/main" id="{FD4FC6FC-5D4B-BF47-A967-65C6021660D8}"/>
              </a:ext>
            </a:extLst>
          </p:cNvPr>
          <p:cNvSpPr/>
          <p:nvPr/>
        </p:nvSpPr>
        <p:spPr>
          <a:xfrm>
            <a:off x="2506797" y="2759456"/>
            <a:ext cx="1555019" cy="646331"/>
          </a:xfrm>
          <a:prstGeom prst="rect">
            <a:avLst/>
          </a:prstGeom>
        </p:spPr>
        <p:txBody>
          <a:bodyPr wrap="square">
            <a:spAutoFit/>
          </a:bodyPr>
          <a:lstStyle/>
          <a:p>
            <a:pPr algn="ctr" defTabSz="1023620">
              <a:defRPr/>
            </a:pPr>
            <a:r>
              <a:rPr lang="en-US"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MiniApp</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Development Tools</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92" name="矩形 91">
            <a:extLst>
              <a:ext uri="{FF2B5EF4-FFF2-40B4-BE49-F238E27FC236}">
                <a16:creationId xmlns:a16="http://schemas.microsoft.com/office/drawing/2014/main" id="{DBD8D3FF-28FF-0898-3858-D72CBC269FE4}"/>
              </a:ext>
            </a:extLst>
          </p:cNvPr>
          <p:cNvSpPr/>
          <p:nvPr/>
        </p:nvSpPr>
        <p:spPr>
          <a:xfrm>
            <a:off x="6141188" y="2833986"/>
            <a:ext cx="1740187" cy="461665"/>
          </a:xfrm>
          <a:prstGeom prst="rect">
            <a:avLst/>
          </a:prstGeom>
        </p:spPr>
        <p:txBody>
          <a:bodyPr wrap="square">
            <a:spAutoFit/>
          </a:bodyPr>
          <a:lstStyle/>
          <a:p>
            <a:pPr algn="ctr" defTabSz="1023620">
              <a:defRPr/>
            </a:pPr>
            <a:r>
              <a:rPr lang="en-US"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MiniApp</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Operation</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Analysis</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Platform</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93" name="矩形 92">
            <a:extLst>
              <a:ext uri="{FF2B5EF4-FFF2-40B4-BE49-F238E27FC236}">
                <a16:creationId xmlns:a16="http://schemas.microsoft.com/office/drawing/2014/main" id="{BD2927EE-C98C-96AA-B4CE-E12ECD2F98F3}"/>
              </a:ext>
            </a:extLst>
          </p:cNvPr>
          <p:cNvSpPr/>
          <p:nvPr/>
        </p:nvSpPr>
        <p:spPr>
          <a:xfrm>
            <a:off x="9938439" y="2876291"/>
            <a:ext cx="1525290" cy="276999"/>
          </a:xfrm>
          <a:prstGeom prst="rect">
            <a:avLst/>
          </a:prstGeom>
        </p:spPr>
        <p:txBody>
          <a:bodyPr wrap="none">
            <a:spAutoFit/>
          </a:bodyPr>
          <a:lstStyle/>
          <a:p>
            <a:pPr algn="ctr" defTabSz="1023620">
              <a:defRPr/>
            </a:pPr>
            <a:r>
              <a:rPr lang="en-US" altLang="zh-CN" sz="1200" b="1" dirty="0" err="1">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MiniApp</a:t>
            </a:r>
            <a:r>
              <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lang="en-US" altLang="zh-CN"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Security</a:t>
            </a:r>
            <a:endParaRPr lang="zh-CN" altLang="en-US" sz="1200" b="1" dirty="0">
              <a:solidFill>
                <a:prstClr val="white"/>
              </a:solidFill>
              <a:latin typeface="微软雅黑" panose="020B0503020204020204" pitchFamily="34" charset="-122"/>
              <a:ea typeface="微软雅黑" panose="020B0503020204020204" pitchFamily="34" charset="-122"/>
              <a:cs typeface="Helvetica Neue" panose="02000503000000020004"/>
              <a:sym typeface="Helvetica Neue" panose="02000503000000020004"/>
            </a:endParaRPr>
          </a:p>
        </p:txBody>
      </p:sp>
      <p:sp>
        <p:nvSpPr>
          <p:cNvPr id="94" name="KSO_Shape">
            <a:extLst>
              <a:ext uri="{FF2B5EF4-FFF2-40B4-BE49-F238E27FC236}">
                <a16:creationId xmlns:a16="http://schemas.microsoft.com/office/drawing/2014/main" id="{C19AED28-A6E0-C807-2016-D0380048B08C}"/>
              </a:ext>
            </a:extLst>
          </p:cNvPr>
          <p:cNvSpPr/>
          <p:nvPr/>
        </p:nvSpPr>
        <p:spPr bwMode="auto">
          <a:xfrm>
            <a:off x="10414587" y="1804560"/>
            <a:ext cx="572982" cy="781339"/>
          </a:xfrm>
          <a:custGeom>
            <a:avLst/>
            <a:gdLst>
              <a:gd name="T0" fmla="*/ 665999 w 1365250"/>
              <a:gd name="T1" fmla="*/ 961723 h 1863725"/>
              <a:gd name="T2" fmla="*/ 615622 w 1365250"/>
              <a:gd name="T3" fmla="*/ 994754 h 1863725"/>
              <a:gd name="T4" fmla="*/ 582038 w 1365250"/>
              <a:gd name="T5" fmla="*/ 1043489 h 1863725"/>
              <a:gd name="T6" fmla="*/ 569580 w 1365250"/>
              <a:gd name="T7" fmla="*/ 1103323 h 1863725"/>
              <a:gd name="T8" fmla="*/ 576622 w 1365250"/>
              <a:gd name="T9" fmla="*/ 1149350 h 1863725"/>
              <a:gd name="T10" fmla="*/ 596664 w 1365250"/>
              <a:gd name="T11" fmla="*/ 1189691 h 1863725"/>
              <a:gd name="T12" fmla="*/ 627269 w 1365250"/>
              <a:gd name="T13" fmla="*/ 1222451 h 1863725"/>
              <a:gd name="T14" fmla="*/ 666541 w 1365250"/>
              <a:gd name="T15" fmla="*/ 1245194 h 1863725"/>
              <a:gd name="T16" fmla="*/ 680354 w 1365250"/>
              <a:gd name="T17" fmla="*/ 1553844 h 1863725"/>
              <a:gd name="T18" fmla="*/ 720709 w 1365250"/>
              <a:gd name="T19" fmla="*/ 1574691 h 1863725"/>
              <a:gd name="T20" fmla="*/ 765127 w 1365250"/>
              <a:gd name="T21" fmla="*/ 1561695 h 1863725"/>
              <a:gd name="T22" fmla="*/ 786795 w 1365250"/>
              <a:gd name="T23" fmla="*/ 1522437 h 1863725"/>
              <a:gd name="T24" fmla="*/ 817399 w 1365250"/>
              <a:gd name="T25" fmla="*/ 1229220 h 1863725"/>
              <a:gd name="T26" fmla="*/ 850442 w 1365250"/>
              <a:gd name="T27" fmla="*/ 1198625 h 1863725"/>
              <a:gd name="T28" fmla="*/ 873735 w 1365250"/>
              <a:gd name="T29" fmla="*/ 1160179 h 1863725"/>
              <a:gd name="T30" fmla="*/ 884027 w 1365250"/>
              <a:gd name="T31" fmla="*/ 1115236 h 1863725"/>
              <a:gd name="T32" fmla="*/ 877527 w 1365250"/>
              <a:gd name="T33" fmla="*/ 1057838 h 1863725"/>
              <a:gd name="T34" fmla="*/ 848546 w 1365250"/>
              <a:gd name="T35" fmla="*/ 1005314 h 1863725"/>
              <a:gd name="T36" fmla="*/ 801961 w 1365250"/>
              <a:gd name="T37" fmla="*/ 968221 h 1863725"/>
              <a:gd name="T38" fmla="*/ 743189 w 1365250"/>
              <a:gd name="T39" fmla="*/ 950352 h 1863725"/>
              <a:gd name="T40" fmla="*/ 1396188 w 1365250"/>
              <a:gd name="T41" fmla="*/ 1344286 h 1863725"/>
              <a:gd name="T42" fmla="*/ 1378041 w 1365250"/>
              <a:gd name="T43" fmla="*/ 1461519 h 1863725"/>
              <a:gd name="T44" fmla="*/ 1337415 w 1365250"/>
              <a:gd name="T45" fmla="*/ 1570089 h 1863725"/>
              <a:gd name="T46" fmla="*/ 1277017 w 1365250"/>
              <a:gd name="T47" fmla="*/ 1667556 h 1863725"/>
              <a:gd name="T48" fmla="*/ 1198744 w 1365250"/>
              <a:gd name="T49" fmla="*/ 1751488 h 1863725"/>
              <a:gd name="T50" fmla="*/ 1105846 w 1365250"/>
              <a:gd name="T51" fmla="*/ 1819444 h 1863725"/>
              <a:gd name="T52" fmla="*/ 999676 w 1365250"/>
              <a:gd name="T53" fmla="*/ 1868991 h 1863725"/>
              <a:gd name="T54" fmla="*/ 884027 w 1365250"/>
              <a:gd name="T55" fmla="*/ 1898231 h 1863725"/>
              <a:gd name="T56" fmla="*/ 589893 w 1365250"/>
              <a:gd name="T57" fmla="*/ 1904729 h 1863725"/>
              <a:gd name="T58" fmla="*/ 468556 w 1365250"/>
              <a:gd name="T59" fmla="*/ 1889839 h 1863725"/>
              <a:gd name="T60" fmla="*/ 356156 w 1365250"/>
              <a:gd name="T61" fmla="*/ 1852746 h 1863725"/>
              <a:gd name="T62" fmla="*/ 255132 w 1365250"/>
              <a:gd name="T63" fmla="*/ 1796161 h 1863725"/>
              <a:gd name="T64" fmla="*/ 167380 w 1365250"/>
              <a:gd name="T65" fmla="*/ 1721706 h 1863725"/>
              <a:gd name="T66" fmla="*/ 95337 w 1365250"/>
              <a:gd name="T67" fmla="*/ 1632631 h 1863725"/>
              <a:gd name="T68" fmla="*/ 42251 w 1365250"/>
              <a:gd name="T69" fmla="*/ 1530559 h 1863725"/>
              <a:gd name="T70" fmla="*/ 9479 w 1365250"/>
              <a:gd name="T71" fmla="*/ 1418471 h 1863725"/>
              <a:gd name="T72" fmla="*/ 0 w 1365250"/>
              <a:gd name="T73" fmla="*/ 694497 h 1863725"/>
              <a:gd name="T74" fmla="*/ 858124 w 1365250"/>
              <a:gd name="T75" fmla="*/ 2973 h 1863725"/>
              <a:gd name="T76" fmla="*/ 935640 w 1365250"/>
              <a:gd name="T77" fmla="*/ 20273 h 1863725"/>
              <a:gd name="T78" fmla="*/ 1006378 w 1365250"/>
              <a:gd name="T79" fmla="*/ 51360 h 1863725"/>
              <a:gd name="T80" fmla="*/ 1068987 w 1365250"/>
              <a:gd name="T81" fmla="*/ 94881 h 1863725"/>
              <a:gd name="T82" fmla="*/ 1121838 w 1365250"/>
              <a:gd name="T83" fmla="*/ 148944 h 1863725"/>
              <a:gd name="T84" fmla="*/ 1163307 w 1365250"/>
              <a:gd name="T85" fmla="*/ 211658 h 1863725"/>
              <a:gd name="T86" fmla="*/ 1191765 w 1365250"/>
              <a:gd name="T87" fmla="*/ 282480 h 1863725"/>
              <a:gd name="T88" fmla="*/ 1205588 w 1365250"/>
              <a:gd name="T89" fmla="*/ 359250 h 1863725"/>
              <a:gd name="T90" fmla="*/ 979275 w 1365250"/>
              <a:gd name="T91" fmla="*/ 371955 h 1863725"/>
              <a:gd name="T92" fmla="*/ 959490 w 1365250"/>
              <a:gd name="T93" fmla="*/ 308702 h 1863725"/>
              <a:gd name="T94" fmla="*/ 917480 w 1365250"/>
              <a:gd name="T95" fmla="*/ 259233 h 1863725"/>
              <a:gd name="T96" fmla="*/ 858937 w 1365250"/>
              <a:gd name="T97" fmla="*/ 228147 h 1863725"/>
              <a:gd name="T98" fmla="*/ 606877 w 1365250"/>
              <a:gd name="T99" fmla="*/ 220848 h 1863725"/>
              <a:gd name="T100" fmla="*/ 540745 w 1365250"/>
              <a:gd name="T101" fmla="*/ 237337 h 1863725"/>
              <a:gd name="T102" fmla="*/ 487622 w 1365250"/>
              <a:gd name="T103" fmla="*/ 275993 h 1863725"/>
              <a:gd name="T104" fmla="*/ 453201 w 1365250"/>
              <a:gd name="T105" fmla="*/ 331138 h 1863725"/>
              <a:gd name="T106" fmla="*/ 442902 w 1365250"/>
              <a:gd name="T107" fmla="*/ 577666 h 1863725"/>
              <a:gd name="T108" fmla="*/ 220655 w 1365250"/>
              <a:gd name="T109" fmla="*/ 329785 h 1863725"/>
              <a:gd name="T110" fmla="*/ 240441 w 1365250"/>
              <a:gd name="T111" fmla="*/ 255179 h 1863725"/>
              <a:gd name="T112" fmla="*/ 274048 w 1365250"/>
              <a:gd name="T113" fmla="*/ 187059 h 1863725"/>
              <a:gd name="T114" fmla="*/ 319853 w 1365250"/>
              <a:gd name="T115" fmla="*/ 127319 h 1863725"/>
              <a:gd name="T116" fmla="*/ 376770 w 1365250"/>
              <a:gd name="T117" fmla="*/ 77040 h 1863725"/>
              <a:gd name="T118" fmla="*/ 442631 w 1365250"/>
              <a:gd name="T119" fmla="*/ 38115 h 1863725"/>
              <a:gd name="T120" fmla="*/ 515539 w 1365250"/>
              <a:gd name="T121" fmla="*/ 12164 h 1863725"/>
              <a:gd name="T122" fmla="*/ 594951 w 1365250"/>
              <a:gd name="T123" fmla="*/ 270 h 18637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65250" h="1863725">
                <a:moveTo>
                  <a:pt x="702477" y="929231"/>
                </a:moveTo>
                <a:lnTo>
                  <a:pt x="694801" y="929761"/>
                </a:lnTo>
                <a:lnTo>
                  <a:pt x="687125" y="930556"/>
                </a:lnTo>
                <a:lnTo>
                  <a:pt x="679714" y="932145"/>
                </a:lnTo>
                <a:lnTo>
                  <a:pt x="672302" y="933999"/>
                </a:lnTo>
                <a:lnTo>
                  <a:pt x="664891" y="935588"/>
                </a:lnTo>
                <a:lnTo>
                  <a:pt x="657745" y="937972"/>
                </a:lnTo>
                <a:lnTo>
                  <a:pt x="650863" y="940886"/>
                </a:lnTo>
                <a:lnTo>
                  <a:pt x="643981" y="943800"/>
                </a:lnTo>
                <a:lnTo>
                  <a:pt x="637099" y="947243"/>
                </a:lnTo>
                <a:lnTo>
                  <a:pt x="630747" y="950951"/>
                </a:lnTo>
                <a:lnTo>
                  <a:pt x="624659" y="954660"/>
                </a:lnTo>
                <a:lnTo>
                  <a:pt x="618571" y="958898"/>
                </a:lnTo>
                <a:lnTo>
                  <a:pt x="612748" y="963401"/>
                </a:lnTo>
                <a:lnTo>
                  <a:pt x="606925" y="968169"/>
                </a:lnTo>
                <a:lnTo>
                  <a:pt x="601631" y="973201"/>
                </a:lnTo>
                <a:lnTo>
                  <a:pt x="596602" y="978234"/>
                </a:lnTo>
                <a:lnTo>
                  <a:pt x="591838" y="983532"/>
                </a:lnTo>
                <a:lnTo>
                  <a:pt x="587338" y="989624"/>
                </a:lnTo>
                <a:lnTo>
                  <a:pt x="582839" y="995186"/>
                </a:lnTo>
                <a:lnTo>
                  <a:pt x="579133" y="1001543"/>
                </a:lnTo>
                <a:lnTo>
                  <a:pt x="575163" y="1007900"/>
                </a:lnTo>
                <a:lnTo>
                  <a:pt x="571987" y="1014258"/>
                </a:lnTo>
                <a:lnTo>
                  <a:pt x="568810" y="1020880"/>
                </a:lnTo>
                <a:lnTo>
                  <a:pt x="565899" y="1027766"/>
                </a:lnTo>
                <a:lnTo>
                  <a:pt x="563517" y="1034918"/>
                </a:lnTo>
                <a:lnTo>
                  <a:pt x="561399" y="1042070"/>
                </a:lnTo>
                <a:lnTo>
                  <a:pt x="559811" y="1049222"/>
                </a:lnTo>
                <a:lnTo>
                  <a:pt x="558488" y="1056638"/>
                </a:lnTo>
                <a:lnTo>
                  <a:pt x="557693" y="1064055"/>
                </a:lnTo>
                <a:lnTo>
                  <a:pt x="556899" y="1071736"/>
                </a:lnTo>
                <a:lnTo>
                  <a:pt x="556635" y="1079418"/>
                </a:lnTo>
                <a:lnTo>
                  <a:pt x="556635" y="1085245"/>
                </a:lnTo>
                <a:lnTo>
                  <a:pt x="556899" y="1091073"/>
                </a:lnTo>
                <a:lnTo>
                  <a:pt x="557693" y="1096900"/>
                </a:lnTo>
                <a:lnTo>
                  <a:pt x="558488" y="1102462"/>
                </a:lnTo>
                <a:lnTo>
                  <a:pt x="559282" y="1108025"/>
                </a:lnTo>
                <a:lnTo>
                  <a:pt x="560605" y="1113587"/>
                </a:lnTo>
                <a:lnTo>
                  <a:pt x="562193" y="1119150"/>
                </a:lnTo>
                <a:lnTo>
                  <a:pt x="563517" y="1124447"/>
                </a:lnTo>
                <a:lnTo>
                  <a:pt x="565369" y="1129480"/>
                </a:lnTo>
                <a:lnTo>
                  <a:pt x="567487" y="1135042"/>
                </a:lnTo>
                <a:lnTo>
                  <a:pt x="569604" y="1140075"/>
                </a:lnTo>
                <a:lnTo>
                  <a:pt x="571987" y="1145108"/>
                </a:lnTo>
                <a:lnTo>
                  <a:pt x="574633" y="1149876"/>
                </a:lnTo>
                <a:lnTo>
                  <a:pt x="577280" y="1154644"/>
                </a:lnTo>
                <a:lnTo>
                  <a:pt x="580192" y="1159411"/>
                </a:lnTo>
                <a:lnTo>
                  <a:pt x="583103" y="1163914"/>
                </a:lnTo>
                <a:lnTo>
                  <a:pt x="586544" y="1168417"/>
                </a:lnTo>
                <a:lnTo>
                  <a:pt x="589720" y="1172655"/>
                </a:lnTo>
                <a:lnTo>
                  <a:pt x="593426" y="1176893"/>
                </a:lnTo>
                <a:lnTo>
                  <a:pt x="596867" y="1181131"/>
                </a:lnTo>
                <a:lnTo>
                  <a:pt x="600837" y="1185105"/>
                </a:lnTo>
                <a:lnTo>
                  <a:pt x="604543" y="1188813"/>
                </a:lnTo>
                <a:lnTo>
                  <a:pt x="608778" y="1192521"/>
                </a:lnTo>
                <a:lnTo>
                  <a:pt x="613013" y="1195965"/>
                </a:lnTo>
                <a:lnTo>
                  <a:pt x="617512" y="1199408"/>
                </a:lnTo>
                <a:lnTo>
                  <a:pt x="622012" y="1202587"/>
                </a:lnTo>
                <a:lnTo>
                  <a:pt x="626776" y="1205500"/>
                </a:lnTo>
                <a:lnTo>
                  <a:pt x="631541" y="1208414"/>
                </a:lnTo>
                <a:lnTo>
                  <a:pt x="636305" y="1211063"/>
                </a:lnTo>
                <a:lnTo>
                  <a:pt x="641334" y="1213976"/>
                </a:lnTo>
                <a:lnTo>
                  <a:pt x="646363" y="1216360"/>
                </a:lnTo>
                <a:lnTo>
                  <a:pt x="651392" y="1218215"/>
                </a:lnTo>
                <a:lnTo>
                  <a:pt x="651392" y="1483359"/>
                </a:lnTo>
                <a:lnTo>
                  <a:pt x="651657" y="1489451"/>
                </a:lnTo>
                <a:lnTo>
                  <a:pt x="652451" y="1495013"/>
                </a:lnTo>
                <a:lnTo>
                  <a:pt x="654039" y="1500311"/>
                </a:lnTo>
                <a:lnTo>
                  <a:pt x="655892" y="1505873"/>
                </a:lnTo>
                <a:lnTo>
                  <a:pt x="658539" y="1510906"/>
                </a:lnTo>
                <a:lnTo>
                  <a:pt x="661450" y="1515674"/>
                </a:lnTo>
                <a:lnTo>
                  <a:pt x="664891" y="1520177"/>
                </a:lnTo>
                <a:lnTo>
                  <a:pt x="668597" y="1524150"/>
                </a:lnTo>
                <a:lnTo>
                  <a:pt x="672832" y="1527858"/>
                </a:lnTo>
                <a:lnTo>
                  <a:pt x="677332" y="1531037"/>
                </a:lnTo>
                <a:lnTo>
                  <a:pt x="682361" y="1533951"/>
                </a:lnTo>
                <a:lnTo>
                  <a:pt x="687390" y="1536335"/>
                </a:lnTo>
                <a:lnTo>
                  <a:pt x="692683" y="1538454"/>
                </a:lnTo>
                <a:lnTo>
                  <a:pt x="698506" y="1540043"/>
                </a:lnTo>
                <a:lnTo>
                  <a:pt x="704329" y="1540573"/>
                </a:lnTo>
                <a:lnTo>
                  <a:pt x="710417" y="1540837"/>
                </a:lnTo>
                <a:lnTo>
                  <a:pt x="716240" y="1540573"/>
                </a:lnTo>
                <a:lnTo>
                  <a:pt x="722328" y="1540043"/>
                </a:lnTo>
                <a:lnTo>
                  <a:pt x="727887" y="1538454"/>
                </a:lnTo>
                <a:lnTo>
                  <a:pt x="733180" y="1536335"/>
                </a:lnTo>
                <a:lnTo>
                  <a:pt x="738474" y="1533951"/>
                </a:lnTo>
                <a:lnTo>
                  <a:pt x="743238" y="1531037"/>
                </a:lnTo>
                <a:lnTo>
                  <a:pt x="747738" y="1527858"/>
                </a:lnTo>
                <a:lnTo>
                  <a:pt x="751973" y="1524150"/>
                </a:lnTo>
                <a:lnTo>
                  <a:pt x="755943" y="1520177"/>
                </a:lnTo>
                <a:lnTo>
                  <a:pt x="759119" y="1515674"/>
                </a:lnTo>
                <a:lnTo>
                  <a:pt x="762031" y="1510906"/>
                </a:lnTo>
                <a:lnTo>
                  <a:pt x="764678" y="1505873"/>
                </a:lnTo>
                <a:lnTo>
                  <a:pt x="766531" y="1500311"/>
                </a:lnTo>
                <a:lnTo>
                  <a:pt x="768119" y="1495013"/>
                </a:lnTo>
                <a:lnTo>
                  <a:pt x="768913" y="1489451"/>
                </a:lnTo>
                <a:lnTo>
                  <a:pt x="769178" y="1483359"/>
                </a:lnTo>
                <a:lnTo>
                  <a:pt x="769178" y="1218744"/>
                </a:lnTo>
                <a:lnTo>
                  <a:pt x="774736" y="1216360"/>
                </a:lnTo>
                <a:lnTo>
                  <a:pt x="779765" y="1213976"/>
                </a:lnTo>
                <a:lnTo>
                  <a:pt x="784529" y="1211593"/>
                </a:lnTo>
                <a:lnTo>
                  <a:pt x="789558" y="1208414"/>
                </a:lnTo>
                <a:lnTo>
                  <a:pt x="794323" y="1205765"/>
                </a:lnTo>
                <a:lnTo>
                  <a:pt x="798822" y="1202587"/>
                </a:lnTo>
                <a:lnTo>
                  <a:pt x="803587" y="1199673"/>
                </a:lnTo>
                <a:lnTo>
                  <a:pt x="807557" y="1195965"/>
                </a:lnTo>
                <a:lnTo>
                  <a:pt x="812057" y="1192521"/>
                </a:lnTo>
                <a:lnTo>
                  <a:pt x="816027" y="1188813"/>
                </a:lnTo>
                <a:lnTo>
                  <a:pt x="820262" y="1185105"/>
                </a:lnTo>
                <a:lnTo>
                  <a:pt x="823968" y="1181131"/>
                </a:lnTo>
                <a:lnTo>
                  <a:pt x="827673" y="1176893"/>
                </a:lnTo>
                <a:lnTo>
                  <a:pt x="831114" y="1172655"/>
                </a:lnTo>
                <a:lnTo>
                  <a:pt x="834820" y="1168682"/>
                </a:lnTo>
                <a:lnTo>
                  <a:pt x="837731" y="1164179"/>
                </a:lnTo>
                <a:lnTo>
                  <a:pt x="840907" y="1159411"/>
                </a:lnTo>
                <a:lnTo>
                  <a:pt x="843554" y="1154908"/>
                </a:lnTo>
                <a:lnTo>
                  <a:pt x="846730" y="1150141"/>
                </a:lnTo>
                <a:lnTo>
                  <a:pt x="849113" y="1145108"/>
                </a:lnTo>
                <a:lnTo>
                  <a:pt x="851495" y="1140075"/>
                </a:lnTo>
                <a:lnTo>
                  <a:pt x="853877" y="1135042"/>
                </a:lnTo>
                <a:lnTo>
                  <a:pt x="855465" y="1130010"/>
                </a:lnTo>
                <a:lnTo>
                  <a:pt x="857318" y="1124447"/>
                </a:lnTo>
                <a:lnTo>
                  <a:pt x="859171" y="1119150"/>
                </a:lnTo>
                <a:lnTo>
                  <a:pt x="860759" y="1113852"/>
                </a:lnTo>
                <a:lnTo>
                  <a:pt x="861818" y="1108025"/>
                </a:lnTo>
                <a:lnTo>
                  <a:pt x="862612" y="1102462"/>
                </a:lnTo>
                <a:lnTo>
                  <a:pt x="863670" y="1096900"/>
                </a:lnTo>
                <a:lnTo>
                  <a:pt x="863935" y="1091073"/>
                </a:lnTo>
                <a:lnTo>
                  <a:pt x="864464" y="1085510"/>
                </a:lnTo>
                <a:lnTo>
                  <a:pt x="864464" y="1079418"/>
                </a:lnTo>
                <a:lnTo>
                  <a:pt x="864200" y="1071736"/>
                </a:lnTo>
                <a:lnTo>
                  <a:pt x="863670" y="1064055"/>
                </a:lnTo>
                <a:lnTo>
                  <a:pt x="862612" y="1056638"/>
                </a:lnTo>
                <a:lnTo>
                  <a:pt x="861288" y="1049222"/>
                </a:lnTo>
                <a:lnTo>
                  <a:pt x="859700" y="1042070"/>
                </a:lnTo>
                <a:lnTo>
                  <a:pt x="857583" y="1034918"/>
                </a:lnTo>
                <a:lnTo>
                  <a:pt x="855200" y="1027766"/>
                </a:lnTo>
                <a:lnTo>
                  <a:pt x="852289" y="1020880"/>
                </a:lnTo>
                <a:lnTo>
                  <a:pt x="849377" y="1014258"/>
                </a:lnTo>
                <a:lnTo>
                  <a:pt x="845936" y="1007900"/>
                </a:lnTo>
                <a:lnTo>
                  <a:pt x="842231" y="1001543"/>
                </a:lnTo>
                <a:lnTo>
                  <a:pt x="838261" y="995186"/>
                </a:lnTo>
                <a:lnTo>
                  <a:pt x="833761" y="989624"/>
                </a:lnTo>
                <a:lnTo>
                  <a:pt x="829261" y="983532"/>
                </a:lnTo>
                <a:lnTo>
                  <a:pt x="824497" y="978234"/>
                </a:lnTo>
                <a:lnTo>
                  <a:pt x="819203" y="973201"/>
                </a:lnTo>
                <a:lnTo>
                  <a:pt x="814174" y="968169"/>
                </a:lnTo>
                <a:lnTo>
                  <a:pt x="808616" y="963401"/>
                </a:lnTo>
                <a:lnTo>
                  <a:pt x="802528" y="958898"/>
                </a:lnTo>
                <a:lnTo>
                  <a:pt x="796705" y="954660"/>
                </a:lnTo>
                <a:lnTo>
                  <a:pt x="790352" y="950951"/>
                </a:lnTo>
                <a:lnTo>
                  <a:pt x="783735" y="947243"/>
                </a:lnTo>
                <a:lnTo>
                  <a:pt x="777383" y="943800"/>
                </a:lnTo>
                <a:lnTo>
                  <a:pt x="770501" y="940886"/>
                </a:lnTo>
                <a:lnTo>
                  <a:pt x="763619" y="937972"/>
                </a:lnTo>
                <a:lnTo>
                  <a:pt x="756473" y="935588"/>
                </a:lnTo>
                <a:lnTo>
                  <a:pt x="749061" y="933999"/>
                </a:lnTo>
                <a:lnTo>
                  <a:pt x="741650" y="932145"/>
                </a:lnTo>
                <a:lnTo>
                  <a:pt x="734239" y="930556"/>
                </a:lnTo>
                <a:lnTo>
                  <a:pt x="726298" y="929761"/>
                </a:lnTo>
                <a:lnTo>
                  <a:pt x="718358" y="929231"/>
                </a:lnTo>
                <a:lnTo>
                  <a:pt x="710682" y="929231"/>
                </a:lnTo>
                <a:lnTo>
                  <a:pt x="702477" y="929231"/>
                </a:lnTo>
                <a:close/>
                <a:moveTo>
                  <a:pt x="0" y="679450"/>
                </a:moveTo>
                <a:lnTo>
                  <a:pt x="1365250" y="679450"/>
                </a:lnTo>
                <a:lnTo>
                  <a:pt x="1365250" y="1285229"/>
                </a:lnTo>
                <a:lnTo>
                  <a:pt x="1365250" y="1300327"/>
                </a:lnTo>
                <a:lnTo>
                  <a:pt x="1364456" y="1315160"/>
                </a:lnTo>
                <a:lnTo>
                  <a:pt x="1363662" y="1329729"/>
                </a:lnTo>
                <a:lnTo>
                  <a:pt x="1362074" y="1344562"/>
                </a:lnTo>
                <a:lnTo>
                  <a:pt x="1360751" y="1358865"/>
                </a:lnTo>
                <a:lnTo>
                  <a:pt x="1358633" y="1373434"/>
                </a:lnTo>
                <a:lnTo>
                  <a:pt x="1355986" y="1387737"/>
                </a:lnTo>
                <a:lnTo>
                  <a:pt x="1353339" y="1401776"/>
                </a:lnTo>
                <a:lnTo>
                  <a:pt x="1350163" y="1416079"/>
                </a:lnTo>
                <a:lnTo>
                  <a:pt x="1346722" y="1429853"/>
                </a:lnTo>
                <a:lnTo>
                  <a:pt x="1342752" y="1443892"/>
                </a:lnTo>
                <a:lnTo>
                  <a:pt x="1338782" y="1457400"/>
                </a:lnTo>
                <a:lnTo>
                  <a:pt x="1334282" y="1470909"/>
                </a:lnTo>
                <a:lnTo>
                  <a:pt x="1329518" y="1484418"/>
                </a:lnTo>
                <a:lnTo>
                  <a:pt x="1324489" y="1497397"/>
                </a:lnTo>
                <a:lnTo>
                  <a:pt x="1318665" y="1510641"/>
                </a:lnTo>
                <a:lnTo>
                  <a:pt x="1313107" y="1523355"/>
                </a:lnTo>
                <a:lnTo>
                  <a:pt x="1307019" y="1536070"/>
                </a:lnTo>
                <a:lnTo>
                  <a:pt x="1300667" y="1548519"/>
                </a:lnTo>
                <a:lnTo>
                  <a:pt x="1294050" y="1561233"/>
                </a:lnTo>
                <a:lnTo>
                  <a:pt x="1286903" y="1573418"/>
                </a:lnTo>
                <a:lnTo>
                  <a:pt x="1279757" y="1585337"/>
                </a:lnTo>
                <a:lnTo>
                  <a:pt x="1272081" y="1597257"/>
                </a:lnTo>
                <a:lnTo>
                  <a:pt x="1264140" y="1608911"/>
                </a:lnTo>
                <a:lnTo>
                  <a:pt x="1256200" y="1620036"/>
                </a:lnTo>
                <a:lnTo>
                  <a:pt x="1247994" y="1631426"/>
                </a:lnTo>
                <a:lnTo>
                  <a:pt x="1239260" y="1642551"/>
                </a:lnTo>
                <a:lnTo>
                  <a:pt x="1230260" y="1653146"/>
                </a:lnTo>
                <a:lnTo>
                  <a:pt x="1220996" y="1664006"/>
                </a:lnTo>
                <a:lnTo>
                  <a:pt x="1211468" y="1674337"/>
                </a:lnTo>
                <a:lnTo>
                  <a:pt x="1201939" y="1684402"/>
                </a:lnTo>
                <a:lnTo>
                  <a:pt x="1191881" y="1694203"/>
                </a:lnTo>
                <a:lnTo>
                  <a:pt x="1181823" y="1704003"/>
                </a:lnTo>
                <a:lnTo>
                  <a:pt x="1171500" y="1713539"/>
                </a:lnTo>
                <a:lnTo>
                  <a:pt x="1160913" y="1722809"/>
                </a:lnTo>
                <a:lnTo>
                  <a:pt x="1150061" y="1731815"/>
                </a:lnTo>
                <a:lnTo>
                  <a:pt x="1138944" y="1740556"/>
                </a:lnTo>
                <a:lnTo>
                  <a:pt x="1127562" y="1748768"/>
                </a:lnTo>
                <a:lnTo>
                  <a:pt x="1116445" y="1757244"/>
                </a:lnTo>
                <a:lnTo>
                  <a:pt x="1104535" y="1764925"/>
                </a:lnTo>
                <a:lnTo>
                  <a:pt x="1092624" y="1772607"/>
                </a:lnTo>
                <a:lnTo>
                  <a:pt x="1080713" y="1780023"/>
                </a:lnTo>
                <a:lnTo>
                  <a:pt x="1068008" y="1787175"/>
                </a:lnTo>
                <a:lnTo>
                  <a:pt x="1055568" y="1794062"/>
                </a:lnTo>
                <a:lnTo>
                  <a:pt x="1043127" y="1800684"/>
                </a:lnTo>
                <a:lnTo>
                  <a:pt x="1030423" y="1806776"/>
                </a:lnTo>
                <a:lnTo>
                  <a:pt x="1017188" y="1812603"/>
                </a:lnTo>
                <a:lnTo>
                  <a:pt x="1004219" y="1818166"/>
                </a:lnTo>
                <a:lnTo>
                  <a:pt x="990720" y="1823464"/>
                </a:lnTo>
                <a:lnTo>
                  <a:pt x="976956" y="1828496"/>
                </a:lnTo>
                <a:lnTo>
                  <a:pt x="963722" y="1833264"/>
                </a:lnTo>
                <a:lnTo>
                  <a:pt x="949693" y="1837767"/>
                </a:lnTo>
                <a:lnTo>
                  <a:pt x="935665" y="1841740"/>
                </a:lnTo>
                <a:lnTo>
                  <a:pt x="921637" y="1845449"/>
                </a:lnTo>
                <a:lnTo>
                  <a:pt x="907344" y="1848892"/>
                </a:lnTo>
                <a:lnTo>
                  <a:pt x="893051" y="1852071"/>
                </a:lnTo>
                <a:lnTo>
                  <a:pt x="878493" y="1854719"/>
                </a:lnTo>
                <a:lnTo>
                  <a:pt x="863935" y="1857103"/>
                </a:lnTo>
                <a:lnTo>
                  <a:pt x="849113" y="1858957"/>
                </a:lnTo>
                <a:lnTo>
                  <a:pt x="834026" y="1860812"/>
                </a:lnTo>
                <a:lnTo>
                  <a:pt x="819203" y="1861871"/>
                </a:lnTo>
                <a:lnTo>
                  <a:pt x="804116" y="1862931"/>
                </a:lnTo>
                <a:lnTo>
                  <a:pt x="789029" y="1863460"/>
                </a:lnTo>
                <a:lnTo>
                  <a:pt x="773677" y="1863725"/>
                </a:lnTo>
                <a:lnTo>
                  <a:pt x="591573" y="1863725"/>
                </a:lnTo>
                <a:lnTo>
                  <a:pt x="576486" y="1863460"/>
                </a:lnTo>
                <a:lnTo>
                  <a:pt x="561134" y="1862931"/>
                </a:lnTo>
                <a:lnTo>
                  <a:pt x="546047" y="1861871"/>
                </a:lnTo>
                <a:lnTo>
                  <a:pt x="531225" y="1860812"/>
                </a:lnTo>
                <a:lnTo>
                  <a:pt x="516138" y="1858957"/>
                </a:lnTo>
                <a:lnTo>
                  <a:pt x="501580" y="1857103"/>
                </a:lnTo>
                <a:lnTo>
                  <a:pt x="486758" y="1854719"/>
                </a:lnTo>
                <a:lnTo>
                  <a:pt x="472465" y="1852071"/>
                </a:lnTo>
                <a:lnTo>
                  <a:pt x="457907" y="1848892"/>
                </a:lnTo>
                <a:lnTo>
                  <a:pt x="443879" y="1845449"/>
                </a:lnTo>
                <a:lnTo>
                  <a:pt x="429585" y="1841740"/>
                </a:lnTo>
                <a:lnTo>
                  <a:pt x="415557" y="1837767"/>
                </a:lnTo>
                <a:lnTo>
                  <a:pt x="402058" y="1833264"/>
                </a:lnTo>
                <a:lnTo>
                  <a:pt x="388294" y="1828496"/>
                </a:lnTo>
                <a:lnTo>
                  <a:pt x="374531" y="1823464"/>
                </a:lnTo>
                <a:lnTo>
                  <a:pt x="361561" y="1818166"/>
                </a:lnTo>
                <a:lnTo>
                  <a:pt x="348062" y="1812603"/>
                </a:lnTo>
                <a:lnTo>
                  <a:pt x="335357" y="1806776"/>
                </a:lnTo>
                <a:lnTo>
                  <a:pt x="322123" y="1800684"/>
                </a:lnTo>
                <a:lnTo>
                  <a:pt x="309683" y="1794062"/>
                </a:lnTo>
                <a:lnTo>
                  <a:pt x="297243" y="1787175"/>
                </a:lnTo>
                <a:lnTo>
                  <a:pt x="285067" y="1780023"/>
                </a:lnTo>
                <a:lnTo>
                  <a:pt x="272627" y="1772607"/>
                </a:lnTo>
                <a:lnTo>
                  <a:pt x="260981" y="1764925"/>
                </a:lnTo>
                <a:lnTo>
                  <a:pt x="249334" y="1757244"/>
                </a:lnTo>
                <a:lnTo>
                  <a:pt x="237688" y="1748768"/>
                </a:lnTo>
                <a:lnTo>
                  <a:pt x="226307" y="1740556"/>
                </a:lnTo>
                <a:lnTo>
                  <a:pt x="215190" y="1731815"/>
                </a:lnTo>
                <a:lnTo>
                  <a:pt x="204602" y="1722809"/>
                </a:lnTo>
                <a:lnTo>
                  <a:pt x="193750" y="1713539"/>
                </a:lnTo>
                <a:lnTo>
                  <a:pt x="183428" y="1704003"/>
                </a:lnTo>
                <a:lnTo>
                  <a:pt x="173370" y="1694203"/>
                </a:lnTo>
                <a:lnTo>
                  <a:pt x="163576" y="1684402"/>
                </a:lnTo>
                <a:lnTo>
                  <a:pt x="153783" y="1674337"/>
                </a:lnTo>
                <a:lnTo>
                  <a:pt x="144254" y="1664006"/>
                </a:lnTo>
                <a:lnTo>
                  <a:pt x="135255" y="1653146"/>
                </a:lnTo>
                <a:lnTo>
                  <a:pt x="126255" y="1642551"/>
                </a:lnTo>
                <a:lnTo>
                  <a:pt x="117785" y="1631426"/>
                </a:lnTo>
                <a:lnTo>
                  <a:pt x="109051" y="1620036"/>
                </a:lnTo>
                <a:lnTo>
                  <a:pt x="101110" y="1608911"/>
                </a:lnTo>
                <a:lnTo>
                  <a:pt x="93170" y="1597257"/>
                </a:lnTo>
                <a:lnTo>
                  <a:pt x="85494" y="1585337"/>
                </a:lnTo>
                <a:lnTo>
                  <a:pt x="78347" y="1573418"/>
                </a:lnTo>
                <a:lnTo>
                  <a:pt x="71465" y="1561233"/>
                </a:lnTo>
                <a:lnTo>
                  <a:pt x="64583" y="1548519"/>
                </a:lnTo>
                <a:lnTo>
                  <a:pt x="58496" y="1536070"/>
                </a:lnTo>
                <a:lnTo>
                  <a:pt x="52143" y="1523355"/>
                </a:lnTo>
                <a:lnTo>
                  <a:pt x="46585" y="1510641"/>
                </a:lnTo>
                <a:lnTo>
                  <a:pt x="41291" y="1497397"/>
                </a:lnTo>
                <a:lnTo>
                  <a:pt x="35733" y="1484418"/>
                </a:lnTo>
                <a:lnTo>
                  <a:pt x="30968" y="1470909"/>
                </a:lnTo>
                <a:lnTo>
                  <a:pt x="26469" y="1457400"/>
                </a:lnTo>
                <a:lnTo>
                  <a:pt x="22498" y="1443892"/>
                </a:lnTo>
                <a:lnTo>
                  <a:pt x="18528" y="1429853"/>
                </a:lnTo>
                <a:lnTo>
                  <a:pt x="15352" y="1416079"/>
                </a:lnTo>
                <a:lnTo>
                  <a:pt x="11911" y="1401776"/>
                </a:lnTo>
                <a:lnTo>
                  <a:pt x="9264" y="1387737"/>
                </a:lnTo>
                <a:lnTo>
                  <a:pt x="6882" y="1373434"/>
                </a:lnTo>
                <a:lnTo>
                  <a:pt x="4764" y="1358865"/>
                </a:lnTo>
                <a:lnTo>
                  <a:pt x="3176" y="1344562"/>
                </a:lnTo>
                <a:lnTo>
                  <a:pt x="1853" y="1329729"/>
                </a:lnTo>
                <a:lnTo>
                  <a:pt x="794" y="1315160"/>
                </a:lnTo>
                <a:lnTo>
                  <a:pt x="0" y="1300327"/>
                </a:lnTo>
                <a:lnTo>
                  <a:pt x="0" y="1285229"/>
                </a:lnTo>
                <a:lnTo>
                  <a:pt x="0" y="679450"/>
                </a:lnTo>
                <a:close/>
                <a:moveTo>
                  <a:pt x="591495" y="0"/>
                </a:moveTo>
                <a:lnTo>
                  <a:pt x="601560" y="0"/>
                </a:lnTo>
                <a:lnTo>
                  <a:pt x="789090" y="0"/>
                </a:lnTo>
                <a:lnTo>
                  <a:pt x="799155" y="0"/>
                </a:lnTo>
                <a:lnTo>
                  <a:pt x="809220" y="264"/>
                </a:lnTo>
                <a:lnTo>
                  <a:pt x="819020" y="793"/>
                </a:lnTo>
                <a:lnTo>
                  <a:pt x="828821" y="1587"/>
                </a:lnTo>
                <a:lnTo>
                  <a:pt x="838621" y="2909"/>
                </a:lnTo>
                <a:lnTo>
                  <a:pt x="848686" y="3967"/>
                </a:lnTo>
                <a:lnTo>
                  <a:pt x="858221" y="5818"/>
                </a:lnTo>
                <a:lnTo>
                  <a:pt x="868022" y="7669"/>
                </a:lnTo>
                <a:lnTo>
                  <a:pt x="877292" y="9785"/>
                </a:lnTo>
                <a:lnTo>
                  <a:pt x="886828" y="11900"/>
                </a:lnTo>
                <a:lnTo>
                  <a:pt x="895833" y="14281"/>
                </a:lnTo>
                <a:lnTo>
                  <a:pt x="905104" y="16925"/>
                </a:lnTo>
                <a:lnTo>
                  <a:pt x="914375" y="19834"/>
                </a:lnTo>
                <a:lnTo>
                  <a:pt x="923380" y="22743"/>
                </a:lnTo>
                <a:lnTo>
                  <a:pt x="932386" y="26446"/>
                </a:lnTo>
                <a:lnTo>
                  <a:pt x="941127" y="29619"/>
                </a:lnTo>
                <a:lnTo>
                  <a:pt x="949867" y="33586"/>
                </a:lnTo>
                <a:lnTo>
                  <a:pt x="958608" y="37289"/>
                </a:lnTo>
                <a:lnTo>
                  <a:pt x="966819" y="41520"/>
                </a:lnTo>
                <a:lnTo>
                  <a:pt x="975295" y="45751"/>
                </a:lnTo>
                <a:lnTo>
                  <a:pt x="983506" y="50247"/>
                </a:lnTo>
                <a:lnTo>
                  <a:pt x="991453" y="55007"/>
                </a:lnTo>
                <a:lnTo>
                  <a:pt x="999664" y="60032"/>
                </a:lnTo>
                <a:lnTo>
                  <a:pt x="1007345" y="65057"/>
                </a:lnTo>
                <a:lnTo>
                  <a:pt x="1015026" y="70082"/>
                </a:lnTo>
                <a:lnTo>
                  <a:pt x="1022708" y="75371"/>
                </a:lnTo>
                <a:lnTo>
                  <a:pt x="1030389" y="81189"/>
                </a:lnTo>
                <a:lnTo>
                  <a:pt x="1037540" y="86742"/>
                </a:lnTo>
                <a:lnTo>
                  <a:pt x="1044692" y="92825"/>
                </a:lnTo>
                <a:lnTo>
                  <a:pt x="1051844" y="98908"/>
                </a:lnTo>
                <a:lnTo>
                  <a:pt x="1058465" y="104990"/>
                </a:lnTo>
                <a:lnTo>
                  <a:pt x="1065087" y="111337"/>
                </a:lnTo>
                <a:lnTo>
                  <a:pt x="1071709" y="117949"/>
                </a:lnTo>
                <a:lnTo>
                  <a:pt x="1078331" y="124560"/>
                </a:lnTo>
                <a:lnTo>
                  <a:pt x="1084423" y="131436"/>
                </a:lnTo>
                <a:lnTo>
                  <a:pt x="1090515" y="138577"/>
                </a:lnTo>
                <a:lnTo>
                  <a:pt x="1096342" y="145717"/>
                </a:lnTo>
                <a:lnTo>
                  <a:pt x="1102169" y="152857"/>
                </a:lnTo>
                <a:lnTo>
                  <a:pt x="1107467" y="160262"/>
                </a:lnTo>
                <a:lnTo>
                  <a:pt x="1112764" y="167667"/>
                </a:lnTo>
                <a:lnTo>
                  <a:pt x="1118062" y="175336"/>
                </a:lnTo>
                <a:lnTo>
                  <a:pt x="1122829" y="183006"/>
                </a:lnTo>
                <a:lnTo>
                  <a:pt x="1127597" y="191204"/>
                </a:lnTo>
                <a:lnTo>
                  <a:pt x="1132365" y="199138"/>
                </a:lnTo>
                <a:lnTo>
                  <a:pt x="1136868" y="207072"/>
                </a:lnTo>
                <a:lnTo>
                  <a:pt x="1141106" y="215534"/>
                </a:lnTo>
                <a:lnTo>
                  <a:pt x="1145079" y="223733"/>
                </a:lnTo>
                <a:lnTo>
                  <a:pt x="1148787" y="232460"/>
                </a:lnTo>
                <a:lnTo>
                  <a:pt x="1152495" y="241187"/>
                </a:lnTo>
                <a:lnTo>
                  <a:pt x="1155939" y="249650"/>
                </a:lnTo>
                <a:lnTo>
                  <a:pt x="1158852" y="258641"/>
                </a:lnTo>
                <a:lnTo>
                  <a:pt x="1162031" y="267633"/>
                </a:lnTo>
                <a:lnTo>
                  <a:pt x="1164679" y="276360"/>
                </a:lnTo>
                <a:lnTo>
                  <a:pt x="1167328" y="285352"/>
                </a:lnTo>
                <a:lnTo>
                  <a:pt x="1169712" y="294608"/>
                </a:lnTo>
                <a:lnTo>
                  <a:pt x="1171831" y="303864"/>
                </a:lnTo>
                <a:lnTo>
                  <a:pt x="1173420" y="313384"/>
                </a:lnTo>
                <a:lnTo>
                  <a:pt x="1175009" y="322640"/>
                </a:lnTo>
                <a:lnTo>
                  <a:pt x="1176599" y="332161"/>
                </a:lnTo>
                <a:lnTo>
                  <a:pt x="1177393" y="341681"/>
                </a:lnTo>
                <a:lnTo>
                  <a:pt x="1178188" y="351466"/>
                </a:lnTo>
                <a:lnTo>
                  <a:pt x="1179247" y="360987"/>
                </a:lnTo>
                <a:lnTo>
                  <a:pt x="1179512" y="370772"/>
                </a:lnTo>
                <a:lnTo>
                  <a:pt x="1179512" y="380557"/>
                </a:lnTo>
                <a:lnTo>
                  <a:pt x="1179512" y="565150"/>
                </a:lnTo>
                <a:lnTo>
                  <a:pt x="957814" y="565150"/>
                </a:lnTo>
                <a:lnTo>
                  <a:pt x="957814" y="380557"/>
                </a:lnTo>
                <a:lnTo>
                  <a:pt x="957814" y="372359"/>
                </a:lnTo>
                <a:lnTo>
                  <a:pt x="957019" y="363896"/>
                </a:lnTo>
                <a:lnTo>
                  <a:pt x="956224" y="355698"/>
                </a:lnTo>
                <a:lnTo>
                  <a:pt x="954635" y="347500"/>
                </a:lnTo>
                <a:lnTo>
                  <a:pt x="952516" y="339566"/>
                </a:lnTo>
                <a:lnTo>
                  <a:pt x="950397" y="331896"/>
                </a:lnTo>
                <a:lnTo>
                  <a:pt x="947749" y="323963"/>
                </a:lnTo>
                <a:lnTo>
                  <a:pt x="944835" y="316558"/>
                </a:lnTo>
                <a:lnTo>
                  <a:pt x="941127" y="309153"/>
                </a:lnTo>
                <a:lnTo>
                  <a:pt x="937683" y="302013"/>
                </a:lnTo>
                <a:lnTo>
                  <a:pt x="933445" y="295137"/>
                </a:lnTo>
                <a:lnTo>
                  <a:pt x="928943" y="288790"/>
                </a:lnTo>
                <a:lnTo>
                  <a:pt x="924440" y="282178"/>
                </a:lnTo>
                <a:lnTo>
                  <a:pt x="919407" y="275831"/>
                </a:lnTo>
                <a:lnTo>
                  <a:pt x="914110" y="270013"/>
                </a:lnTo>
                <a:lnTo>
                  <a:pt x="908547" y="264195"/>
                </a:lnTo>
                <a:lnTo>
                  <a:pt x="902455" y="258906"/>
                </a:lnTo>
                <a:lnTo>
                  <a:pt x="896628" y="253616"/>
                </a:lnTo>
                <a:lnTo>
                  <a:pt x="890271" y="248856"/>
                </a:lnTo>
                <a:lnTo>
                  <a:pt x="883384" y="244096"/>
                </a:lnTo>
                <a:lnTo>
                  <a:pt x="876498" y="239865"/>
                </a:lnTo>
                <a:lnTo>
                  <a:pt x="869611" y="235633"/>
                </a:lnTo>
                <a:lnTo>
                  <a:pt x="862195" y="232195"/>
                </a:lnTo>
                <a:lnTo>
                  <a:pt x="854778" y="229022"/>
                </a:lnTo>
                <a:lnTo>
                  <a:pt x="847097" y="225848"/>
                </a:lnTo>
                <a:lnTo>
                  <a:pt x="839416" y="223204"/>
                </a:lnTo>
                <a:lnTo>
                  <a:pt x="831204" y="221088"/>
                </a:lnTo>
                <a:lnTo>
                  <a:pt x="823258" y="219501"/>
                </a:lnTo>
                <a:lnTo>
                  <a:pt x="814782" y="217914"/>
                </a:lnTo>
                <a:lnTo>
                  <a:pt x="806306" y="216592"/>
                </a:lnTo>
                <a:lnTo>
                  <a:pt x="797566" y="216063"/>
                </a:lnTo>
                <a:lnTo>
                  <a:pt x="789090" y="215799"/>
                </a:lnTo>
                <a:lnTo>
                  <a:pt x="601560" y="215799"/>
                </a:lnTo>
                <a:lnTo>
                  <a:pt x="593084" y="216063"/>
                </a:lnTo>
                <a:lnTo>
                  <a:pt x="584343" y="216592"/>
                </a:lnTo>
                <a:lnTo>
                  <a:pt x="576132" y="217914"/>
                </a:lnTo>
                <a:lnTo>
                  <a:pt x="567656" y="219501"/>
                </a:lnTo>
                <a:lnTo>
                  <a:pt x="559445" y="221088"/>
                </a:lnTo>
                <a:lnTo>
                  <a:pt x="551234" y="223204"/>
                </a:lnTo>
                <a:lnTo>
                  <a:pt x="543553" y="225848"/>
                </a:lnTo>
                <a:lnTo>
                  <a:pt x="535871" y="229022"/>
                </a:lnTo>
                <a:lnTo>
                  <a:pt x="528455" y="232195"/>
                </a:lnTo>
                <a:lnTo>
                  <a:pt x="521303" y="235633"/>
                </a:lnTo>
                <a:lnTo>
                  <a:pt x="514152" y="239865"/>
                </a:lnTo>
                <a:lnTo>
                  <a:pt x="507265" y="244096"/>
                </a:lnTo>
                <a:lnTo>
                  <a:pt x="500643" y="248856"/>
                </a:lnTo>
                <a:lnTo>
                  <a:pt x="494021" y="253616"/>
                </a:lnTo>
                <a:lnTo>
                  <a:pt x="488194" y="258906"/>
                </a:lnTo>
                <a:lnTo>
                  <a:pt x="482102" y="264195"/>
                </a:lnTo>
                <a:lnTo>
                  <a:pt x="476540" y="270013"/>
                </a:lnTo>
                <a:lnTo>
                  <a:pt x="471507" y="275831"/>
                </a:lnTo>
                <a:lnTo>
                  <a:pt x="466475" y="282178"/>
                </a:lnTo>
                <a:lnTo>
                  <a:pt x="461707" y="288790"/>
                </a:lnTo>
                <a:lnTo>
                  <a:pt x="457204" y="295137"/>
                </a:lnTo>
                <a:lnTo>
                  <a:pt x="452966" y="302013"/>
                </a:lnTo>
                <a:lnTo>
                  <a:pt x="449523" y="309153"/>
                </a:lnTo>
                <a:lnTo>
                  <a:pt x="446079" y="316558"/>
                </a:lnTo>
                <a:lnTo>
                  <a:pt x="442901" y="323963"/>
                </a:lnTo>
                <a:lnTo>
                  <a:pt x="440252" y="331896"/>
                </a:lnTo>
                <a:lnTo>
                  <a:pt x="438133" y="339566"/>
                </a:lnTo>
                <a:lnTo>
                  <a:pt x="436014" y="347500"/>
                </a:lnTo>
                <a:lnTo>
                  <a:pt x="434425" y="355698"/>
                </a:lnTo>
                <a:lnTo>
                  <a:pt x="433630" y="363896"/>
                </a:lnTo>
                <a:lnTo>
                  <a:pt x="432836" y="372359"/>
                </a:lnTo>
                <a:lnTo>
                  <a:pt x="432836" y="380557"/>
                </a:lnTo>
                <a:lnTo>
                  <a:pt x="432836" y="565150"/>
                </a:lnTo>
                <a:lnTo>
                  <a:pt x="211137" y="565150"/>
                </a:lnTo>
                <a:lnTo>
                  <a:pt x="211137" y="380557"/>
                </a:lnTo>
                <a:lnTo>
                  <a:pt x="211402" y="370772"/>
                </a:lnTo>
                <a:lnTo>
                  <a:pt x="211667" y="360987"/>
                </a:lnTo>
                <a:lnTo>
                  <a:pt x="212197" y="351466"/>
                </a:lnTo>
                <a:lnTo>
                  <a:pt x="213256" y="341681"/>
                </a:lnTo>
                <a:lnTo>
                  <a:pt x="214316" y="332161"/>
                </a:lnTo>
                <a:lnTo>
                  <a:pt x="215640" y="322640"/>
                </a:lnTo>
                <a:lnTo>
                  <a:pt x="217494" y="313384"/>
                </a:lnTo>
                <a:lnTo>
                  <a:pt x="219083" y="303864"/>
                </a:lnTo>
                <a:lnTo>
                  <a:pt x="221202" y="294608"/>
                </a:lnTo>
                <a:lnTo>
                  <a:pt x="223586" y="285352"/>
                </a:lnTo>
                <a:lnTo>
                  <a:pt x="225970" y="276360"/>
                </a:lnTo>
                <a:lnTo>
                  <a:pt x="228619" y="267633"/>
                </a:lnTo>
                <a:lnTo>
                  <a:pt x="231797" y="258641"/>
                </a:lnTo>
                <a:lnTo>
                  <a:pt x="234976" y="249650"/>
                </a:lnTo>
                <a:lnTo>
                  <a:pt x="238154" y="241187"/>
                </a:lnTo>
                <a:lnTo>
                  <a:pt x="241862" y="232460"/>
                </a:lnTo>
                <a:lnTo>
                  <a:pt x="245571" y="223733"/>
                </a:lnTo>
                <a:lnTo>
                  <a:pt x="249809" y="215534"/>
                </a:lnTo>
                <a:lnTo>
                  <a:pt x="254047" y="207072"/>
                </a:lnTo>
                <a:lnTo>
                  <a:pt x="258285" y="199138"/>
                </a:lnTo>
                <a:lnTo>
                  <a:pt x="263052" y="191204"/>
                </a:lnTo>
                <a:lnTo>
                  <a:pt x="267820" y="183006"/>
                </a:lnTo>
                <a:lnTo>
                  <a:pt x="272853" y="175336"/>
                </a:lnTo>
                <a:lnTo>
                  <a:pt x="277885" y="167667"/>
                </a:lnTo>
                <a:lnTo>
                  <a:pt x="283183" y="160262"/>
                </a:lnTo>
                <a:lnTo>
                  <a:pt x="288745" y="152857"/>
                </a:lnTo>
                <a:lnTo>
                  <a:pt x="294572" y="145717"/>
                </a:lnTo>
                <a:lnTo>
                  <a:pt x="300399" y="138577"/>
                </a:lnTo>
                <a:lnTo>
                  <a:pt x="306491" y="131436"/>
                </a:lnTo>
                <a:lnTo>
                  <a:pt x="312584" y="124560"/>
                </a:lnTo>
                <a:lnTo>
                  <a:pt x="318940" y="117949"/>
                </a:lnTo>
                <a:lnTo>
                  <a:pt x="325562" y="111337"/>
                </a:lnTo>
                <a:lnTo>
                  <a:pt x="332449" y="104990"/>
                </a:lnTo>
                <a:lnTo>
                  <a:pt x="339336" y="98908"/>
                </a:lnTo>
                <a:lnTo>
                  <a:pt x="345958" y="92825"/>
                </a:lnTo>
                <a:lnTo>
                  <a:pt x="353109" y="86742"/>
                </a:lnTo>
                <a:lnTo>
                  <a:pt x="360526" y="81189"/>
                </a:lnTo>
                <a:lnTo>
                  <a:pt x="368207" y="75371"/>
                </a:lnTo>
                <a:lnTo>
                  <a:pt x="375623" y="70082"/>
                </a:lnTo>
                <a:lnTo>
                  <a:pt x="383305" y="65057"/>
                </a:lnTo>
                <a:lnTo>
                  <a:pt x="390986" y="60032"/>
                </a:lnTo>
                <a:lnTo>
                  <a:pt x="399197" y="55007"/>
                </a:lnTo>
                <a:lnTo>
                  <a:pt x="407143" y="50247"/>
                </a:lnTo>
                <a:lnTo>
                  <a:pt x="415354" y="45751"/>
                </a:lnTo>
                <a:lnTo>
                  <a:pt x="423830" y="41520"/>
                </a:lnTo>
                <a:lnTo>
                  <a:pt x="432571" y="37289"/>
                </a:lnTo>
                <a:lnTo>
                  <a:pt x="440782" y="33586"/>
                </a:lnTo>
                <a:lnTo>
                  <a:pt x="449788" y="29619"/>
                </a:lnTo>
                <a:lnTo>
                  <a:pt x="458264" y="26446"/>
                </a:lnTo>
                <a:lnTo>
                  <a:pt x="467269" y="22743"/>
                </a:lnTo>
                <a:lnTo>
                  <a:pt x="476275" y="19834"/>
                </a:lnTo>
                <a:lnTo>
                  <a:pt x="485545" y="16925"/>
                </a:lnTo>
                <a:lnTo>
                  <a:pt x="494816" y="14281"/>
                </a:lnTo>
                <a:lnTo>
                  <a:pt x="503822" y="11900"/>
                </a:lnTo>
                <a:lnTo>
                  <a:pt x="513357" y="9785"/>
                </a:lnTo>
                <a:lnTo>
                  <a:pt x="522893" y="7669"/>
                </a:lnTo>
                <a:lnTo>
                  <a:pt x="532428" y="5818"/>
                </a:lnTo>
                <a:lnTo>
                  <a:pt x="541963" y="3967"/>
                </a:lnTo>
                <a:lnTo>
                  <a:pt x="551764" y="2909"/>
                </a:lnTo>
                <a:lnTo>
                  <a:pt x="561829" y="1587"/>
                </a:lnTo>
                <a:lnTo>
                  <a:pt x="571629" y="793"/>
                </a:lnTo>
                <a:lnTo>
                  <a:pt x="581429" y="264"/>
                </a:lnTo>
                <a:lnTo>
                  <a:pt x="591495" y="0"/>
                </a:lnTo>
                <a:close/>
              </a:path>
            </a:pathLst>
          </a:custGeom>
          <a:solidFill>
            <a:srgbClr val="FF0000"/>
          </a:solidFill>
          <a:ln>
            <a:noFill/>
          </a:ln>
        </p:spPr>
        <p:txBody>
          <a:bodyPr anchor="ctr">
            <a:scene3d>
              <a:camera prst="orthographicFront"/>
              <a:lightRig rig="threePt" dir="t"/>
            </a:scene3d>
            <a:sp3d>
              <a:contourClr>
                <a:srgbClr val="FFFFFF"/>
              </a:contourClr>
            </a:sp3d>
          </a:bodyPr>
          <a:lstStyle/>
          <a:p>
            <a:pPr algn="ctr" defTabSz="412750" hangingPunct="0">
              <a:defRPr/>
            </a:pPr>
            <a:endParaRPr lang="zh-CN" altLang="en-US" sz="1500" b="1" kern="0">
              <a:solidFill>
                <a:srgbClr val="FFFFFF"/>
              </a:solidFill>
              <a:latin typeface="Helvetica Neue" panose="02000503000000020004"/>
              <a:cs typeface="Helvetica Neue" panose="02000503000000020004"/>
              <a:sym typeface="Helvetica Neue" panose="02000503000000020004"/>
            </a:endParaRPr>
          </a:p>
        </p:txBody>
      </p:sp>
      <p:sp>
        <p:nvSpPr>
          <p:cNvPr id="95" name="KSO_Shape">
            <a:extLst>
              <a:ext uri="{FF2B5EF4-FFF2-40B4-BE49-F238E27FC236}">
                <a16:creationId xmlns:a16="http://schemas.microsoft.com/office/drawing/2014/main" id="{AC60B369-21A7-E91F-5A5A-E0E819A1DE97}"/>
              </a:ext>
            </a:extLst>
          </p:cNvPr>
          <p:cNvSpPr/>
          <p:nvPr/>
        </p:nvSpPr>
        <p:spPr bwMode="auto">
          <a:xfrm>
            <a:off x="1281644" y="1804560"/>
            <a:ext cx="693613" cy="726296"/>
          </a:xfrm>
          <a:custGeom>
            <a:avLst/>
            <a:gdLst>
              <a:gd name="T0" fmla="*/ 1613865 w 3162301"/>
              <a:gd name="T1" fmla="*/ 3301682 h 3309937"/>
              <a:gd name="T2" fmla="*/ 853686 w 3162301"/>
              <a:gd name="T3" fmla="*/ 2989897 h 3309937"/>
              <a:gd name="T4" fmla="*/ 755609 w 3162301"/>
              <a:gd name="T5" fmla="*/ 2991167 h 3309937"/>
              <a:gd name="T6" fmla="*/ 628648 w 3162301"/>
              <a:gd name="T7" fmla="*/ 2941320 h 3309937"/>
              <a:gd name="T8" fmla="*/ 660706 w 3162301"/>
              <a:gd name="T9" fmla="*/ 2794000 h 3309937"/>
              <a:gd name="T10" fmla="*/ 801315 w 3162301"/>
              <a:gd name="T11" fmla="*/ 2823527 h 3309937"/>
              <a:gd name="T12" fmla="*/ 862891 w 3162301"/>
              <a:gd name="T13" fmla="*/ 2756217 h 3309937"/>
              <a:gd name="T14" fmla="*/ 1096499 w 3162301"/>
              <a:gd name="T15" fmla="*/ 2524760 h 3309937"/>
              <a:gd name="T16" fmla="*/ 1098404 w 3162301"/>
              <a:gd name="T17" fmla="*/ 2684145 h 3309937"/>
              <a:gd name="T18" fmla="*/ 1293289 w 3162301"/>
              <a:gd name="T19" fmla="*/ 2731135 h 3309937"/>
              <a:gd name="T20" fmla="*/ 1393905 w 3162301"/>
              <a:gd name="T21" fmla="*/ 2606040 h 3309937"/>
              <a:gd name="T22" fmla="*/ 447040 w 3162301"/>
              <a:gd name="T23" fmla="*/ 2280920 h 3309937"/>
              <a:gd name="T24" fmla="*/ 525463 w 3162301"/>
              <a:gd name="T25" fmla="*/ 2367597 h 3309937"/>
              <a:gd name="T26" fmla="*/ 489903 w 3162301"/>
              <a:gd name="T27" fmla="*/ 2499042 h 3309937"/>
              <a:gd name="T28" fmla="*/ 782321 w 3162301"/>
              <a:gd name="T29" fmla="*/ 2513330 h 3309937"/>
              <a:gd name="T30" fmla="*/ 740728 w 3162301"/>
              <a:gd name="T31" fmla="*/ 2738120 h 3309937"/>
              <a:gd name="T32" fmla="*/ 598805 w 3162301"/>
              <a:gd name="T33" fmla="*/ 2784475 h 3309937"/>
              <a:gd name="T34" fmla="*/ 595948 w 3162301"/>
              <a:gd name="T35" fmla="*/ 2990850 h 3309937"/>
              <a:gd name="T36" fmla="*/ 735648 w 3162301"/>
              <a:gd name="T37" fmla="*/ 3050540 h 3309937"/>
              <a:gd name="T38" fmla="*/ 797561 w 3162301"/>
              <a:gd name="T39" fmla="*/ 3231832 h 3309937"/>
              <a:gd name="T40" fmla="*/ 91758 w 3162301"/>
              <a:gd name="T41" fmla="*/ 2508885 h 3309937"/>
              <a:gd name="T42" fmla="*/ 341630 w 3162301"/>
              <a:gd name="T43" fmla="*/ 2479992 h 3309937"/>
              <a:gd name="T44" fmla="*/ 309563 w 3162301"/>
              <a:gd name="T45" fmla="*/ 2350135 h 3309937"/>
              <a:gd name="T46" fmla="*/ 814705 w 3162301"/>
              <a:gd name="T47" fmla="*/ 1655762 h 3309937"/>
              <a:gd name="T48" fmla="*/ 814388 w 3162301"/>
              <a:gd name="T49" fmla="*/ 1992629 h 3309937"/>
              <a:gd name="T50" fmla="*/ 935038 w 3162301"/>
              <a:gd name="T51" fmla="*/ 1963419 h 3309937"/>
              <a:gd name="T52" fmla="*/ 1028383 w 3162301"/>
              <a:gd name="T53" fmla="*/ 2044382 h 3309937"/>
              <a:gd name="T54" fmla="*/ 976313 w 3162301"/>
              <a:gd name="T55" fmla="*/ 2178684 h 3309937"/>
              <a:gd name="T56" fmla="*/ 834073 w 3162301"/>
              <a:gd name="T57" fmla="*/ 2139632 h 3309937"/>
              <a:gd name="T58" fmla="*/ 789305 w 3162301"/>
              <a:gd name="T59" fmla="*/ 2332672 h 3309937"/>
              <a:gd name="T60" fmla="*/ 569278 w 3162301"/>
              <a:gd name="T61" fmla="*/ 2405380 h 3309937"/>
              <a:gd name="T62" fmla="*/ 516573 w 3162301"/>
              <a:gd name="T63" fmla="*/ 2250439 h 3309937"/>
              <a:gd name="T64" fmla="*/ 313373 w 3162301"/>
              <a:gd name="T65" fmla="*/ 2257424 h 3309937"/>
              <a:gd name="T66" fmla="*/ 265748 w 3162301"/>
              <a:gd name="T67" fmla="*/ 2417762 h 3309937"/>
              <a:gd name="T68" fmla="*/ 7938 w 3162301"/>
              <a:gd name="T69" fmla="*/ 2442845 h 3309937"/>
              <a:gd name="T70" fmla="*/ 1391446 w 3162301"/>
              <a:gd name="T71" fmla="*/ 1450631 h 3309937"/>
              <a:gd name="T72" fmla="*/ 1336570 w 3162301"/>
              <a:gd name="T73" fmla="*/ 1700670 h 3309937"/>
              <a:gd name="T74" fmla="*/ 1477725 w 3162301"/>
              <a:gd name="T75" fmla="*/ 1830132 h 3309937"/>
              <a:gd name="T76" fmla="*/ 1810472 w 3162301"/>
              <a:gd name="T77" fmla="*/ 2121104 h 3309937"/>
              <a:gd name="T78" fmla="*/ 1585574 w 3162301"/>
              <a:gd name="T79" fmla="*/ 2228989 h 3309937"/>
              <a:gd name="T80" fmla="*/ 1660434 w 3162301"/>
              <a:gd name="T81" fmla="*/ 2340682 h 3309937"/>
              <a:gd name="T82" fmla="*/ 1579548 w 3162301"/>
              <a:gd name="T83" fmla="*/ 2451741 h 3309937"/>
              <a:gd name="T84" fmla="*/ 1455521 w 3162301"/>
              <a:gd name="T85" fmla="*/ 2413981 h 3309937"/>
              <a:gd name="T86" fmla="*/ 1445371 w 3162301"/>
              <a:gd name="T87" fmla="*/ 2272461 h 3309937"/>
              <a:gd name="T88" fmla="*/ 1161791 w 3162301"/>
              <a:gd name="T89" fmla="*/ 2355596 h 3309937"/>
              <a:gd name="T90" fmla="*/ 1140221 w 3162301"/>
              <a:gd name="T91" fmla="*/ 2127133 h 3309937"/>
              <a:gd name="T92" fmla="*/ 1243312 w 3162301"/>
              <a:gd name="T93" fmla="*/ 2016710 h 3309937"/>
              <a:gd name="T94" fmla="*/ 1159253 w 3162301"/>
              <a:gd name="T95" fmla="*/ 1835526 h 3309937"/>
              <a:gd name="T96" fmla="*/ 1004458 w 3162301"/>
              <a:gd name="T97" fmla="*/ 1845363 h 3309937"/>
              <a:gd name="T98" fmla="*/ 891217 w 3162301"/>
              <a:gd name="T99" fmla="*/ 1648632 h 3309937"/>
              <a:gd name="T100" fmla="*/ 2300014 w 3162301"/>
              <a:gd name="T101" fmla="*/ 1106336 h 3309937"/>
              <a:gd name="T102" fmla="*/ 2025116 w 3162301"/>
              <a:gd name="T103" fmla="*/ 1370306 h 3309937"/>
              <a:gd name="T104" fmla="*/ 1518490 w 3162301"/>
              <a:gd name="T105" fmla="*/ 1775461 h 3309937"/>
              <a:gd name="T106" fmla="*/ 1392152 w 3162301"/>
              <a:gd name="T107" fmla="*/ 1704392 h 3309937"/>
              <a:gd name="T108" fmla="*/ 1434370 w 3162301"/>
              <a:gd name="T109" fmla="*/ 1476909 h 3309937"/>
              <a:gd name="T110" fmla="*/ 1653717 w 3162301"/>
              <a:gd name="T111" fmla="*/ 1123469 h 3309937"/>
              <a:gd name="T112" fmla="*/ 1607690 w 3162301"/>
              <a:gd name="T113" fmla="*/ 1110461 h 3309937"/>
              <a:gd name="T114" fmla="*/ 1064560 w 3162301"/>
              <a:gd name="T115" fmla="*/ 1502291 h 3309937"/>
              <a:gd name="T116" fmla="*/ 986153 w 3162301"/>
              <a:gd name="T117" fmla="*/ 1181213 h 3309937"/>
              <a:gd name="T118" fmla="*/ 1447068 w 3162301"/>
              <a:gd name="T119" fmla="*/ 716410 h 3309937"/>
              <a:gd name="T120" fmla="*/ 3150550 w 3162301"/>
              <a:gd name="T121" fmla="*/ 456696 h 3309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2301" h="3309937">
                <a:moveTo>
                  <a:pt x="1393905" y="2493962"/>
                </a:moveTo>
                <a:lnTo>
                  <a:pt x="1403427" y="2493962"/>
                </a:lnTo>
                <a:lnTo>
                  <a:pt x="1421519" y="2494280"/>
                </a:lnTo>
                <a:lnTo>
                  <a:pt x="1441833" y="2495232"/>
                </a:lnTo>
                <a:lnTo>
                  <a:pt x="1463416" y="2497137"/>
                </a:lnTo>
                <a:lnTo>
                  <a:pt x="1485000" y="2499360"/>
                </a:lnTo>
                <a:lnTo>
                  <a:pt x="1507853" y="2501582"/>
                </a:lnTo>
                <a:lnTo>
                  <a:pt x="1529753" y="2504757"/>
                </a:lnTo>
                <a:lnTo>
                  <a:pt x="1573238" y="2510790"/>
                </a:lnTo>
                <a:lnTo>
                  <a:pt x="1611961" y="2517457"/>
                </a:lnTo>
                <a:lnTo>
                  <a:pt x="1643066" y="2522855"/>
                </a:lnTo>
                <a:lnTo>
                  <a:pt x="1651001" y="2524125"/>
                </a:lnTo>
                <a:lnTo>
                  <a:pt x="1651001" y="3238817"/>
                </a:lnTo>
                <a:lnTo>
                  <a:pt x="1650684" y="3246120"/>
                </a:lnTo>
                <a:lnTo>
                  <a:pt x="1649731" y="3253105"/>
                </a:lnTo>
                <a:lnTo>
                  <a:pt x="1648144" y="3259772"/>
                </a:lnTo>
                <a:lnTo>
                  <a:pt x="1645923" y="3266440"/>
                </a:lnTo>
                <a:lnTo>
                  <a:pt x="1642749" y="3272472"/>
                </a:lnTo>
                <a:lnTo>
                  <a:pt x="1638940" y="3278505"/>
                </a:lnTo>
                <a:lnTo>
                  <a:pt x="1635131" y="3283902"/>
                </a:lnTo>
                <a:lnTo>
                  <a:pt x="1630370" y="3288982"/>
                </a:lnTo>
                <a:lnTo>
                  <a:pt x="1624974" y="3293427"/>
                </a:lnTo>
                <a:lnTo>
                  <a:pt x="1619896" y="3297555"/>
                </a:lnTo>
                <a:lnTo>
                  <a:pt x="1613865" y="3301682"/>
                </a:lnTo>
                <a:lnTo>
                  <a:pt x="1607517" y="3304222"/>
                </a:lnTo>
                <a:lnTo>
                  <a:pt x="1601169" y="3306762"/>
                </a:lnTo>
                <a:lnTo>
                  <a:pt x="1594186" y="3308350"/>
                </a:lnTo>
                <a:lnTo>
                  <a:pt x="1587203" y="3309620"/>
                </a:lnTo>
                <a:lnTo>
                  <a:pt x="1579903" y="3309937"/>
                </a:lnTo>
                <a:lnTo>
                  <a:pt x="836547" y="3309937"/>
                </a:lnTo>
                <a:lnTo>
                  <a:pt x="842260" y="3278505"/>
                </a:lnTo>
                <a:lnTo>
                  <a:pt x="848291" y="3239452"/>
                </a:lnTo>
                <a:lnTo>
                  <a:pt x="854956" y="3195637"/>
                </a:lnTo>
                <a:lnTo>
                  <a:pt x="857813" y="3172142"/>
                </a:lnTo>
                <a:lnTo>
                  <a:pt x="860669" y="3149282"/>
                </a:lnTo>
                <a:lnTo>
                  <a:pt x="862891" y="3126422"/>
                </a:lnTo>
                <a:lnTo>
                  <a:pt x="864478" y="3103880"/>
                </a:lnTo>
                <a:lnTo>
                  <a:pt x="865748" y="3082290"/>
                </a:lnTo>
                <a:lnTo>
                  <a:pt x="866065" y="3061970"/>
                </a:lnTo>
                <a:lnTo>
                  <a:pt x="866065" y="3048317"/>
                </a:lnTo>
                <a:lnTo>
                  <a:pt x="865113" y="3034982"/>
                </a:lnTo>
                <a:lnTo>
                  <a:pt x="863843" y="3022600"/>
                </a:lnTo>
                <a:lnTo>
                  <a:pt x="862891" y="3016885"/>
                </a:lnTo>
                <a:lnTo>
                  <a:pt x="861939" y="3011170"/>
                </a:lnTo>
                <a:lnTo>
                  <a:pt x="860352" y="3005772"/>
                </a:lnTo>
                <a:lnTo>
                  <a:pt x="858447" y="3000057"/>
                </a:lnTo>
                <a:lnTo>
                  <a:pt x="856543" y="2995295"/>
                </a:lnTo>
                <a:lnTo>
                  <a:pt x="853686" y="2989897"/>
                </a:lnTo>
                <a:lnTo>
                  <a:pt x="850195" y="2984817"/>
                </a:lnTo>
                <a:lnTo>
                  <a:pt x="847973" y="2982277"/>
                </a:lnTo>
                <a:lnTo>
                  <a:pt x="845751" y="2979737"/>
                </a:lnTo>
                <a:lnTo>
                  <a:pt x="843212" y="2977197"/>
                </a:lnTo>
                <a:lnTo>
                  <a:pt x="840356" y="2975292"/>
                </a:lnTo>
                <a:lnTo>
                  <a:pt x="836864" y="2973387"/>
                </a:lnTo>
                <a:lnTo>
                  <a:pt x="833373" y="2971800"/>
                </a:lnTo>
                <a:lnTo>
                  <a:pt x="828294" y="2969577"/>
                </a:lnTo>
                <a:lnTo>
                  <a:pt x="822898" y="2968307"/>
                </a:lnTo>
                <a:lnTo>
                  <a:pt x="817185" y="2967355"/>
                </a:lnTo>
                <a:lnTo>
                  <a:pt x="811472" y="2966720"/>
                </a:lnTo>
                <a:lnTo>
                  <a:pt x="810837" y="2967355"/>
                </a:lnTo>
                <a:lnTo>
                  <a:pt x="809885" y="2966720"/>
                </a:lnTo>
                <a:lnTo>
                  <a:pt x="806393" y="2967355"/>
                </a:lnTo>
                <a:lnTo>
                  <a:pt x="802902" y="2967672"/>
                </a:lnTo>
                <a:lnTo>
                  <a:pt x="799411" y="2967990"/>
                </a:lnTo>
                <a:lnTo>
                  <a:pt x="796554" y="2969260"/>
                </a:lnTo>
                <a:lnTo>
                  <a:pt x="790206" y="2971165"/>
                </a:lnTo>
                <a:lnTo>
                  <a:pt x="784810" y="2973387"/>
                </a:lnTo>
                <a:lnTo>
                  <a:pt x="778462" y="2977197"/>
                </a:lnTo>
                <a:lnTo>
                  <a:pt x="772431" y="2981007"/>
                </a:lnTo>
                <a:lnTo>
                  <a:pt x="767036" y="2984817"/>
                </a:lnTo>
                <a:lnTo>
                  <a:pt x="761640" y="2988310"/>
                </a:lnTo>
                <a:lnTo>
                  <a:pt x="755609" y="2991167"/>
                </a:lnTo>
                <a:lnTo>
                  <a:pt x="748626" y="2994342"/>
                </a:lnTo>
                <a:lnTo>
                  <a:pt x="740691" y="2997517"/>
                </a:lnTo>
                <a:lnTo>
                  <a:pt x="730852" y="3000057"/>
                </a:lnTo>
                <a:lnTo>
                  <a:pt x="725773" y="3001327"/>
                </a:lnTo>
                <a:lnTo>
                  <a:pt x="720695" y="3001962"/>
                </a:lnTo>
                <a:lnTo>
                  <a:pt x="715616" y="3002280"/>
                </a:lnTo>
                <a:lnTo>
                  <a:pt x="710855" y="3002280"/>
                </a:lnTo>
                <a:lnTo>
                  <a:pt x="705777" y="3002280"/>
                </a:lnTo>
                <a:lnTo>
                  <a:pt x="701651" y="3001962"/>
                </a:lnTo>
                <a:lnTo>
                  <a:pt x="696890" y="3001327"/>
                </a:lnTo>
                <a:lnTo>
                  <a:pt x="692763" y="3000375"/>
                </a:lnTo>
                <a:lnTo>
                  <a:pt x="688637" y="2999422"/>
                </a:lnTo>
                <a:lnTo>
                  <a:pt x="684194" y="2998152"/>
                </a:lnTo>
                <a:lnTo>
                  <a:pt x="680067" y="2996565"/>
                </a:lnTo>
                <a:lnTo>
                  <a:pt x="675941" y="2994660"/>
                </a:lnTo>
                <a:lnTo>
                  <a:pt x="668324" y="2990850"/>
                </a:lnTo>
                <a:lnTo>
                  <a:pt x="661023" y="2986087"/>
                </a:lnTo>
                <a:lnTo>
                  <a:pt x="654675" y="2980372"/>
                </a:lnTo>
                <a:lnTo>
                  <a:pt x="648010" y="2974022"/>
                </a:lnTo>
                <a:lnTo>
                  <a:pt x="642297" y="2966720"/>
                </a:lnTo>
                <a:lnTo>
                  <a:pt x="636901" y="2958782"/>
                </a:lnTo>
                <a:lnTo>
                  <a:pt x="632457" y="2950527"/>
                </a:lnTo>
                <a:lnTo>
                  <a:pt x="630553" y="2945765"/>
                </a:lnTo>
                <a:lnTo>
                  <a:pt x="628648" y="2941320"/>
                </a:lnTo>
                <a:lnTo>
                  <a:pt x="626744" y="2936557"/>
                </a:lnTo>
                <a:lnTo>
                  <a:pt x="625157" y="2931795"/>
                </a:lnTo>
                <a:lnTo>
                  <a:pt x="623887" y="2926715"/>
                </a:lnTo>
                <a:lnTo>
                  <a:pt x="622935" y="2921317"/>
                </a:lnTo>
                <a:lnTo>
                  <a:pt x="621983" y="2915920"/>
                </a:lnTo>
                <a:lnTo>
                  <a:pt x="621665" y="2910522"/>
                </a:lnTo>
                <a:lnTo>
                  <a:pt x="621348" y="2904807"/>
                </a:lnTo>
                <a:lnTo>
                  <a:pt x="620713" y="2899092"/>
                </a:lnTo>
                <a:lnTo>
                  <a:pt x="621348" y="2886392"/>
                </a:lnTo>
                <a:lnTo>
                  <a:pt x="622300" y="2874327"/>
                </a:lnTo>
                <a:lnTo>
                  <a:pt x="623887" y="2862897"/>
                </a:lnTo>
                <a:lnTo>
                  <a:pt x="625792" y="2851785"/>
                </a:lnTo>
                <a:lnTo>
                  <a:pt x="628966" y="2840990"/>
                </a:lnTo>
                <a:lnTo>
                  <a:pt x="632457" y="2831465"/>
                </a:lnTo>
                <a:lnTo>
                  <a:pt x="636266" y="2822575"/>
                </a:lnTo>
                <a:lnTo>
                  <a:pt x="638488" y="2818447"/>
                </a:lnTo>
                <a:lnTo>
                  <a:pt x="640709" y="2814637"/>
                </a:lnTo>
                <a:lnTo>
                  <a:pt x="642931" y="2810827"/>
                </a:lnTo>
                <a:lnTo>
                  <a:pt x="645788" y="2807652"/>
                </a:lnTo>
                <a:lnTo>
                  <a:pt x="648327" y="2804160"/>
                </a:lnTo>
                <a:lnTo>
                  <a:pt x="651184" y="2801620"/>
                </a:lnTo>
                <a:lnTo>
                  <a:pt x="654040" y="2798762"/>
                </a:lnTo>
                <a:lnTo>
                  <a:pt x="657214" y="2796222"/>
                </a:lnTo>
                <a:lnTo>
                  <a:pt x="660706" y="2794000"/>
                </a:lnTo>
                <a:lnTo>
                  <a:pt x="664197" y="2792095"/>
                </a:lnTo>
                <a:lnTo>
                  <a:pt x="667371" y="2790190"/>
                </a:lnTo>
                <a:lnTo>
                  <a:pt x="670863" y="2788602"/>
                </a:lnTo>
                <a:lnTo>
                  <a:pt x="675306" y="2787015"/>
                </a:lnTo>
                <a:lnTo>
                  <a:pt x="679433" y="2786062"/>
                </a:lnTo>
                <a:lnTo>
                  <a:pt x="683559" y="2785110"/>
                </a:lnTo>
                <a:lnTo>
                  <a:pt x="688637" y="2784475"/>
                </a:lnTo>
                <a:lnTo>
                  <a:pt x="693398" y="2783840"/>
                </a:lnTo>
                <a:lnTo>
                  <a:pt x="698794" y="2783522"/>
                </a:lnTo>
                <a:lnTo>
                  <a:pt x="703873" y="2783522"/>
                </a:lnTo>
                <a:lnTo>
                  <a:pt x="709268" y="2783840"/>
                </a:lnTo>
                <a:lnTo>
                  <a:pt x="714982" y="2784792"/>
                </a:lnTo>
                <a:lnTo>
                  <a:pt x="720695" y="2786062"/>
                </a:lnTo>
                <a:lnTo>
                  <a:pt x="728947" y="2787332"/>
                </a:lnTo>
                <a:lnTo>
                  <a:pt x="736882" y="2789237"/>
                </a:lnTo>
                <a:lnTo>
                  <a:pt x="743548" y="2791777"/>
                </a:lnTo>
                <a:lnTo>
                  <a:pt x="749896" y="2794317"/>
                </a:lnTo>
                <a:lnTo>
                  <a:pt x="754974" y="2796857"/>
                </a:lnTo>
                <a:lnTo>
                  <a:pt x="760370" y="2799715"/>
                </a:lnTo>
                <a:lnTo>
                  <a:pt x="769892" y="2805747"/>
                </a:lnTo>
                <a:lnTo>
                  <a:pt x="779097" y="2811780"/>
                </a:lnTo>
                <a:lnTo>
                  <a:pt x="789254" y="2818130"/>
                </a:lnTo>
                <a:lnTo>
                  <a:pt x="794967" y="2820987"/>
                </a:lnTo>
                <a:lnTo>
                  <a:pt x="801315" y="2823527"/>
                </a:lnTo>
                <a:lnTo>
                  <a:pt x="804807" y="2824480"/>
                </a:lnTo>
                <a:lnTo>
                  <a:pt x="808615" y="2825432"/>
                </a:lnTo>
                <a:lnTo>
                  <a:pt x="812424" y="2825750"/>
                </a:lnTo>
                <a:lnTo>
                  <a:pt x="816550" y="2826067"/>
                </a:lnTo>
                <a:lnTo>
                  <a:pt x="817503" y="2826067"/>
                </a:lnTo>
                <a:lnTo>
                  <a:pt x="818137" y="2826067"/>
                </a:lnTo>
                <a:lnTo>
                  <a:pt x="822898" y="2825750"/>
                </a:lnTo>
                <a:lnTo>
                  <a:pt x="827342" y="2825432"/>
                </a:lnTo>
                <a:lnTo>
                  <a:pt x="831468" y="2824162"/>
                </a:lnTo>
                <a:lnTo>
                  <a:pt x="835912" y="2822575"/>
                </a:lnTo>
                <a:lnTo>
                  <a:pt x="838768" y="2821622"/>
                </a:lnTo>
                <a:lnTo>
                  <a:pt x="840990" y="2820035"/>
                </a:lnTo>
                <a:lnTo>
                  <a:pt x="843530" y="2818447"/>
                </a:lnTo>
                <a:lnTo>
                  <a:pt x="845434" y="2816860"/>
                </a:lnTo>
                <a:lnTo>
                  <a:pt x="848925" y="2813367"/>
                </a:lnTo>
                <a:lnTo>
                  <a:pt x="851147" y="2810510"/>
                </a:lnTo>
                <a:lnTo>
                  <a:pt x="854004" y="2805112"/>
                </a:lnTo>
                <a:lnTo>
                  <a:pt x="855908" y="2800032"/>
                </a:lnTo>
                <a:lnTo>
                  <a:pt x="857495" y="2795587"/>
                </a:lnTo>
                <a:lnTo>
                  <a:pt x="858765" y="2790507"/>
                </a:lnTo>
                <a:lnTo>
                  <a:pt x="860352" y="2782570"/>
                </a:lnTo>
                <a:lnTo>
                  <a:pt x="861304" y="2774315"/>
                </a:lnTo>
                <a:lnTo>
                  <a:pt x="862574" y="2765742"/>
                </a:lnTo>
                <a:lnTo>
                  <a:pt x="862891" y="2756217"/>
                </a:lnTo>
                <a:lnTo>
                  <a:pt x="864161" y="2734945"/>
                </a:lnTo>
                <a:lnTo>
                  <a:pt x="864161" y="2712085"/>
                </a:lnTo>
                <a:lnTo>
                  <a:pt x="864161" y="2687955"/>
                </a:lnTo>
                <a:lnTo>
                  <a:pt x="863209" y="2662872"/>
                </a:lnTo>
                <a:lnTo>
                  <a:pt x="862256" y="2637155"/>
                </a:lnTo>
                <a:lnTo>
                  <a:pt x="860987" y="2611120"/>
                </a:lnTo>
                <a:lnTo>
                  <a:pt x="859400" y="2582862"/>
                </a:lnTo>
                <a:lnTo>
                  <a:pt x="857495" y="2555240"/>
                </a:lnTo>
                <a:lnTo>
                  <a:pt x="855591" y="2529205"/>
                </a:lnTo>
                <a:lnTo>
                  <a:pt x="853369" y="2505392"/>
                </a:lnTo>
                <a:lnTo>
                  <a:pt x="882888" y="2503170"/>
                </a:lnTo>
                <a:lnTo>
                  <a:pt x="918119" y="2500630"/>
                </a:lnTo>
                <a:lnTo>
                  <a:pt x="950812" y="2498725"/>
                </a:lnTo>
                <a:lnTo>
                  <a:pt x="984456" y="2497137"/>
                </a:lnTo>
                <a:lnTo>
                  <a:pt x="1018101" y="2495867"/>
                </a:lnTo>
                <a:lnTo>
                  <a:pt x="1050476" y="2495550"/>
                </a:lnTo>
                <a:lnTo>
                  <a:pt x="1066029" y="2495550"/>
                </a:lnTo>
                <a:lnTo>
                  <a:pt x="1088882" y="2496820"/>
                </a:lnTo>
                <a:lnTo>
                  <a:pt x="1099038" y="2497137"/>
                </a:lnTo>
                <a:lnTo>
                  <a:pt x="1107608" y="2498407"/>
                </a:lnTo>
                <a:lnTo>
                  <a:pt x="1112687" y="2499042"/>
                </a:lnTo>
                <a:lnTo>
                  <a:pt x="1106973" y="2507297"/>
                </a:lnTo>
                <a:lnTo>
                  <a:pt x="1099673" y="2519362"/>
                </a:lnTo>
                <a:lnTo>
                  <a:pt x="1096499" y="2524760"/>
                </a:lnTo>
                <a:lnTo>
                  <a:pt x="1093008" y="2530792"/>
                </a:lnTo>
                <a:lnTo>
                  <a:pt x="1090151" y="2537142"/>
                </a:lnTo>
                <a:lnTo>
                  <a:pt x="1086977" y="2544445"/>
                </a:lnTo>
                <a:lnTo>
                  <a:pt x="1084438" y="2552065"/>
                </a:lnTo>
                <a:lnTo>
                  <a:pt x="1081581" y="2560320"/>
                </a:lnTo>
                <a:lnTo>
                  <a:pt x="1079359" y="2568892"/>
                </a:lnTo>
                <a:lnTo>
                  <a:pt x="1077772" y="2578735"/>
                </a:lnTo>
                <a:lnTo>
                  <a:pt x="1076185" y="2586672"/>
                </a:lnTo>
                <a:lnTo>
                  <a:pt x="1075551" y="2594610"/>
                </a:lnTo>
                <a:lnTo>
                  <a:pt x="1074916" y="2602230"/>
                </a:lnTo>
                <a:lnTo>
                  <a:pt x="1074916" y="2609850"/>
                </a:lnTo>
                <a:lnTo>
                  <a:pt x="1074916" y="2616200"/>
                </a:lnTo>
                <a:lnTo>
                  <a:pt x="1075551" y="2622232"/>
                </a:lnTo>
                <a:lnTo>
                  <a:pt x="1076185" y="2628582"/>
                </a:lnTo>
                <a:lnTo>
                  <a:pt x="1077138" y="2635250"/>
                </a:lnTo>
                <a:lnTo>
                  <a:pt x="1078725" y="2641600"/>
                </a:lnTo>
                <a:lnTo>
                  <a:pt x="1080312" y="2647950"/>
                </a:lnTo>
                <a:lnTo>
                  <a:pt x="1082216" y="2653665"/>
                </a:lnTo>
                <a:lnTo>
                  <a:pt x="1084120" y="2659380"/>
                </a:lnTo>
                <a:lnTo>
                  <a:pt x="1086660" y="2665095"/>
                </a:lnTo>
                <a:lnTo>
                  <a:pt x="1089199" y="2670492"/>
                </a:lnTo>
                <a:lnTo>
                  <a:pt x="1092373" y="2675255"/>
                </a:lnTo>
                <a:lnTo>
                  <a:pt x="1095547" y="2680017"/>
                </a:lnTo>
                <a:lnTo>
                  <a:pt x="1098404" y="2684145"/>
                </a:lnTo>
                <a:lnTo>
                  <a:pt x="1101895" y="2688272"/>
                </a:lnTo>
                <a:lnTo>
                  <a:pt x="1105386" y="2692082"/>
                </a:lnTo>
                <a:lnTo>
                  <a:pt x="1109195" y="2695892"/>
                </a:lnTo>
                <a:lnTo>
                  <a:pt x="1113004" y="2699702"/>
                </a:lnTo>
                <a:lnTo>
                  <a:pt x="1117130" y="2703195"/>
                </a:lnTo>
                <a:lnTo>
                  <a:pt x="1126018" y="2709862"/>
                </a:lnTo>
                <a:lnTo>
                  <a:pt x="1134905" y="2715260"/>
                </a:lnTo>
                <a:lnTo>
                  <a:pt x="1144427" y="2720022"/>
                </a:lnTo>
                <a:lnTo>
                  <a:pt x="1153949" y="2724467"/>
                </a:lnTo>
                <a:lnTo>
                  <a:pt x="1164423" y="2728277"/>
                </a:lnTo>
                <a:lnTo>
                  <a:pt x="1174580" y="2731135"/>
                </a:lnTo>
                <a:lnTo>
                  <a:pt x="1185372" y="2733357"/>
                </a:lnTo>
                <a:lnTo>
                  <a:pt x="1196164" y="2735897"/>
                </a:lnTo>
                <a:lnTo>
                  <a:pt x="1206638" y="2737485"/>
                </a:lnTo>
                <a:lnTo>
                  <a:pt x="1218064" y="2738120"/>
                </a:lnTo>
                <a:lnTo>
                  <a:pt x="1229173" y="2738755"/>
                </a:lnTo>
                <a:lnTo>
                  <a:pt x="1240917" y="2739390"/>
                </a:lnTo>
                <a:lnTo>
                  <a:pt x="1248535" y="2738755"/>
                </a:lnTo>
                <a:lnTo>
                  <a:pt x="1256153" y="2738437"/>
                </a:lnTo>
                <a:lnTo>
                  <a:pt x="1263770" y="2737802"/>
                </a:lnTo>
                <a:lnTo>
                  <a:pt x="1271388" y="2736532"/>
                </a:lnTo>
                <a:lnTo>
                  <a:pt x="1279006" y="2734945"/>
                </a:lnTo>
                <a:lnTo>
                  <a:pt x="1285988" y="2733040"/>
                </a:lnTo>
                <a:lnTo>
                  <a:pt x="1293289" y="2731135"/>
                </a:lnTo>
                <a:lnTo>
                  <a:pt x="1299954" y="2728595"/>
                </a:lnTo>
                <a:lnTo>
                  <a:pt x="1306937" y="2725737"/>
                </a:lnTo>
                <a:lnTo>
                  <a:pt x="1313285" y="2722880"/>
                </a:lnTo>
                <a:lnTo>
                  <a:pt x="1319950" y="2719705"/>
                </a:lnTo>
                <a:lnTo>
                  <a:pt x="1325981" y="2715895"/>
                </a:lnTo>
                <a:lnTo>
                  <a:pt x="1332329" y="2712085"/>
                </a:lnTo>
                <a:lnTo>
                  <a:pt x="1338042" y="2708275"/>
                </a:lnTo>
                <a:lnTo>
                  <a:pt x="1343756" y="2703512"/>
                </a:lnTo>
                <a:lnTo>
                  <a:pt x="1349151" y="2699067"/>
                </a:lnTo>
                <a:lnTo>
                  <a:pt x="1353913" y="2694622"/>
                </a:lnTo>
                <a:lnTo>
                  <a:pt x="1358991" y="2689225"/>
                </a:lnTo>
                <a:lnTo>
                  <a:pt x="1363435" y="2684145"/>
                </a:lnTo>
                <a:lnTo>
                  <a:pt x="1367878" y="2678430"/>
                </a:lnTo>
                <a:lnTo>
                  <a:pt x="1372004" y="2672715"/>
                </a:lnTo>
                <a:lnTo>
                  <a:pt x="1375496" y="2667000"/>
                </a:lnTo>
                <a:lnTo>
                  <a:pt x="1378987" y="2660967"/>
                </a:lnTo>
                <a:lnTo>
                  <a:pt x="1381844" y="2654300"/>
                </a:lnTo>
                <a:lnTo>
                  <a:pt x="1385018" y="2647950"/>
                </a:lnTo>
                <a:lnTo>
                  <a:pt x="1387240" y="2641282"/>
                </a:lnTo>
                <a:lnTo>
                  <a:pt x="1389144" y="2634297"/>
                </a:lnTo>
                <a:lnTo>
                  <a:pt x="1391049" y="2627630"/>
                </a:lnTo>
                <a:lnTo>
                  <a:pt x="1392318" y="2620645"/>
                </a:lnTo>
                <a:lnTo>
                  <a:pt x="1393270" y="2613342"/>
                </a:lnTo>
                <a:lnTo>
                  <a:pt x="1393905" y="2606040"/>
                </a:lnTo>
                <a:lnTo>
                  <a:pt x="1394223" y="2598420"/>
                </a:lnTo>
                <a:lnTo>
                  <a:pt x="1393905" y="2590482"/>
                </a:lnTo>
                <a:lnTo>
                  <a:pt x="1392953" y="2581910"/>
                </a:lnTo>
                <a:lnTo>
                  <a:pt x="1391683" y="2573972"/>
                </a:lnTo>
                <a:lnTo>
                  <a:pt x="1390414" y="2565717"/>
                </a:lnTo>
                <a:lnTo>
                  <a:pt x="1387875" y="2556510"/>
                </a:lnTo>
                <a:lnTo>
                  <a:pt x="1385335" y="2547937"/>
                </a:lnTo>
                <a:lnTo>
                  <a:pt x="1382161" y="2540317"/>
                </a:lnTo>
                <a:lnTo>
                  <a:pt x="1379305" y="2533332"/>
                </a:lnTo>
                <a:lnTo>
                  <a:pt x="1376131" y="2526982"/>
                </a:lnTo>
                <a:lnTo>
                  <a:pt x="1372639" y="2521267"/>
                </a:lnTo>
                <a:lnTo>
                  <a:pt x="1366926" y="2511742"/>
                </a:lnTo>
                <a:lnTo>
                  <a:pt x="1361848" y="2504757"/>
                </a:lnTo>
                <a:lnTo>
                  <a:pt x="1359308" y="2500312"/>
                </a:lnTo>
                <a:lnTo>
                  <a:pt x="1358991" y="2498725"/>
                </a:lnTo>
                <a:lnTo>
                  <a:pt x="1363435" y="2497137"/>
                </a:lnTo>
                <a:lnTo>
                  <a:pt x="1370417" y="2495867"/>
                </a:lnTo>
                <a:lnTo>
                  <a:pt x="1377400" y="2495232"/>
                </a:lnTo>
                <a:lnTo>
                  <a:pt x="1385335" y="2494280"/>
                </a:lnTo>
                <a:lnTo>
                  <a:pt x="1393905" y="2493962"/>
                </a:lnTo>
                <a:close/>
                <a:moveTo>
                  <a:pt x="410528" y="2278062"/>
                </a:moveTo>
                <a:lnTo>
                  <a:pt x="423228" y="2278380"/>
                </a:lnTo>
                <a:lnTo>
                  <a:pt x="435293" y="2279015"/>
                </a:lnTo>
                <a:lnTo>
                  <a:pt x="447040" y="2280920"/>
                </a:lnTo>
                <a:lnTo>
                  <a:pt x="458153" y="2282825"/>
                </a:lnTo>
                <a:lnTo>
                  <a:pt x="468948" y="2286000"/>
                </a:lnTo>
                <a:lnTo>
                  <a:pt x="478473" y="2289175"/>
                </a:lnTo>
                <a:lnTo>
                  <a:pt x="487363" y="2293302"/>
                </a:lnTo>
                <a:lnTo>
                  <a:pt x="491491" y="2295525"/>
                </a:lnTo>
                <a:lnTo>
                  <a:pt x="495301" y="2297747"/>
                </a:lnTo>
                <a:lnTo>
                  <a:pt x="498793" y="2299970"/>
                </a:lnTo>
                <a:lnTo>
                  <a:pt x="502285" y="2302827"/>
                </a:lnTo>
                <a:lnTo>
                  <a:pt x="505460" y="2305367"/>
                </a:lnTo>
                <a:lnTo>
                  <a:pt x="508318" y="2308225"/>
                </a:lnTo>
                <a:lnTo>
                  <a:pt x="511176" y="2311082"/>
                </a:lnTo>
                <a:lnTo>
                  <a:pt x="513716" y="2314257"/>
                </a:lnTo>
                <a:lnTo>
                  <a:pt x="515621" y="2317432"/>
                </a:lnTo>
                <a:lnTo>
                  <a:pt x="517843" y="2320925"/>
                </a:lnTo>
                <a:lnTo>
                  <a:pt x="519748" y="2324735"/>
                </a:lnTo>
                <a:lnTo>
                  <a:pt x="521336" y="2328545"/>
                </a:lnTo>
                <a:lnTo>
                  <a:pt x="522923" y="2332355"/>
                </a:lnTo>
                <a:lnTo>
                  <a:pt x="524193" y="2336482"/>
                </a:lnTo>
                <a:lnTo>
                  <a:pt x="524828" y="2340927"/>
                </a:lnTo>
                <a:lnTo>
                  <a:pt x="525463" y="2346007"/>
                </a:lnTo>
                <a:lnTo>
                  <a:pt x="526098" y="2351087"/>
                </a:lnTo>
                <a:lnTo>
                  <a:pt x="526415" y="2356802"/>
                </a:lnTo>
                <a:lnTo>
                  <a:pt x="526098" y="2361565"/>
                </a:lnTo>
                <a:lnTo>
                  <a:pt x="525463" y="2367597"/>
                </a:lnTo>
                <a:lnTo>
                  <a:pt x="525146" y="2373312"/>
                </a:lnTo>
                <a:lnTo>
                  <a:pt x="524193" y="2379345"/>
                </a:lnTo>
                <a:lnTo>
                  <a:pt x="522288" y="2387600"/>
                </a:lnTo>
                <a:lnTo>
                  <a:pt x="520383" y="2394902"/>
                </a:lnTo>
                <a:lnTo>
                  <a:pt x="517843" y="2401887"/>
                </a:lnTo>
                <a:lnTo>
                  <a:pt x="515621" y="2407920"/>
                </a:lnTo>
                <a:lnTo>
                  <a:pt x="513080" y="2413635"/>
                </a:lnTo>
                <a:lnTo>
                  <a:pt x="509906" y="2418715"/>
                </a:lnTo>
                <a:lnTo>
                  <a:pt x="504190" y="2428240"/>
                </a:lnTo>
                <a:lnTo>
                  <a:pt x="498158" y="2437447"/>
                </a:lnTo>
                <a:lnTo>
                  <a:pt x="494983" y="2441892"/>
                </a:lnTo>
                <a:lnTo>
                  <a:pt x="491808" y="2447290"/>
                </a:lnTo>
                <a:lnTo>
                  <a:pt x="488950" y="2453005"/>
                </a:lnTo>
                <a:lnTo>
                  <a:pt x="486728" y="2459672"/>
                </a:lnTo>
                <a:lnTo>
                  <a:pt x="485458" y="2463165"/>
                </a:lnTo>
                <a:lnTo>
                  <a:pt x="484823" y="2466975"/>
                </a:lnTo>
                <a:lnTo>
                  <a:pt x="483870" y="2471102"/>
                </a:lnTo>
                <a:lnTo>
                  <a:pt x="483870" y="2475230"/>
                </a:lnTo>
                <a:lnTo>
                  <a:pt x="483870" y="2479992"/>
                </a:lnTo>
                <a:lnTo>
                  <a:pt x="484823" y="2484437"/>
                </a:lnTo>
                <a:lnTo>
                  <a:pt x="485775" y="2488565"/>
                </a:lnTo>
                <a:lnTo>
                  <a:pt x="487045" y="2493010"/>
                </a:lnTo>
                <a:lnTo>
                  <a:pt x="488633" y="2495867"/>
                </a:lnTo>
                <a:lnTo>
                  <a:pt x="489903" y="2499042"/>
                </a:lnTo>
                <a:lnTo>
                  <a:pt x="491808" y="2501265"/>
                </a:lnTo>
                <a:lnTo>
                  <a:pt x="493396" y="2503170"/>
                </a:lnTo>
                <a:lnTo>
                  <a:pt x="497206" y="2506345"/>
                </a:lnTo>
                <a:lnTo>
                  <a:pt x="500698" y="2508567"/>
                </a:lnTo>
                <a:lnTo>
                  <a:pt x="503555" y="2510155"/>
                </a:lnTo>
                <a:lnTo>
                  <a:pt x="506095" y="2511107"/>
                </a:lnTo>
                <a:lnTo>
                  <a:pt x="508318" y="2512377"/>
                </a:lnTo>
                <a:lnTo>
                  <a:pt x="511176" y="2513330"/>
                </a:lnTo>
                <a:lnTo>
                  <a:pt x="512128" y="2513647"/>
                </a:lnTo>
                <a:lnTo>
                  <a:pt x="520383" y="2515870"/>
                </a:lnTo>
                <a:lnTo>
                  <a:pt x="528003" y="2517457"/>
                </a:lnTo>
                <a:lnTo>
                  <a:pt x="536576" y="2518410"/>
                </a:lnTo>
                <a:lnTo>
                  <a:pt x="545783" y="2519362"/>
                </a:lnTo>
                <a:lnTo>
                  <a:pt x="555943" y="2519997"/>
                </a:lnTo>
                <a:lnTo>
                  <a:pt x="567691" y="2520950"/>
                </a:lnTo>
                <a:lnTo>
                  <a:pt x="580708" y="2521267"/>
                </a:lnTo>
                <a:lnTo>
                  <a:pt x="608013" y="2521585"/>
                </a:lnTo>
                <a:lnTo>
                  <a:pt x="631826" y="2521267"/>
                </a:lnTo>
                <a:lnTo>
                  <a:pt x="657543" y="2520315"/>
                </a:lnTo>
                <a:lnTo>
                  <a:pt x="683261" y="2519680"/>
                </a:lnTo>
                <a:lnTo>
                  <a:pt x="709296" y="2518410"/>
                </a:lnTo>
                <a:lnTo>
                  <a:pt x="734378" y="2517140"/>
                </a:lnTo>
                <a:lnTo>
                  <a:pt x="758826" y="2515235"/>
                </a:lnTo>
                <a:lnTo>
                  <a:pt x="782321" y="2513330"/>
                </a:lnTo>
                <a:lnTo>
                  <a:pt x="803276" y="2511107"/>
                </a:lnTo>
                <a:lnTo>
                  <a:pt x="806133" y="2540952"/>
                </a:lnTo>
                <a:lnTo>
                  <a:pt x="808673" y="2577782"/>
                </a:lnTo>
                <a:lnTo>
                  <a:pt x="810896" y="2611120"/>
                </a:lnTo>
                <a:lnTo>
                  <a:pt x="810896" y="2611755"/>
                </a:lnTo>
                <a:lnTo>
                  <a:pt x="810896" y="2612390"/>
                </a:lnTo>
                <a:lnTo>
                  <a:pt x="811848" y="2633980"/>
                </a:lnTo>
                <a:lnTo>
                  <a:pt x="812483" y="2655887"/>
                </a:lnTo>
                <a:lnTo>
                  <a:pt x="812801" y="2677160"/>
                </a:lnTo>
                <a:lnTo>
                  <a:pt x="812801" y="2697480"/>
                </a:lnTo>
                <a:lnTo>
                  <a:pt x="812801" y="2717165"/>
                </a:lnTo>
                <a:lnTo>
                  <a:pt x="812483" y="2734945"/>
                </a:lnTo>
                <a:lnTo>
                  <a:pt x="811531" y="2751137"/>
                </a:lnTo>
                <a:lnTo>
                  <a:pt x="810261" y="2764790"/>
                </a:lnTo>
                <a:lnTo>
                  <a:pt x="809308" y="2770505"/>
                </a:lnTo>
                <a:lnTo>
                  <a:pt x="801053" y="2765107"/>
                </a:lnTo>
                <a:lnTo>
                  <a:pt x="790258" y="2758440"/>
                </a:lnTo>
                <a:lnTo>
                  <a:pt x="784861" y="2755265"/>
                </a:lnTo>
                <a:lnTo>
                  <a:pt x="778828" y="2751772"/>
                </a:lnTo>
                <a:lnTo>
                  <a:pt x="772478" y="2748915"/>
                </a:lnTo>
                <a:lnTo>
                  <a:pt x="765176" y="2745740"/>
                </a:lnTo>
                <a:lnTo>
                  <a:pt x="757556" y="2743200"/>
                </a:lnTo>
                <a:lnTo>
                  <a:pt x="749301" y="2740342"/>
                </a:lnTo>
                <a:lnTo>
                  <a:pt x="740728" y="2738120"/>
                </a:lnTo>
                <a:lnTo>
                  <a:pt x="730886" y="2736215"/>
                </a:lnTo>
                <a:lnTo>
                  <a:pt x="722948" y="2734945"/>
                </a:lnTo>
                <a:lnTo>
                  <a:pt x="715011" y="2734310"/>
                </a:lnTo>
                <a:lnTo>
                  <a:pt x="707391" y="2733357"/>
                </a:lnTo>
                <a:lnTo>
                  <a:pt x="700088" y="2733357"/>
                </a:lnTo>
                <a:lnTo>
                  <a:pt x="699136" y="2733357"/>
                </a:lnTo>
                <a:lnTo>
                  <a:pt x="698501" y="2733357"/>
                </a:lnTo>
                <a:lnTo>
                  <a:pt x="690246" y="2733357"/>
                </a:lnTo>
                <a:lnTo>
                  <a:pt x="681673" y="2734310"/>
                </a:lnTo>
                <a:lnTo>
                  <a:pt x="674053" y="2735262"/>
                </a:lnTo>
                <a:lnTo>
                  <a:pt x="666433" y="2736850"/>
                </a:lnTo>
                <a:lnTo>
                  <a:pt x="658813" y="2739390"/>
                </a:lnTo>
                <a:lnTo>
                  <a:pt x="651511" y="2741612"/>
                </a:lnTo>
                <a:lnTo>
                  <a:pt x="644526" y="2744470"/>
                </a:lnTo>
                <a:lnTo>
                  <a:pt x="638176" y="2747962"/>
                </a:lnTo>
                <a:lnTo>
                  <a:pt x="633096" y="2750820"/>
                </a:lnTo>
                <a:lnTo>
                  <a:pt x="628651" y="2753677"/>
                </a:lnTo>
                <a:lnTo>
                  <a:pt x="624206" y="2757170"/>
                </a:lnTo>
                <a:lnTo>
                  <a:pt x="620078" y="2760662"/>
                </a:lnTo>
                <a:lnTo>
                  <a:pt x="615951" y="2764155"/>
                </a:lnTo>
                <a:lnTo>
                  <a:pt x="612141" y="2767965"/>
                </a:lnTo>
                <a:lnTo>
                  <a:pt x="608648" y="2771775"/>
                </a:lnTo>
                <a:lnTo>
                  <a:pt x="605156" y="2775902"/>
                </a:lnTo>
                <a:lnTo>
                  <a:pt x="598805" y="2784475"/>
                </a:lnTo>
                <a:lnTo>
                  <a:pt x="593408" y="2793682"/>
                </a:lnTo>
                <a:lnTo>
                  <a:pt x="588328" y="2803207"/>
                </a:lnTo>
                <a:lnTo>
                  <a:pt x="584201" y="2812732"/>
                </a:lnTo>
                <a:lnTo>
                  <a:pt x="580391" y="2822892"/>
                </a:lnTo>
                <a:lnTo>
                  <a:pt x="577216" y="2833370"/>
                </a:lnTo>
                <a:lnTo>
                  <a:pt x="574675" y="2843530"/>
                </a:lnTo>
                <a:lnTo>
                  <a:pt x="572771" y="2854642"/>
                </a:lnTo>
                <a:lnTo>
                  <a:pt x="571183" y="2865437"/>
                </a:lnTo>
                <a:lnTo>
                  <a:pt x="569913" y="2876550"/>
                </a:lnTo>
                <a:lnTo>
                  <a:pt x="569596" y="2887980"/>
                </a:lnTo>
                <a:lnTo>
                  <a:pt x="569278" y="2899092"/>
                </a:lnTo>
                <a:lnTo>
                  <a:pt x="569596" y="2907030"/>
                </a:lnTo>
                <a:lnTo>
                  <a:pt x="569913" y="2914967"/>
                </a:lnTo>
                <a:lnTo>
                  <a:pt x="570866" y="2922587"/>
                </a:lnTo>
                <a:lnTo>
                  <a:pt x="571818" y="2930207"/>
                </a:lnTo>
                <a:lnTo>
                  <a:pt x="573406" y="2937510"/>
                </a:lnTo>
                <a:lnTo>
                  <a:pt x="575311" y="2944495"/>
                </a:lnTo>
                <a:lnTo>
                  <a:pt x="577216" y="2951797"/>
                </a:lnTo>
                <a:lnTo>
                  <a:pt x="580073" y="2958782"/>
                </a:lnTo>
                <a:lnTo>
                  <a:pt x="582613" y="2965767"/>
                </a:lnTo>
                <a:lnTo>
                  <a:pt x="585788" y="2972117"/>
                </a:lnTo>
                <a:lnTo>
                  <a:pt x="588646" y="2978785"/>
                </a:lnTo>
                <a:lnTo>
                  <a:pt x="592138" y="2984817"/>
                </a:lnTo>
                <a:lnTo>
                  <a:pt x="595948" y="2990850"/>
                </a:lnTo>
                <a:lnTo>
                  <a:pt x="600076" y="2996565"/>
                </a:lnTo>
                <a:lnTo>
                  <a:pt x="604521" y="3002280"/>
                </a:lnTo>
                <a:lnTo>
                  <a:pt x="608966" y="3007677"/>
                </a:lnTo>
                <a:lnTo>
                  <a:pt x="614046" y="3012757"/>
                </a:lnTo>
                <a:lnTo>
                  <a:pt x="618808" y="3017837"/>
                </a:lnTo>
                <a:lnTo>
                  <a:pt x="624206" y="3022282"/>
                </a:lnTo>
                <a:lnTo>
                  <a:pt x="629921" y="3026410"/>
                </a:lnTo>
                <a:lnTo>
                  <a:pt x="635636" y="3030220"/>
                </a:lnTo>
                <a:lnTo>
                  <a:pt x="641668" y="3034030"/>
                </a:lnTo>
                <a:lnTo>
                  <a:pt x="647701" y="3037522"/>
                </a:lnTo>
                <a:lnTo>
                  <a:pt x="654051" y="3040697"/>
                </a:lnTo>
                <a:lnTo>
                  <a:pt x="660718" y="3043237"/>
                </a:lnTo>
                <a:lnTo>
                  <a:pt x="667068" y="3046095"/>
                </a:lnTo>
                <a:lnTo>
                  <a:pt x="674053" y="3048000"/>
                </a:lnTo>
                <a:lnTo>
                  <a:pt x="681038" y="3049905"/>
                </a:lnTo>
                <a:lnTo>
                  <a:pt x="687706" y="3050857"/>
                </a:lnTo>
                <a:lnTo>
                  <a:pt x="695008" y="3052127"/>
                </a:lnTo>
                <a:lnTo>
                  <a:pt x="702311" y="3052445"/>
                </a:lnTo>
                <a:lnTo>
                  <a:pt x="709931" y="3052762"/>
                </a:lnTo>
                <a:lnTo>
                  <a:pt x="710883" y="3052445"/>
                </a:lnTo>
                <a:lnTo>
                  <a:pt x="711201" y="3052762"/>
                </a:lnTo>
                <a:lnTo>
                  <a:pt x="719456" y="3052445"/>
                </a:lnTo>
                <a:lnTo>
                  <a:pt x="727711" y="3051810"/>
                </a:lnTo>
                <a:lnTo>
                  <a:pt x="735648" y="3050540"/>
                </a:lnTo>
                <a:lnTo>
                  <a:pt x="743903" y="3048952"/>
                </a:lnTo>
                <a:lnTo>
                  <a:pt x="753111" y="3046730"/>
                </a:lnTo>
                <a:lnTo>
                  <a:pt x="761683" y="3044190"/>
                </a:lnTo>
                <a:lnTo>
                  <a:pt x="769303" y="3041015"/>
                </a:lnTo>
                <a:lnTo>
                  <a:pt x="776288" y="3037840"/>
                </a:lnTo>
                <a:lnTo>
                  <a:pt x="782638" y="3034665"/>
                </a:lnTo>
                <a:lnTo>
                  <a:pt x="788353" y="3031490"/>
                </a:lnTo>
                <a:lnTo>
                  <a:pt x="797878" y="3025457"/>
                </a:lnTo>
                <a:lnTo>
                  <a:pt x="809308" y="3018155"/>
                </a:lnTo>
                <a:lnTo>
                  <a:pt x="809943" y="3017837"/>
                </a:lnTo>
                <a:lnTo>
                  <a:pt x="811531" y="3022600"/>
                </a:lnTo>
                <a:lnTo>
                  <a:pt x="812483" y="3029267"/>
                </a:lnTo>
                <a:lnTo>
                  <a:pt x="813436" y="3035935"/>
                </a:lnTo>
                <a:lnTo>
                  <a:pt x="814071" y="3043872"/>
                </a:lnTo>
                <a:lnTo>
                  <a:pt x="814388" y="3052445"/>
                </a:lnTo>
                <a:lnTo>
                  <a:pt x="814388" y="3061970"/>
                </a:lnTo>
                <a:lnTo>
                  <a:pt x="814071" y="3080385"/>
                </a:lnTo>
                <a:lnTo>
                  <a:pt x="812801" y="3100705"/>
                </a:lnTo>
                <a:lnTo>
                  <a:pt x="811531" y="3121660"/>
                </a:lnTo>
                <a:lnTo>
                  <a:pt x="808991" y="3143885"/>
                </a:lnTo>
                <a:lnTo>
                  <a:pt x="806451" y="3166427"/>
                </a:lnTo>
                <a:lnTo>
                  <a:pt x="803593" y="3188652"/>
                </a:lnTo>
                <a:lnTo>
                  <a:pt x="800736" y="3210877"/>
                </a:lnTo>
                <a:lnTo>
                  <a:pt x="797561" y="3231832"/>
                </a:lnTo>
                <a:lnTo>
                  <a:pt x="791211" y="3270885"/>
                </a:lnTo>
                <a:lnTo>
                  <a:pt x="785813" y="3302000"/>
                </a:lnTo>
                <a:lnTo>
                  <a:pt x="784226" y="3309937"/>
                </a:lnTo>
                <a:lnTo>
                  <a:pt x="71120" y="3309937"/>
                </a:lnTo>
                <a:lnTo>
                  <a:pt x="63818" y="3309620"/>
                </a:lnTo>
                <a:lnTo>
                  <a:pt x="56515" y="3308350"/>
                </a:lnTo>
                <a:lnTo>
                  <a:pt x="50165" y="3306762"/>
                </a:lnTo>
                <a:lnTo>
                  <a:pt x="43498" y="3304222"/>
                </a:lnTo>
                <a:lnTo>
                  <a:pt x="37148" y="3301682"/>
                </a:lnTo>
                <a:lnTo>
                  <a:pt x="31433" y="3297555"/>
                </a:lnTo>
                <a:lnTo>
                  <a:pt x="26035" y="3293427"/>
                </a:lnTo>
                <a:lnTo>
                  <a:pt x="20638" y="3288982"/>
                </a:lnTo>
                <a:lnTo>
                  <a:pt x="16193" y="3283902"/>
                </a:lnTo>
                <a:lnTo>
                  <a:pt x="12383" y="3278505"/>
                </a:lnTo>
                <a:lnTo>
                  <a:pt x="8573" y="3272472"/>
                </a:lnTo>
                <a:lnTo>
                  <a:pt x="5398" y="3266440"/>
                </a:lnTo>
                <a:lnTo>
                  <a:pt x="3175" y="3259772"/>
                </a:lnTo>
                <a:lnTo>
                  <a:pt x="1588" y="3253105"/>
                </a:lnTo>
                <a:lnTo>
                  <a:pt x="318" y="3246120"/>
                </a:lnTo>
                <a:lnTo>
                  <a:pt x="0" y="3238817"/>
                </a:lnTo>
                <a:lnTo>
                  <a:pt x="0" y="2493645"/>
                </a:lnTo>
                <a:lnTo>
                  <a:pt x="31433" y="2499360"/>
                </a:lnTo>
                <a:lnTo>
                  <a:pt x="70485" y="2505392"/>
                </a:lnTo>
                <a:lnTo>
                  <a:pt x="91758" y="2508885"/>
                </a:lnTo>
                <a:lnTo>
                  <a:pt x="114300" y="2512060"/>
                </a:lnTo>
                <a:lnTo>
                  <a:pt x="137478" y="2515235"/>
                </a:lnTo>
                <a:lnTo>
                  <a:pt x="160655" y="2517775"/>
                </a:lnTo>
                <a:lnTo>
                  <a:pt x="183515" y="2519680"/>
                </a:lnTo>
                <a:lnTo>
                  <a:pt x="205740" y="2521585"/>
                </a:lnTo>
                <a:lnTo>
                  <a:pt x="227648" y="2522855"/>
                </a:lnTo>
                <a:lnTo>
                  <a:pt x="247968" y="2523172"/>
                </a:lnTo>
                <a:lnTo>
                  <a:pt x="261620" y="2522855"/>
                </a:lnTo>
                <a:lnTo>
                  <a:pt x="274955" y="2522220"/>
                </a:lnTo>
                <a:lnTo>
                  <a:pt x="287338" y="2520950"/>
                </a:lnTo>
                <a:lnTo>
                  <a:pt x="298768" y="2519045"/>
                </a:lnTo>
                <a:lnTo>
                  <a:pt x="304165" y="2517457"/>
                </a:lnTo>
                <a:lnTo>
                  <a:pt x="309563" y="2515552"/>
                </a:lnTo>
                <a:lnTo>
                  <a:pt x="314960" y="2513647"/>
                </a:lnTo>
                <a:lnTo>
                  <a:pt x="320040" y="2510790"/>
                </a:lnTo>
                <a:lnTo>
                  <a:pt x="325120" y="2507297"/>
                </a:lnTo>
                <a:lnTo>
                  <a:pt x="327978" y="2505075"/>
                </a:lnTo>
                <a:lnTo>
                  <a:pt x="330200" y="2502852"/>
                </a:lnTo>
                <a:lnTo>
                  <a:pt x="332423" y="2500312"/>
                </a:lnTo>
                <a:lnTo>
                  <a:pt x="334645" y="2497455"/>
                </a:lnTo>
                <a:lnTo>
                  <a:pt x="336550" y="2493962"/>
                </a:lnTo>
                <a:lnTo>
                  <a:pt x="338138" y="2490470"/>
                </a:lnTo>
                <a:lnTo>
                  <a:pt x="340043" y="2485390"/>
                </a:lnTo>
                <a:lnTo>
                  <a:pt x="341630" y="2479992"/>
                </a:lnTo>
                <a:lnTo>
                  <a:pt x="342265" y="2474277"/>
                </a:lnTo>
                <a:lnTo>
                  <a:pt x="342900" y="2468562"/>
                </a:lnTo>
                <a:lnTo>
                  <a:pt x="342900" y="2464752"/>
                </a:lnTo>
                <a:lnTo>
                  <a:pt x="342265" y="2461260"/>
                </a:lnTo>
                <a:lnTo>
                  <a:pt x="341630" y="2457767"/>
                </a:lnTo>
                <a:lnTo>
                  <a:pt x="340995" y="2454592"/>
                </a:lnTo>
                <a:lnTo>
                  <a:pt x="339090" y="2448560"/>
                </a:lnTo>
                <a:lnTo>
                  <a:pt x="336233" y="2443162"/>
                </a:lnTo>
                <a:lnTo>
                  <a:pt x="332423" y="2436812"/>
                </a:lnTo>
                <a:lnTo>
                  <a:pt x="328613" y="2430780"/>
                </a:lnTo>
                <a:lnTo>
                  <a:pt x="325120" y="2425065"/>
                </a:lnTo>
                <a:lnTo>
                  <a:pt x="321628" y="2419985"/>
                </a:lnTo>
                <a:lnTo>
                  <a:pt x="318770" y="2413635"/>
                </a:lnTo>
                <a:lnTo>
                  <a:pt x="315278" y="2406967"/>
                </a:lnTo>
                <a:lnTo>
                  <a:pt x="312420" y="2398712"/>
                </a:lnTo>
                <a:lnTo>
                  <a:pt x="309880" y="2389187"/>
                </a:lnTo>
                <a:lnTo>
                  <a:pt x="308610" y="2383790"/>
                </a:lnTo>
                <a:lnTo>
                  <a:pt x="307975" y="2378392"/>
                </a:lnTo>
                <a:lnTo>
                  <a:pt x="307658" y="2373630"/>
                </a:lnTo>
                <a:lnTo>
                  <a:pt x="307340" y="2368232"/>
                </a:lnTo>
                <a:lnTo>
                  <a:pt x="307658" y="2363470"/>
                </a:lnTo>
                <a:lnTo>
                  <a:pt x="307975" y="2359025"/>
                </a:lnTo>
                <a:lnTo>
                  <a:pt x="308293" y="2354580"/>
                </a:lnTo>
                <a:lnTo>
                  <a:pt x="309563" y="2350135"/>
                </a:lnTo>
                <a:lnTo>
                  <a:pt x="310198" y="2346007"/>
                </a:lnTo>
                <a:lnTo>
                  <a:pt x="311785" y="2341562"/>
                </a:lnTo>
                <a:lnTo>
                  <a:pt x="313373" y="2337752"/>
                </a:lnTo>
                <a:lnTo>
                  <a:pt x="314960" y="2333307"/>
                </a:lnTo>
                <a:lnTo>
                  <a:pt x="316865" y="2329497"/>
                </a:lnTo>
                <a:lnTo>
                  <a:pt x="319088" y="2325687"/>
                </a:lnTo>
                <a:lnTo>
                  <a:pt x="324168" y="2318385"/>
                </a:lnTo>
                <a:lnTo>
                  <a:pt x="329248" y="2311717"/>
                </a:lnTo>
                <a:lnTo>
                  <a:pt x="335915" y="2305050"/>
                </a:lnTo>
                <a:lnTo>
                  <a:pt x="343218" y="2299335"/>
                </a:lnTo>
                <a:lnTo>
                  <a:pt x="350838" y="2293937"/>
                </a:lnTo>
                <a:lnTo>
                  <a:pt x="359728" y="2289492"/>
                </a:lnTo>
                <a:lnTo>
                  <a:pt x="363855" y="2287270"/>
                </a:lnTo>
                <a:lnTo>
                  <a:pt x="368618" y="2285682"/>
                </a:lnTo>
                <a:lnTo>
                  <a:pt x="373380" y="2283777"/>
                </a:lnTo>
                <a:lnTo>
                  <a:pt x="378460" y="2282190"/>
                </a:lnTo>
                <a:lnTo>
                  <a:pt x="383223" y="2280920"/>
                </a:lnTo>
                <a:lnTo>
                  <a:pt x="388620" y="2279967"/>
                </a:lnTo>
                <a:lnTo>
                  <a:pt x="394018" y="2279015"/>
                </a:lnTo>
                <a:lnTo>
                  <a:pt x="399415" y="2278697"/>
                </a:lnTo>
                <a:lnTo>
                  <a:pt x="405130" y="2278380"/>
                </a:lnTo>
                <a:lnTo>
                  <a:pt x="410528" y="2278062"/>
                </a:lnTo>
                <a:close/>
                <a:moveTo>
                  <a:pt x="71120" y="1655762"/>
                </a:moveTo>
                <a:lnTo>
                  <a:pt x="814705" y="1655762"/>
                </a:lnTo>
                <a:lnTo>
                  <a:pt x="808990" y="1687194"/>
                </a:lnTo>
                <a:lnTo>
                  <a:pt x="802958" y="1726247"/>
                </a:lnTo>
                <a:lnTo>
                  <a:pt x="796608" y="1770062"/>
                </a:lnTo>
                <a:lnTo>
                  <a:pt x="793433" y="1793557"/>
                </a:lnTo>
                <a:lnTo>
                  <a:pt x="790575" y="1816417"/>
                </a:lnTo>
                <a:lnTo>
                  <a:pt x="788353" y="1839277"/>
                </a:lnTo>
                <a:lnTo>
                  <a:pt x="786765" y="1861819"/>
                </a:lnTo>
                <a:lnTo>
                  <a:pt x="785813" y="1883409"/>
                </a:lnTo>
                <a:lnTo>
                  <a:pt x="785495" y="1903729"/>
                </a:lnTo>
                <a:lnTo>
                  <a:pt x="785495" y="1917699"/>
                </a:lnTo>
                <a:lnTo>
                  <a:pt x="786130" y="1930717"/>
                </a:lnTo>
                <a:lnTo>
                  <a:pt x="787718" y="1943099"/>
                </a:lnTo>
                <a:lnTo>
                  <a:pt x="788353" y="1948814"/>
                </a:lnTo>
                <a:lnTo>
                  <a:pt x="789623" y="1954529"/>
                </a:lnTo>
                <a:lnTo>
                  <a:pt x="791210" y="1960244"/>
                </a:lnTo>
                <a:lnTo>
                  <a:pt x="793115" y="1965642"/>
                </a:lnTo>
                <a:lnTo>
                  <a:pt x="795020" y="1970722"/>
                </a:lnTo>
                <a:lnTo>
                  <a:pt x="797560" y="1975802"/>
                </a:lnTo>
                <a:lnTo>
                  <a:pt x="801053" y="1981199"/>
                </a:lnTo>
                <a:lnTo>
                  <a:pt x="802958" y="1983739"/>
                </a:lnTo>
                <a:lnTo>
                  <a:pt x="805498" y="1986279"/>
                </a:lnTo>
                <a:lnTo>
                  <a:pt x="808038" y="1988502"/>
                </a:lnTo>
                <a:lnTo>
                  <a:pt x="810895" y="1990724"/>
                </a:lnTo>
                <a:lnTo>
                  <a:pt x="814388" y="1992629"/>
                </a:lnTo>
                <a:lnTo>
                  <a:pt x="817880" y="1994217"/>
                </a:lnTo>
                <a:lnTo>
                  <a:pt x="823278" y="1996122"/>
                </a:lnTo>
                <a:lnTo>
                  <a:pt x="828675" y="1997709"/>
                </a:lnTo>
                <a:lnTo>
                  <a:pt x="834390" y="1998662"/>
                </a:lnTo>
                <a:lnTo>
                  <a:pt x="840106" y="1998979"/>
                </a:lnTo>
                <a:lnTo>
                  <a:pt x="840423" y="1998662"/>
                </a:lnTo>
                <a:lnTo>
                  <a:pt x="841693" y="1998979"/>
                </a:lnTo>
                <a:lnTo>
                  <a:pt x="845185" y="1998662"/>
                </a:lnTo>
                <a:lnTo>
                  <a:pt x="848361" y="1998027"/>
                </a:lnTo>
                <a:lnTo>
                  <a:pt x="851853" y="1997709"/>
                </a:lnTo>
                <a:lnTo>
                  <a:pt x="855346" y="1997074"/>
                </a:lnTo>
                <a:lnTo>
                  <a:pt x="861061" y="1994534"/>
                </a:lnTo>
                <a:lnTo>
                  <a:pt x="866458" y="1992312"/>
                </a:lnTo>
                <a:lnTo>
                  <a:pt x="872808" y="1988502"/>
                </a:lnTo>
                <a:lnTo>
                  <a:pt x="879158" y="1984692"/>
                </a:lnTo>
                <a:lnTo>
                  <a:pt x="884556" y="1980882"/>
                </a:lnTo>
                <a:lnTo>
                  <a:pt x="889635" y="1977389"/>
                </a:lnTo>
                <a:lnTo>
                  <a:pt x="895986" y="1974532"/>
                </a:lnTo>
                <a:lnTo>
                  <a:pt x="902653" y="1971357"/>
                </a:lnTo>
                <a:lnTo>
                  <a:pt x="910908" y="1968182"/>
                </a:lnTo>
                <a:lnTo>
                  <a:pt x="920433" y="1965642"/>
                </a:lnTo>
                <a:lnTo>
                  <a:pt x="923608" y="1965324"/>
                </a:lnTo>
                <a:lnTo>
                  <a:pt x="931228" y="1964054"/>
                </a:lnTo>
                <a:lnTo>
                  <a:pt x="935038" y="1963419"/>
                </a:lnTo>
                <a:lnTo>
                  <a:pt x="938848" y="1963419"/>
                </a:lnTo>
                <a:lnTo>
                  <a:pt x="940753" y="1963419"/>
                </a:lnTo>
                <a:lnTo>
                  <a:pt x="945198" y="1963419"/>
                </a:lnTo>
                <a:lnTo>
                  <a:pt x="949961" y="1963737"/>
                </a:lnTo>
                <a:lnTo>
                  <a:pt x="954088" y="1964372"/>
                </a:lnTo>
                <a:lnTo>
                  <a:pt x="958533" y="1965324"/>
                </a:lnTo>
                <a:lnTo>
                  <a:pt x="962978" y="1966277"/>
                </a:lnTo>
                <a:lnTo>
                  <a:pt x="967106" y="1967547"/>
                </a:lnTo>
                <a:lnTo>
                  <a:pt x="971233" y="1969134"/>
                </a:lnTo>
                <a:lnTo>
                  <a:pt x="975043" y="1971039"/>
                </a:lnTo>
                <a:lnTo>
                  <a:pt x="978853" y="1972944"/>
                </a:lnTo>
                <a:lnTo>
                  <a:pt x="982663" y="1974849"/>
                </a:lnTo>
                <a:lnTo>
                  <a:pt x="989966" y="1979929"/>
                </a:lnTo>
                <a:lnTo>
                  <a:pt x="996951" y="1985644"/>
                </a:lnTo>
                <a:lnTo>
                  <a:pt x="1003301" y="1991994"/>
                </a:lnTo>
                <a:lnTo>
                  <a:pt x="1009016" y="1998979"/>
                </a:lnTo>
                <a:lnTo>
                  <a:pt x="1014413" y="2006917"/>
                </a:lnTo>
                <a:lnTo>
                  <a:pt x="1019176" y="2015489"/>
                </a:lnTo>
                <a:lnTo>
                  <a:pt x="1021081" y="2019934"/>
                </a:lnTo>
                <a:lnTo>
                  <a:pt x="1022986" y="2024379"/>
                </a:lnTo>
                <a:lnTo>
                  <a:pt x="1024891" y="2029142"/>
                </a:lnTo>
                <a:lnTo>
                  <a:pt x="1025843" y="2034222"/>
                </a:lnTo>
                <a:lnTo>
                  <a:pt x="1027431" y="2038984"/>
                </a:lnTo>
                <a:lnTo>
                  <a:pt x="1028383" y="2044382"/>
                </a:lnTo>
                <a:lnTo>
                  <a:pt x="1029336" y="2049779"/>
                </a:lnTo>
                <a:lnTo>
                  <a:pt x="1029653" y="2055177"/>
                </a:lnTo>
                <a:lnTo>
                  <a:pt x="1030288" y="2060892"/>
                </a:lnTo>
                <a:lnTo>
                  <a:pt x="1030288" y="2066289"/>
                </a:lnTo>
                <a:lnTo>
                  <a:pt x="1030288" y="2079307"/>
                </a:lnTo>
                <a:lnTo>
                  <a:pt x="1029018" y="2091372"/>
                </a:lnTo>
                <a:lnTo>
                  <a:pt x="1027431" y="2102802"/>
                </a:lnTo>
                <a:lnTo>
                  <a:pt x="1025208" y="2114549"/>
                </a:lnTo>
                <a:lnTo>
                  <a:pt x="1022668" y="2124709"/>
                </a:lnTo>
                <a:lnTo>
                  <a:pt x="1019176" y="2134234"/>
                </a:lnTo>
                <a:lnTo>
                  <a:pt x="1015366" y="2143442"/>
                </a:lnTo>
                <a:lnTo>
                  <a:pt x="1012826" y="2147252"/>
                </a:lnTo>
                <a:lnTo>
                  <a:pt x="1010603" y="2151062"/>
                </a:lnTo>
                <a:lnTo>
                  <a:pt x="1008381" y="2154872"/>
                </a:lnTo>
                <a:lnTo>
                  <a:pt x="1005841" y="2158364"/>
                </a:lnTo>
                <a:lnTo>
                  <a:pt x="1002983" y="2161539"/>
                </a:lnTo>
                <a:lnTo>
                  <a:pt x="1000443" y="2164079"/>
                </a:lnTo>
                <a:lnTo>
                  <a:pt x="997268" y="2166937"/>
                </a:lnTo>
                <a:lnTo>
                  <a:pt x="994093" y="2169477"/>
                </a:lnTo>
                <a:lnTo>
                  <a:pt x="990918" y="2171699"/>
                </a:lnTo>
                <a:lnTo>
                  <a:pt x="987426" y="2173604"/>
                </a:lnTo>
                <a:lnTo>
                  <a:pt x="983933" y="2175509"/>
                </a:lnTo>
                <a:lnTo>
                  <a:pt x="980441" y="2177097"/>
                </a:lnTo>
                <a:lnTo>
                  <a:pt x="976313" y="2178684"/>
                </a:lnTo>
                <a:lnTo>
                  <a:pt x="972186" y="2179954"/>
                </a:lnTo>
                <a:lnTo>
                  <a:pt x="967741" y="2180589"/>
                </a:lnTo>
                <a:lnTo>
                  <a:pt x="962978" y="2181224"/>
                </a:lnTo>
                <a:lnTo>
                  <a:pt x="957898" y="2181859"/>
                </a:lnTo>
                <a:lnTo>
                  <a:pt x="952500" y="2182177"/>
                </a:lnTo>
                <a:lnTo>
                  <a:pt x="947421" y="2182177"/>
                </a:lnTo>
                <a:lnTo>
                  <a:pt x="942341" y="2181859"/>
                </a:lnTo>
                <a:lnTo>
                  <a:pt x="930593" y="2179954"/>
                </a:lnTo>
                <a:lnTo>
                  <a:pt x="922338" y="2178367"/>
                </a:lnTo>
                <a:lnTo>
                  <a:pt x="914718" y="2176144"/>
                </a:lnTo>
                <a:lnTo>
                  <a:pt x="907733" y="2173604"/>
                </a:lnTo>
                <a:lnTo>
                  <a:pt x="901701" y="2171382"/>
                </a:lnTo>
                <a:lnTo>
                  <a:pt x="896303" y="2168842"/>
                </a:lnTo>
                <a:lnTo>
                  <a:pt x="890906" y="2165984"/>
                </a:lnTo>
                <a:lnTo>
                  <a:pt x="881381" y="2159952"/>
                </a:lnTo>
                <a:lnTo>
                  <a:pt x="872173" y="2153919"/>
                </a:lnTo>
                <a:lnTo>
                  <a:pt x="862331" y="2147569"/>
                </a:lnTo>
                <a:lnTo>
                  <a:pt x="856616" y="2145029"/>
                </a:lnTo>
                <a:lnTo>
                  <a:pt x="849948" y="2142489"/>
                </a:lnTo>
                <a:lnTo>
                  <a:pt x="846456" y="2141219"/>
                </a:lnTo>
                <a:lnTo>
                  <a:pt x="842646" y="2140584"/>
                </a:lnTo>
                <a:lnTo>
                  <a:pt x="838518" y="2139949"/>
                </a:lnTo>
                <a:lnTo>
                  <a:pt x="834708" y="2139632"/>
                </a:lnTo>
                <a:lnTo>
                  <a:pt x="834073" y="2139632"/>
                </a:lnTo>
                <a:lnTo>
                  <a:pt x="833120" y="2139632"/>
                </a:lnTo>
                <a:lnTo>
                  <a:pt x="828675" y="2139949"/>
                </a:lnTo>
                <a:lnTo>
                  <a:pt x="823913" y="2140584"/>
                </a:lnTo>
                <a:lnTo>
                  <a:pt x="819785" y="2141537"/>
                </a:lnTo>
                <a:lnTo>
                  <a:pt x="815340" y="2143124"/>
                </a:lnTo>
                <a:lnTo>
                  <a:pt x="812483" y="2144394"/>
                </a:lnTo>
                <a:lnTo>
                  <a:pt x="809943" y="2145664"/>
                </a:lnTo>
                <a:lnTo>
                  <a:pt x="808038" y="2147252"/>
                </a:lnTo>
                <a:lnTo>
                  <a:pt x="805498" y="2148839"/>
                </a:lnTo>
                <a:lnTo>
                  <a:pt x="802640" y="2152332"/>
                </a:lnTo>
                <a:lnTo>
                  <a:pt x="800418" y="2155189"/>
                </a:lnTo>
                <a:lnTo>
                  <a:pt x="797243" y="2160587"/>
                </a:lnTo>
                <a:lnTo>
                  <a:pt x="795338" y="2165667"/>
                </a:lnTo>
                <a:lnTo>
                  <a:pt x="793750" y="2170112"/>
                </a:lnTo>
                <a:lnTo>
                  <a:pt x="792480" y="2175192"/>
                </a:lnTo>
                <a:lnTo>
                  <a:pt x="791210" y="2183129"/>
                </a:lnTo>
                <a:lnTo>
                  <a:pt x="789940" y="2191384"/>
                </a:lnTo>
                <a:lnTo>
                  <a:pt x="788670" y="2200592"/>
                </a:lnTo>
                <a:lnTo>
                  <a:pt x="788353" y="2210117"/>
                </a:lnTo>
                <a:lnTo>
                  <a:pt x="787400" y="2230754"/>
                </a:lnTo>
                <a:lnTo>
                  <a:pt x="787400" y="2253614"/>
                </a:lnTo>
                <a:lnTo>
                  <a:pt x="787400" y="2279332"/>
                </a:lnTo>
                <a:lnTo>
                  <a:pt x="788035" y="2305685"/>
                </a:lnTo>
                <a:lnTo>
                  <a:pt x="789305" y="2332672"/>
                </a:lnTo>
                <a:lnTo>
                  <a:pt x="790575" y="2359660"/>
                </a:lnTo>
                <a:lnTo>
                  <a:pt x="791845" y="2386647"/>
                </a:lnTo>
                <a:lnTo>
                  <a:pt x="793750" y="2412682"/>
                </a:lnTo>
                <a:lnTo>
                  <a:pt x="795655" y="2437765"/>
                </a:lnTo>
                <a:lnTo>
                  <a:pt x="797878" y="2460307"/>
                </a:lnTo>
                <a:lnTo>
                  <a:pt x="768668" y="2462530"/>
                </a:lnTo>
                <a:lnTo>
                  <a:pt x="733108" y="2465070"/>
                </a:lnTo>
                <a:lnTo>
                  <a:pt x="700405" y="2466975"/>
                </a:lnTo>
                <a:lnTo>
                  <a:pt x="666750" y="2468562"/>
                </a:lnTo>
                <a:lnTo>
                  <a:pt x="633095" y="2469832"/>
                </a:lnTo>
                <a:lnTo>
                  <a:pt x="601028" y="2470150"/>
                </a:lnTo>
                <a:lnTo>
                  <a:pt x="586105" y="2470150"/>
                </a:lnTo>
                <a:lnTo>
                  <a:pt x="562610" y="2468880"/>
                </a:lnTo>
                <a:lnTo>
                  <a:pt x="552450" y="2468562"/>
                </a:lnTo>
                <a:lnTo>
                  <a:pt x="543560" y="2467927"/>
                </a:lnTo>
                <a:lnTo>
                  <a:pt x="538163" y="2466975"/>
                </a:lnTo>
                <a:lnTo>
                  <a:pt x="544513" y="2458402"/>
                </a:lnTo>
                <a:lnTo>
                  <a:pt x="551498" y="2446337"/>
                </a:lnTo>
                <a:lnTo>
                  <a:pt x="554673" y="2440940"/>
                </a:lnTo>
                <a:lnTo>
                  <a:pt x="558165" y="2434907"/>
                </a:lnTo>
                <a:lnTo>
                  <a:pt x="561340" y="2428557"/>
                </a:lnTo>
                <a:lnTo>
                  <a:pt x="563880" y="2421255"/>
                </a:lnTo>
                <a:lnTo>
                  <a:pt x="567055" y="2413635"/>
                </a:lnTo>
                <a:lnTo>
                  <a:pt x="569278" y="2405380"/>
                </a:lnTo>
                <a:lnTo>
                  <a:pt x="571500" y="2396807"/>
                </a:lnTo>
                <a:lnTo>
                  <a:pt x="573405" y="2387282"/>
                </a:lnTo>
                <a:lnTo>
                  <a:pt x="574993" y="2379027"/>
                </a:lnTo>
                <a:lnTo>
                  <a:pt x="575628" y="2371090"/>
                </a:lnTo>
                <a:lnTo>
                  <a:pt x="576580" y="2363470"/>
                </a:lnTo>
                <a:lnTo>
                  <a:pt x="576580" y="2355850"/>
                </a:lnTo>
                <a:lnTo>
                  <a:pt x="576263" y="2347277"/>
                </a:lnTo>
                <a:lnTo>
                  <a:pt x="575628" y="2339340"/>
                </a:lnTo>
                <a:lnTo>
                  <a:pt x="574040" y="2331402"/>
                </a:lnTo>
                <a:lnTo>
                  <a:pt x="572770" y="2323782"/>
                </a:lnTo>
                <a:lnTo>
                  <a:pt x="570865" y="2315845"/>
                </a:lnTo>
                <a:lnTo>
                  <a:pt x="568008" y="2308860"/>
                </a:lnTo>
                <a:lnTo>
                  <a:pt x="565468" y="2301875"/>
                </a:lnTo>
                <a:lnTo>
                  <a:pt x="561975" y="2295207"/>
                </a:lnTo>
                <a:lnTo>
                  <a:pt x="558800" y="2290762"/>
                </a:lnTo>
                <a:lnTo>
                  <a:pt x="555943" y="2286317"/>
                </a:lnTo>
                <a:lnTo>
                  <a:pt x="552768" y="2281555"/>
                </a:lnTo>
                <a:lnTo>
                  <a:pt x="549275" y="2277427"/>
                </a:lnTo>
                <a:lnTo>
                  <a:pt x="545783" y="2273617"/>
                </a:lnTo>
                <a:lnTo>
                  <a:pt x="541973" y="2269807"/>
                </a:lnTo>
                <a:lnTo>
                  <a:pt x="537845" y="2265997"/>
                </a:lnTo>
                <a:lnTo>
                  <a:pt x="534035" y="2262504"/>
                </a:lnTo>
                <a:lnTo>
                  <a:pt x="525145" y="2256472"/>
                </a:lnTo>
                <a:lnTo>
                  <a:pt x="516573" y="2250439"/>
                </a:lnTo>
                <a:lnTo>
                  <a:pt x="506730" y="2245677"/>
                </a:lnTo>
                <a:lnTo>
                  <a:pt x="496888" y="2241549"/>
                </a:lnTo>
                <a:lnTo>
                  <a:pt x="487045" y="2237739"/>
                </a:lnTo>
                <a:lnTo>
                  <a:pt x="476568" y="2234564"/>
                </a:lnTo>
                <a:lnTo>
                  <a:pt x="466090" y="2232342"/>
                </a:lnTo>
                <a:lnTo>
                  <a:pt x="455295" y="2230437"/>
                </a:lnTo>
                <a:lnTo>
                  <a:pt x="444183" y="2228849"/>
                </a:lnTo>
                <a:lnTo>
                  <a:pt x="433070" y="2227579"/>
                </a:lnTo>
                <a:lnTo>
                  <a:pt x="421958" y="2226944"/>
                </a:lnTo>
                <a:lnTo>
                  <a:pt x="410528" y="2226944"/>
                </a:lnTo>
                <a:lnTo>
                  <a:pt x="402908" y="2226944"/>
                </a:lnTo>
                <a:lnTo>
                  <a:pt x="395288" y="2227262"/>
                </a:lnTo>
                <a:lnTo>
                  <a:pt x="387033" y="2228532"/>
                </a:lnTo>
                <a:lnTo>
                  <a:pt x="379730" y="2229484"/>
                </a:lnTo>
                <a:lnTo>
                  <a:pt x="372110" y="2230754"/>
                </a:lnTo>
                <a:lnTo>
                  <a:pt x="364808" y="2232659"/>
                </a:lnTo>
                <a:lnTo>
                  <a:pt x="358140" y="2234882"/>
                </a:lnTo>
                <a:lnTo>
                  <a:pt x="351155" y="2237104"/>
                </a:lnTo>
                <a:lnTo>
                  <a:pt x="344170" y="2239962"/>
                </a:lnTo>
                <a:lnTo>
                  <a:pt x="337820" y="2242819"/>
                </a:lnTo>
                <a:lnTo>
                  <a:pt x="331153" y="2245994"/>
                </a:lnTo>
                <a:lnTo>
                  <a:pt x="324803" y="2249804"/>
                </a:lnTo>
                <a:lnTo>
                  <a:pt x="319088" y="2253614"/>
                </a:lnTo>
                <a:lnTo>
                  <a:pt x="313373" y="2257424"/>
                </a:lnTo>
                <a:lnTo>
                  <a:pt x="307658" y="2262187"/>
                </a:lnTo>
                <a:lnTo>
                  <a:pt x="302260" y="2266632"/>
                </a:lnTo>
                <a:lnTo>
                  <a:pt x="297180" y="2271394"/>
                </a:lnTo>
                <a:lnTo>
                  <a:pt x="292418" y="2276474"/>
                </a:lnTo>
                <a:lnTo>
                  <a:pt x="287655" y="2281872"/>
                </a:lnTo>
                <a:lnTo>
                  <a:pt x="283528" y="2287270"/>
                </a:lnTo>
                <a:lnTo>
                  <a:pt x="279400" y="2292985"/>
                </a:lnTo>
                <a:lnTo>
                  <a:pt x="275908" y="2299017"/>
                </a:lnTo>
                <a:lnTo>
                  <a:pt x="272415" y="2305367"/>
                </a:lnTo>
                <a:lnTo>
                  <a:pt x="269240" y="2311400"/>
                </a:lnTo>
                <a:lnTo>
                  <a:pt x="266383" y="2318067"/>
                </a:lnTo>
                <a:lnTo>
                  <a:pt x="263843" y="2324417"/>
                </a:lnTo>
                <a:lnTo>
                  <a:pt x="261938" y="2331402"/>
                </a:lnTo>
                <a:lnTo>
                  <a:pt x="260033" y="2338070"/>
                </a:lnTo>
                <a:lnTo>
                  <a:pt x="259080" y="2345372"/>
                </a:lnTo>
                <a:lnTo>
                  <a:pt x="257810" y="2352357"/>
                </a:lnTo>
                <a:lnTo>
                  <a:pt x="257493" y="2359660"/>
                </a:lnTo>
                <a:lnTo>
                  <a:pt x="257175" y="2367280"/>
                </a:lnTo>
                <a:lnTo>
                  <a:pt x="257493" y="2375217"/>
                </a:lnTo>
                <a:lnTo>
                  <a:pt x="258128" y="2383790"/>
                </a:lnTo>
                <a:lnTo>
                  <a:pt x="259398" y="2391727"/>
                </a:lnTo>
                <a:lnTo>
                  <a:pt x="260985" y="2400300"/>
                </a:lnTo>
                <a:lnTo>
                  <a:pt x="263208" y="2409190"/>
                </a:lnTo>
                <a:lnTo>
                  <a:pt x="265748" y="2417762"/>
                </a:lnTo>
                <a:lnTo>
                  <a:pt x="268923" y="2425382"/>
                </a:lnTo>
                <a:lnTo>
                  <a:pt x="272098" y="2432367"/>
                </a:lnTo>
                <a:lnTo>
                  <a:pt x="274955" y="2438717"/>
                </a:lnTo>
                <a:lnTo>
                  <a:pt x="278448" y="2444432"/>
                </a:lnTo>
                <a:lnTo>
                  <a:pt x="284163" y="2453957"/>
                </a:lnTo>
                <a:lnTo>
                  <a:pt x="289243" y="2460942"/>
                </a:lnTo>
                <a:lnTo>
                  <a:pt x="291783" y="2465705"/>
                </a:lnTo>
                <a:lnTo>
                  <a:pt x="292418" y="2466975"/>
                </a:lnTo>
                <a:lnTo>
                  <a:pt x="287655" y="2468562"/>
                </a:lnTo>
                <a:lnTo>
                  <a:pt x="280670" y="2469832"/>
                </a:lnTo>
                <a:lnTo>
                  <a:pt x="274003" y="2470467"/>
                </a:lnTo>
                <a:lnTo>
                  <a:pt x="265748" y="2471420"/>
                </a:lnTo>
                <a:lnTo>
                  <a:pt x="257493" y="2471737"/>
                </a:lnTo>
                <a:lnTo>
                  <a:pt x="247968" y="2471737"/>
                </a:lnTo>
                <a:lnTo>
                  <a:pt x="229553" y="2471420"/>
                </a:lnTo>
                <a:lnTo>
                  <a:pt x="209233" y="2470150"/>
                </a:lnTo>
                <a:lnTo>
                  <a:pt x="187960" y="2468562"/>
                </a:lnTo>
                <a:lnTo>
                  <a:pt x="166053" y="2466340"/>
                </a:lnTo>
                <a:lnTo>
                  <a:pt x="143510" y="2464117"/>
                </a:lnTo>
                <a:lnTo>
                  <a:pt x="120968" y="2460942"/>
                </a:lnTo>
                <a:lnTo>
                  <a:pt x="99060" y="2457767"/>
                </a:lnTo>
                <a:lnTo>
                  <a:pt x="77788" y="2454910"/>
                </a:lnTo>
                <a:lnTo>
                  <a:pt x="39053" y="2448242"/>
                </a:lnTo>
                <a:lnTo>
                  <a:pt x="7938" y="2442845"/>
                </a:lnTo>
                <a:lnTo>
                  <a:pt x="0" y="2441575"/>
                </a:lnTo>
                <a:lnTo>
                  <a:pt x="0" y="1726882"/>
                </a:lnTo>
                <a:lnTo>
                  <a:pt x="318" y="1719579"/>
                </a:lnTo>
                <a:lnTo>
                  <a:pt x="1588" y="1712912"/>
                </a:lnTo>
                <a:lnTo>
                  <a:pt x="3175" y="1705927"/>
                </a:lnTo>
                <a:lnTo>
                  <a:pt x="5398" y="1699259"/>
                </a:lnTo>
                <a:lnTo>
                  <a:pt x="8573" y="1693227"/>
                </a:lnTo>
                <a:lnTo>
                  <a:pt x="12383" y="1687194"/>
                </a:lnTo>
                <a:lnTo>
                  <a:pt x="16193" y="1681797"/>
                </a:lnTo>
                <a:lnTo>
                  <a:pt x="20638" y="1676717"/>
                </a:lnTo>
                <a:lnTo>
                  <a:pt x="26035" y="1672272"/>
                </a:lnTo>
                <a:lnTo>
                  <a:pt x="31433" y="1668144"/>
                </a:lnTo>
                <a:lnTo>
                  <a:pt x="37148" y="1664652"/>
                </a:lnTo>
                <a:lnTo>
                  <a:pt x="43498" y="1661477"/>
                </a:lnTo>
                <a:lnTo>
                  <a:pt x="50165" y="1658937"/>
                </a:lnTo>
                <a:lnTo>
                  <a:pt x="56515" y="1657349"/>
                </a:lnTo>
                <a:lnTo>
                  <a:pt x="63818" y="1656079"/>
                </a:lnTo>
                <a:lnTo>
                  <a:pt x="71120" y="1655762"/>
                </a:lnTo>
                <a:close/>
                <a:moveTo>
                  <a:pt x="1433951" y="1406525"/>
                </a:moveTo>
                <a:lnTo>
                  <a:pt x="1422849" y="1416679"/>
                </a:lnTo>
                <a:lnTo>
                  <a:pt x="1412064" y="1427150"/>
                </a:lnTo>
                <a:lnTo>
                  <a:pt x="1401279" y="1438256"/>
                </a:lnTo>
                <a:lnTo>
                  <a:pt x="1396521" y="1444602"/>
                </a:lnTo>
                <a:lnTo>
                  <a:pt x="1391446" y="1450631"/>
                </a:lnTo>
                <a:lnTo>
                  <a:pt x="1383199" y="1461737"/>
                </a:lnTo>
                <a:lnTo>
                  <a:pt x="1375269" y="1472525"/>
                </a:lnTo>
                <a:lnTo>
                  <a:pt x="1368607" y="1483631"/>
                </a:lnTo>
                <a:lnTo>
                  <a:pt x="1361946" y="1494419"/>
                </a:lnTo>
                <a:lnTo>
                  <a:pt x="1356237" y="1505525"/>
                </a:lnTo>
                <a:lnTo>
                  <a:pt x="1350844" y="1516314"/>
                </a:lnTo>
                <a:lnTo>
                  <a:pt x="1346086" y="1527420"/>
                </a:lnTo>
                <a:lnTo>
                  <a:pt x="1341645" y="1538208"/>
                </a:lnTo>
                <a:lnTo>
                  <a:pt x="1337839" y="1549314"/>
                </a:lnTo>
                <a:lnTo>
                  <a:pt x="1334667" y="1559785"/>
                </a:lnTo>
                <a:lnTo>
                  <a:pt x="1331812" y="1570574"/>
                </a:lnTo>
                <a:lnTo>
                  <a:pt x="1329591" y="1581362"/>
                </a:lnTo>
                <a:lnTo>
                  <a:pt x="1328005" y="1592151"/>
                </a:lnTo>
                <a:lnTo>
                  <a:pt x="1326419" y="1602622"/>
                </a:lnTo>
                <a:lnTo>
                  <a:pt x="1325785" y="1613093"/>
                </a:lnTo>
                <a:lnTo>
                  <a:pt x="1325468" y="1623247"/>
                </a:lnTo>
                <a:lnTo>
                  <a:pt x="1325468" y="1633718"/>
                </a:lnTo>
                <a:lnTo>
                  <a:pt x="1325785" y="1643555"/>
                </a:lnTo>
                <a:lnTo>
                  <a:pt x="1326419" y="1653709"/>
                </a:lnTo>
                <a:lnTo>
                  <a:pt x="1327688" y="1663228"/>
                </a:lnTo>
                <a:lnTo>
                  <a:pt x="1329274" y="1673064"/>
                </a:lnTo>
                <a:lnTo>
                  <a:pt x="1331495" y="1682266"/>
                </a:lnTo>
                <a:lnTo>
                  <a:pt x="1333715" y="1691468"/>
                </a:lnTo>
                <a:lnTo>
                  <a:pt x="1336570" y="1700670"/>
                </a:lnTo>
                <a:lnTo>
                  <a:pt x="1339425" y="1709555"/>
                </a:lnTo>
                <a:lnTo>
                  <a:pt x="1342914" y="1717805"/>
                </a:lnTo>
                <a:lnTo>
                  <a:pt x="1346403" y="1726372"/>
                </a:lnTo>
                <a:lnTo>
                  <a:pt x="1350527" y="1734622"/>
                </a:lnTo>
                <a:lnTo>
                  <a:pt x="1354650" y="1742238"/>
                </a:lnTo>
                <a:lnTo>
                  <a:pt x="1359409" y="1749853"/>
                </a:lnTo>
                <a:lnTo>
                  <a:pt x="1364484" y="1757151"/>
                </a:lnTo>
                <a:lnTo>
                  <a:pt x="1369242" y="1764449"/>
                </a:lnTo>
                <a:lnTo>
                  <a:pt x="1374634" y="1771113"/>
                </a:lnTo>
                <a:lnTo>
                  <a:pt x="1380344" y="1777459"/>
                </a:lnTo>
                <a:lnTo>
                  <a:pt x="1386054" y="1783488"/>
                </a:lnTo>
                <a:lnTo>
                  <a:pt x="1392080" y="1789834"/>
                </a:lnTo>
                <a:lnTo>
                  <a:pt x="1398425" y="1794911"/>
                </a:lnTo>
                <a:lnTo>
                  <a:pt x="1404769" y="1799988"/>
                </a:lnTo>
                <a:lnTo>
                  <a:pt x="1411430" y="1805065"/>
                </a:lnTo>
                <a:lnTo>
                  <a:pt x="1418091" y="1809190"/>
                </a:lnTo>
                <a:lnTo>
                  <a:pt x="1425070" y="1813315"/>
                </a:lnTo>
                <a:lnTo>
                  <a:pt x="1432365" y="1816805"/>
                </a:lnTo>
                <a:lnTo>
                  <a:pt x="1439661" y="1820296"/>
                </a:lnTo>
                <a:lnTo>
                  <a:pt x="1446957" y="1822834"/>
                </a:lnTo>
                <a:lnTo>
                  <a:pt x="1454570" y="1825690"/>
                </a:lnTo>
                <a:lnTo>
                  <a:pt x="1462182" y="1827594"/>
                </a:lnTo>
                <a:lnTo>
                  <a:pt x="1469795" y="1829180"/>
                </a:lnTo>
                <a:lnTo>
                  <a:pt x="1477725" y="1830132"/>
                </a:lnTo>
                <a:lnTo>
                  <a:pt x="1485338" y="1830450"/>
                </a:lnTo>
                <a:lnTo>
                  <a:pt x="1493586" y="1831084"/>
                </a:lnTo>
                <a:lnTo>
                  <a:pt x="1501516" y="1830450"/>
                </a:lnTo>
                <a:lnTo>
                  <a:pt x="1509446" y="1829498"/>
                </a:lnTo>
                <a:lnTo>
                  <a:pt x="1517693" y="1828228"/>
                </a:lnTo>
                <a:lnTo>
                  <a:pt x="1525623" y="1826325"/>
                </a:lnTo>
                <a:lnTo>
                  <a:pt x="1533553" y="1824104"/>
                </a:lnTo>
                <a:lnTo>
                  <a:pt x="1541800" y="1820930"/>
                </a:lnTo>
                <a:lnTo>
                  <a:pt x="1549730" y="1817440"/>
                </a:lnTo>
                <a:lnTo>
                  <a:pt x="1557661" y="1813632"/>
                </a:lnTo>
                <a:lnTo>
                  <a:pt x="1565591" y="1809190"/>
                </a:lnTo>
                <a:lnTo>
                  <a:pt x="1573838" y="1803796"/>
                </a:lnTo>
                <a:lnTo>
                  <a:pt x="1581768" y="1798084"/>
                </a:lnTo>
                <a:lnTo>
                  <a:pt x="1589381" y="1791738"/>
                </a:lnTo>
                <a:lnTo>
                  <a:pt x="1596994" y="1784757"/>
                </a:lnTo>
                <a:lnTo>
                  <a:pt x="1604607" y="1777142"/>
                </a:lnTo>
                <a:lnTo>
                  <a:pt x="1643305" y="1736843"/>
                </a:lnTo>
                <a:lnTo>
                  <a:pt x="1676929" y="1702257"/>
                </a:lnTo>
                <a:lnTo>
                  <a:pt x="1706429" y="1672430"/>
                </a:lnTo>
                <a:lnTo>
                  <a:pt x="1732757" y="1646093"/>
                </a:lnTo>
                <a:lnTo>
                  <a:pt x="1901826" y="2103652"/>
                </a:lnTo>
                <a:lnTo>
                  <a:pt x="1870423" y="2109364"/>
                </a:lnTo>
                <a:lnTo>
                  <a:pt x="1831724" y="2116662"/>
                </a:lnTo>
                <a:lnTo>
                  <a:pt x="1810472" y="2121104"/>
                </a:lnTo>
                <a:lnTo>
                  <a:pt x="1788267" y="2125864"/>
                </a:lnTo>
                <a:lnTo>
                  <a:pt x="1765111" y="2130941"/>
                </a:lnTo>
                <a:lnTo>
                  <a:pt x="1742590" y="2136335"/>
                </a:lnTo>
                <a:lnTo>
                  <a:pt x="1720386" y="2142681"/>
                </a:lnTo>
                <a:lnTo>
                  <a:pt x="1698816" y="2148710"/>
                </a:lnTo>
                <a:lnTo>
                  <a:pt x="1678198" y="2154739"/>
                </a:lnTo>
                <a:lnTo>
                  <a:pt x="1658848" y="2161720"/>
                </a:lnTo>
                <a:lnTo>
                  <a:pt x="1646160" y="2166480"/>
                </a:lnTo>
                <a:lnTo>
                  <a:pt x="1634107" y="2171556"/>
                </a:lnTo>
                <a:lnTo>
                  <a:pt x="1623004" y="2177268"/>
                </a:lnTo>
                <a:lnTo>
                  <a:pt x="1617612" y="2180124"/>
                </a:lnTo>
                <a:lnTo>
                  <a:pt x="1613171" y="2182980"/>
                </a:lnTo>
                <a:lnTo>
                  <a:pt x="1608096" y="2186470"/>
                </a:lnTo>
                <a:lnTo>
                  <a:pt x="1603972" y="2189960"/>
                </a:lnTo>
                <a:lnTo>
                  <a:pt x="1599849" y="2193768"/>
                </a:lnTo>
                <a:lnTo>
                  <a:pt x="1595408" y="2197893"/>
                </a:lnTo>
                <a:lnTo>
                  <a:pt x="1592236" y="2202970"/>
                </a:lnTo>
                <a:lnTo>
                  <a:pt x="1590333" y="2206143"/>
                </a:lnTo>
                <a:lnTo>
                  <a:pt x="1588746" y="2208999"/>
                </a:lnTo>
                <a:lnTo>
                  <a:pt x="1587478" y="2212489"/>
                </a:lnTo>
                <a:lnTo>
                  <a:pt x="1586526" y="2215980"/>
                </a:lnTo>
                <a:lnTo>
                  <a:pt x="1585892" y="2219470"/>
                </a:lnTo>
                <a:lnTo>
                  <a:pt x="1585574" y="2223595"/>
                </a:lnTo>
                <a:lnTo>
                  <a:pt x="1585574" y="2228989"/>
                </a:lnTo>
                <a:lnTo>
                  <a:pt x="1585892" y="2234701"/>
                </a:lnTo>
                <a:lnTo>
                  <a:pt x="1587160" y="2240413"/>
                </a:lnTo>
                <a:lnTo>
                  <a:pt x="1589064" y="2245807"/>
                </a:lnTo>
                <a:lnTo>
                  <a:pt x="1590333" y="2249297"/>
                </a:lnTo>
                <a:lnTo>
                  <a:pt x="1591601" y="2252153"/>
                </a:lnTo>
                <a:lnTo>
                  <a:pt x="1593505" y="2255326"/>
                </a:lnTo>
                <a:lnTo>
                  <a:pt x="1595408" y="2257864"/>
                </a:lnTo>
                <a:lnTo>
                  <a:pt x="1599531" y="2262941"/>
                </a:lnTo>
                <a:lnTo>
                  <a:pt x="1603655" y="2266749"/>
                </a:lnTo>
                <a:lnTo>
                  <a:pt x="1609682" y="2272143"/>
                </a:lnTo>
                <a:lnTo>
                  <a:pt x="1615074" y="2276268"/>
                </a:lnTo>
                <a:lnTo>
                  <a:pt x="1620467" y="2280076"/>
                </a:lnTo>
                <a:lnTo>
                  <a:pt x="1625859" y="2283884"/>
                </a:lnTo>
                <a:lnTo>
                  <a:pt x="1630617" y="2288644"/>
                </a:lnTo>
                <a:lnTo>
                  <a:pt x="1636010" y="2294038"/>
                </a:lnTo>
                <a:lnTo>
                  <a:pt x="1641402" y="2300384"/>
                </a:lnTo>
                <a:lnTo>
                  <a:pt x="1647112" y="2308317"/>
                </a:lnTo>
                <a:lnTo>
                  <a:pt x="1650284" y="2313077"/>
                </a:lnTo>
                <a:lnTo>
                  <a:pt x="1652822" y="2318153"/>
                </a:lnTo>
                <a:lnTo>
                  <a:pt x="1654725" y="2322596"/>
                </a:lnTo>
                <a:lnTo>
                  <a:pt x="1656628" y="2327673"/>
                </a:lnTo>
                <a:lnTo>
                  <a:pt x="1658214" y="2331798"/>
                </a:lnTo>
                <a:lnTo>
                  <a:pt x="1659800" y="2336240"/>
                </a:lnTo>
                <a:lnTo>
                  <a:pt x="1660434" y="2340682"/>
                </a:lnTo>
                <a:lnTo>
                  <a:pt x="1661386" y="2345125"/>
                </a:lnTo>
                <a:lnTo>
                  <a:pt x="1661703" y="2349250"/>
                </a:lnTo>
                <a:lnTo>
                  <a:pt x="1662020" y="2354009"/>
                </a:lnTo>
                <a:lnTo>
                  <a:pt x="1662020" y="2358134"/>
                </a:lnTo>
                <a:lnTo>
                  <a:pt x="1661703" y="2362577"/>
                </a:lnTo>
                <a:lnTo>
                  <a:pt x="1661386" y="2367019"/>
                </a:lnTo>
                <a:lnTo>
                  <a:pt x="1660752" y="2371461"/>
                </a:lnTo>
                <a:lnTo>
                  <a:pt x="1658531" y="2380029"/>
                </a:lnTo>
                <a:lnTo>
                  <a:pt x="1655676" y="2388279"/>
                </a:lnTo>
                <a:lnTo>
                  <a:pt x="1652187" y="2396211"/>
                </a:lnTo>
                <a:lnTo>
                  <a:pt x="1647112" y="2404461"/>
                </a:lnTo>
                <a:lnTo>
                  <a:pt x="1641719" y="2412077"/>
                </a:lnTo>
                <a:lnTo>
                  <a:pt x="1635375" y="2419375"/>
                </a:lnTo>
                <a:lnTo>
                  <a:pt x="1631886" y="2422865"/>
                </a:lnTo>
                <a:lnTo>
                  <a:pt x="1628080" y="2426038"/>
                </a:lnTo>
                <a:lnTo>
                  <a:pt x="1624273" y="2429529"/>
                </a:lnTo>
                <a:lnTo>
                  <a:pt x="1620150" y="2432702"/>
                </a:lnTo>
                <a:lnTo>
                  <a:pt x="1615709" y="2435240"/>
                </a:lnTo>
                <a:lnTo>
                  <a:pt x="1611268" y="2438414"/>
                </a:lnTo>
                <a:lnTo>
                  <a:pt x="1606510" y="2440635"/>
                </a:lnTo>
                <a:lnTo>
                  <a:pt x="1601752" y="2443490"/>
                </a:lnTo>
                <a:lnTo>
                  <a:pt x="1596677" y="2445712"/>
                </a:lnTo>
                <a:lnTo>
                  <a:pt x="1591284" y="2447615"/>
                </a:lnTo>
                <a:lnTo>
                  <a:pt x="1579548" y="2451741"/>
                </a:lnTo>
                <a:lnTo>
                  <a:pt x="1567811" y="2455231"/>
                </a:lnTo>
                <a:lnTo>
                  <a:pt x="1556075" y="2457452"/>
                </a:lnTo>
                <a:lnTo>
                  <a:pt x="1544655" y="2459356"/>
                </a:lnTo>
                <a:lnTo>
                  <a:pt x="1533870" y="2460625"/>
                </a:lnTo>
                <a:lnTo>
                  <a:pt x="1523720" y="2460625"/>
                </a:lnTo>
                <a:lnTo>
                  <a:pt x="1514204" y="2460308"/>
                </a:lnTo>
                <a:lnTo>
                  <a:pt x="1509446" y="2459356"/>
                </a:lnTo>
                <a:lnTo>
                  <a:pt x="1505005" y="2458721"/>
                </a:lnTo>
                <a:lnTo>
                  <a:pt x="1500881" y="2457452"/>
                </a:lnTo>
                <a:lnTo>
                  <a:pt x="1496440" y="2456500"/>
                </a:lnTo>
                <a:lnTo>
                  <a:pt x="1492634" y="2454914"/>
                </a:lnTo>
                <a:lnTo>
                  <a:pt x="1489462" y="2453327"/>
                </a:lnTo>
                <a:lnTo>
                  <a:pt x="1485338" y="2451423"/>
                </a:lnTo>
                <a:lnTo>
                  <a:pt x="1482166" y="2449519"/>
                </a:lnTo>
                <a:lnTo>
                  <a:pt x="1478994" y="2447298"/>
                </a:lnTo>
                <a:lnTo>
                  <a:pt x="1475822" y="2444442"/>
                </a:lnTo>
                <a:lnTo>
                  <a:pt x="1472967" y="2441904"/>
                </a:lnTo>
                <a:lnTo>
                  <a:pt x="1470112" y="2438731"/>
                </a:lnTo>
                <a:lnTo>
                  <a:pt x="1467575" y="2435875"/>
                </a:lnTo>
                <a:lnTo>
                  <a:pt x="1464720" y="2432067"/>
                </a:lnTo>
                <a:lnTo>
                  <a:pt x="1462182" y="2427942"/>
                </a:lnTo>
                <a:lnTo>
                  <a:pt x="1459962" y="2423817"/>
                </a:lnTo>
                <a:lnTo>
                  <a:pt x="1457742" y="2419058"/>
                </a:lnTo>
                <a:lnTo>
                  <a:pt x="1455521" y="2413981"/>
                </a:lnTo>
                <a:lnTo>
                  <a:pt x="1454252" y="2408904"/>
                </a:lnTo>
                <a:lnTo>
                  <a:pt x="1452666" y="2403510"/>
                </a:lnTo>
                <a:lnTo>
                  <a:pt x="1451080" y="2398433"/>
                </a:lnTo>
                <a:lnTo>
                  <a:pt x="1449811" y="2392086"/>
                </a:lnTo>
                <a:lnTo>
                  <a:pt x="1448860" y="2383836"/>
                </a:lnTo>
                <a:lnTo>
                  <a:pt x="1447908" y="2376221"/>
                </a:lnTo>
                <a:lnTo>
                  <a:pt x="1447591" y="2368923"/>
                </a:lnTo>
                <a:lnTo>
                  <a:pt x="1447908" y="2362259"/>
                </a:lnTo>
                <a:lnTo>
                  <a:pt x="1448543" y="2355913"/>
                </a:lnTo>
                <a:lnTo>
                  <a:pt x="1449494" y="2350202"/>
                </a:lnTo>
                <a:lnTo>
                  <a:pt x="1451397" y="2339413"/>
                </a:lnTo>
                <a:lnTo>
                  <a:pt x="1454252" y="2328307"/>
                </a:lnTo>
                <a:lnTo>
                  <a:pt x="1456473" y="2317202"/>
                </a:lnTo>
                <a:lnTo>
                  <a:pt x="1457107" y="2310855"/>
                </a:lnTo>
                <a:lnTo>
                  <a:pt x="1457742" y="2303875"/>
                </a:lnTo>
                <a:lnTo>
                  <a:pt x="1457107" y="2300067"/>
                </a:lnTo>
                <a:lnTo>
                  <a:pt x="1456473" y="2296259"/>
                </a:lnTo>
                <a:lnTo>
                  <a:pt x="1455521" y="2292134"/>
                </a:lnTo>
                <a:lnTo>
                  <a:pt x="1454570" y="2288326"/>
                </a:lnTo>
                <a:lnTo>
                  <a:pt x="1454570" y="2287692"/>
                </a:lnTo>
                <a:lnTo>
                  <a:pt x="1452666" y="2283884"/>
                </a:lnTo>
                <a:lnTo>
                  <a:pt x="1450446" y="2279759"/>
                </a:lnTo>
                <a:lnTo>
                  <a:pt x="1447908" y="2275951"/>
                </a:lnTo>
                <a:lnTo>
                  <a:pt x="1445371" y="2272461"/>
                </a:lnTo>
                <a:lnTo>
                  <a:pt x="1442833" y="2270240"/>
                </a:lnTo>
                <a:lnTo>
                  <a:pt x="1440295" y="2268336"/>
                </a:lnTo>
                <a:lnTo>
                  <a:pt x="1437758" y="2266432"/>
                </a:lnTo>
                <a:lnTo>
                  <a:pt x="1435537" y="2265163"/>
                </a:lnTo>
                <a:lnTo>
                  <a:pt x="1431096" y="2263259"/>
                </a:lnTo>
                <a:lnTo>
                  <a:pt x="1426973" y="2262624"/>
                </a:lnTo>
                <a:lnTo>
                  <a:pt x="1423801" y="2262307"/>
                </a:lnTo>
                <a:lnTo>
                  <a:pt x="1420629" y="2262307"/>
                </a:lnTo>
                <a:lnTo>
                  <a:pt x="1415871" y="2261672"/>
                </a:lnTo>
                <a:lnTo>
                  <a:pt x="1413968" y="2261672"/>
                </a:lnTo>
                <a:lnTo>
                  <a:pt x="1406355" y="2262624"/>
                </a:lnTo>
                <a:lnTo>
                  <a:pt x="1398425" y="2263576"/>
                </a:lnTo>
                <a:lnTo>
                  <a:pt x="1389860" y="2265480"/>
                </a:lnTo>
                <a:lnTo>
                  <a:pt x="1381296" y="2268018"/>
                </a:lnTo>
                <a:lnTo>
                  <a:pt x="1371462" y="2270874"/>
                </a:lnTo>
                <a:lnTo>
                  <a:pt x="1347989" y="2278490"/>
                </a:lnTo>
                <a:lnTo>
                  <a:pt x="1322296" y="2287375"/>
                </a:lnTo>
                <a:lnTo>
                  <a:pt x="1299774" y="2296259"/>
                </a:lnTo>
                <a:lnTo>
                  <a:pt x="1275984" y="2305461"/>
                </a:lnTo>
                <a:lnTo>
                  <a:pt x="1252194" y="2315298"/>
                </a:lnTo>
                <a:lnTo>
                  <a:pt x="1228404" y="2325134"/>
                </a:lnTo>
                <a:lnTo>
                  <a:pt x="1204931" y="2335605"/>
                </a:lnTo>
                <a:lnTo>
                  <a:pt x="1182726" y="2345759"/>
                </a:lnTo>
                <a:lnTo>
                  <a:pt x="1161791" y="2355596"/>
                </a:lnTo>
                <a:lnTo>
                  <a:pt x="1142442" y="2365115"/>
                </a:lnTo>
                <a:lnTo>
                  <a:pt x="1129753" y="2337509"/>
                </a:lnTo>
                <a:lnTo>
                  <a:pt x="1114528" y="2304192"/>
                </a:lnTo>
                <a:lnTo>
                  <a:pt x="1101839" y="2275951"/>
                </a:lnTo>
                <a:lnTo>
                  <a:pt x="1092958" y="2255009"/>
                </a:lnTo>
                <a:lnTo>
                  <a:pt x="1084711" y="2233749"/>
                </a:lnTo>
                <a:lnTo>
                  <a:pt x="1076463" y="2213124"/>
                </a:lnTo>
                <a:lnTo>
                  <a:pt x="1068850" y="2193768"/>
                </a:lnTo>
                <a:lnTo>
                  <a:pt x="1062506" y="2175047"/>
                </a:lnTo>
                <a:lnTo>
                  <a:pt x="1056797" y="2157912"/>
                </a:lnTo>
                <a:lnTo>
                  <a:pt x="1051721" y="2142681"/>
                </a:lnTo>
                <a:lnTo>
                  <a:pt x="1048232" y="2129037"/>
                </a:lnTo>
                <a:lnTo>
                  <a:pt x="1046963" y="2123643"/>
                </a:lnTo>
                <a:lnTo>
                  <a:pt x="1056797" y="2126181"/>
                </a:lnTo>
                <a:lnTo>
                  <a:pt x="1069168" y="2128720"/>
                </a:lnTo>
                <a:lnTo>
                  <a:pt x="1075512" y="2129989"/>
                </a:lnTo>
                <a:lnTo>
                  <a:pt x="1082173" y="2130624"/>
                </a:lnTo>
                <a:lnTo>
                  <a:pt x="1089469" y="2131576"/>
                </a:lnTo>
                <a:lnTo>
                  <a:pt x="1097081" y="2131893"/>
                </a:lnTo>
                <a:lnTo>
                  <a:pt x="1105329" y="2131893"/>
                </a:lnTo>
                <a:lnTo>
                  <a:pt x="1113893" y="2130941"/>
                </a:lnTo>
                <a:lnTo>
                  <a:pt x="1122775" y="2130306"/>
                </a:lnTo>
                <a:lnTo>
                  <a:pt x="1132291" y="2128720"/>
                </a:lnTo>
                <a:lnTo>
                  <a:pt x="1140221" y="2127133"/>
                </a:lnTo>
                <a:lnTo>
                  <a:pt x="1148151" y="2125229"/>
                </a:lnTo>
                <a:lnTo>
                  <a:pt x="1155764" y="2123008"/>
                </a:lnTo>
                <a:lnTo>
                  <a:pt x="1163060" y="2120787"/>
                </a:lnTo>
                <a:lnTo>
                  <a:pt x="1163377" y="2120470"/>
                </a:lnTo>
                <a:lnTo>
                  <a:pt x="1164011" y="2119835"/>
                </a:lnTo>
                <a:lnTo>
                  <a:pt x="1171624" y="2116979"/>
                </a:lnTo>
                <a:lnTo>
                  <a:pt x="1179237" y="2113489"/>
                </a:lnTo>
                <a:lnTo>
                  <a:pt x="1186216" y="2109681"/>
                </a:lnTo>
                <a:lnTo>
                  <a:pt x="1193194" y="2105556"/>
                </a:lnTo>
                <a:lnTo>
                  <a:pt x="1199221" y="2101114"/>
                </a:lnTo>
                <a:lnTo>
                  <a:pt x="1204931" y="2096354"/>
                </a:lnTo>
                <a:lnTo>
                  <a:pt x="1210640" y="2090960"/>
                </a:lnTo>
                <a:lnTo>
                  <a:pt x="1215715" y="2085566"/>
                </a:lnTo>
                <a:lnTo>
                  <a:pt x="1219205" y="2081441"/>
                </a:lnTo>
                <a:lnTo>
                  <a:pt x="1222060" y="2076681"/>
                </a:lnTo>
                <a:lnTo>
                  <a:pt x="1225232" y="2072239"/>
                </a:lnTo>
                <a:lnTo>
                  <a:pt x="1228404" y="2067479"/>
                </a:lnTo>
                <a:lnTo>
                  <a:pt x="1230624" y="2063037"/>
                </a:lnTo>
                <a:lnTo>
                  <a:pt x="1232844" y="2057960"/>
                </a:lnTo>
                <a:lnTo>
                  <a:pt x="1234748" y="2053200"/>
                </a:lnTo>
                <a:lnTo>
                  <a:pt x="1236651" y="2048123"/>
                </a:lnTo>
                <a:lnTo>
                  <a:pt x="1239823" y="2037652"/>
                </a:lnTo>
                <a:lnTo>
                  <a:pt x="1242043" y="2027498"/>
                </a:lnTo>
                <a:lnTo>
                  <a:pt x="1243312" y="2016710"/>
                </a:lnTo>
                <a:lnTo>
                  <a:pt x="1243947" y="2005921"/>
                </a:lnTo>
                <a:lnTo>
                  <a:pt x="1243629" y="1995450"/>
                </a:lnTo>
                <a:lnTo>
                  <a:pt x="1243312" y="1984662"/>
                </a:lnTo>
                <a:lnTo>
                  <a:pt x="1241726" y="1973873"/>
                </a:lnTo>
                <a:lnTo>
                  <a:pt x="1239823" y="1963085"/>
                </a:lnTo>
                <a:lnTo>
                  <a:pt x="1237602" y="1952296"/>
                </a:lnTo>
                <a:lnTo>
                  <a:pt x="1234748" y="1941508"/>
                </a:lnTo>
                <a:lnTo>
                  <a:pt x="1231258" y="1930719"/>
                </a:lnTo>
                <a:lnTo>
                  <a:pt x="1227452" y="1919931"/>
                </a:lnTo>
                <a:lnTo>
                  <a:pt x="1224914" y="1912632"/>
                </a:lnTo>
                <a:lnTo>
                  <a:pt x="1221742" y="1905652"/>
                </a:lnTo>
                <a:lnTo>
                  <a:pt x="1218253" y="1898671"/>
                </a:lnTo>
                <a:lnTo>
                  <a:pt x="1214447" y="1892007"/>
                </a:lnTo>
                <a:lnTo>
                  <a:pt x="1210640" y="1885661"/>
                </a:lnTo>
                <a:lnTo>
                  <a:pt x="1206517" y="1879632"/>
                </a:lnTo>
                <a:lnTo>
                  <a:pt x="1201759" y="1873286"/>
                </a:lnTo>
                <a:lnTo>
                  <a:pt x="1197318" y="1868209"/>
                </a:lnTo>
                <a:lnTo>
                  <a:pt x="1192242" y="1862180"/>
                </a:lnTo>
                <a:lnTo>
                  <a:pt x="1187484" y="1857421"/>
                </a:lnTo>
                <a:lnTo>
                  <a:pt x="1182092" y="1852344"/>
                </a:lnTo>
                <a:lnTo>
                  <a:pt x="1176699" y="1847902"/>
                </a:lnTo>
                <a:lnTo>
                  <a:pt x="1170990" y="1843459"/>
                </a:lnTo>
                <a:lnTo>
                  <a:pt x="1164963" y="1839334"/>
                </a:lnTo>
                <a:lnTo>
                  <a:pt x="1159253" y="1835526"/>
                </a:lnTo>
                <a:lnTo>
                  <a:pt x="1152909" y="1832036"/>
                </a:lnTo>
                <a:lnTo>
                  <a:pt x="1146565" y="1829180"/>
                </a:lnTo>
                <a:lnTo>
                  <a:pt x="1139904" y="1826325"/>
                </a:lnTo>
                <a:lnTo>
                  <a:pt x="1133560" y="1823786"/>
                </a:lnTo>
                <a:lnTo>
                  <a:pt x="1126899" y="1821882"/>
                </a:lnTo>
                <a:lnTo>
                  <a:pt x="1120237" y="1819978"/>
                </a:lnTo>
                <a:lnTo>
                  <a:pt x="1113259" y="1818392"/>
                </a:lnTo>
                <a:lnTo>
                  <a:pt x="1106280" y="1817440"/>
                </a:lnTo>
                <a:lnTo>
                  <a:pt x="1099619" y="1816805"/>
                </a:lnTo>
                <a:lnTo>
                  <a:pt x="1092323" y="1816488"/>
                </a:lnTo>
                <a:lnTo>
                  <a:pt x="1085345" y="1816488"/>
                </a:lnTo>
                <a:lnTo>
                  <a:pt x="1078049" y="1816805"/>
                </a:lnTo>
                <a:lnTo>
                  <a:pt x="1071071" y="1817440"/>
                </a:lnTo>
                <a:lnTo>
                  <a:pt x="1064092" y="1818709"/>
                </a:lnTo>
                <a:lnTo>
                  <a:pt x="1057114" y="1820296"/>
                </a:lnTo>
                <a:lnTo>
                  <a:pt x="1049818" y="1822517"/>
                </a:lnTo>
                <a:lnTo>
                  <a:pt x="1042840" y="1824738"/>
                </a:lnTo>
                <a:lnTo>
                  <a:pt x="1042205" y="1824738"/>
                </a:lnTo>
                <a:lnTo>
                  <a:pt x="1041254" y="1825373"/>
                </a:lnTo>
                <a:lnTo>
                  <a:pt x="1034275" y="1828228"/>
                </a:lnTo>
                <a:lnTo>
                  <a:pt x="1026345" y="1831719"/>
                </a:lnTo>
                <a:lnTo>
                  <a:pt x="1019367" y="1835526"/>
                </a:lnTo>
                <a:lnTo>
                  <a:pt x="1012388" y="1840286"/>
                </a:lnTo>
                <a:lnTo>
                  <a:pt x="1004458" y="1845363"/>
                </a:lnTo>
                <a:lnTo>
                  <a:pt x="997480" y="1850757"/>
                </a:lnTo>
                <a:lnTo>
                  <a:pt x="991453" y="1856152"/>
                </a:lnTo>
                <a:lnTo>
                  <a:pt x="985743" y="1861546"/>
                </a:lnTo>
                <a:lnTo>
                  <a:pt x="980985" y="1866940"/>
                </a:lnTo>
                <a:lnTo>
                  <a:pt x="976544" y="1872017"/>
                </a:lnTo>
                <a:lnTo>
                  <a:pt x="969566" y="1880584"/>
                </a:lnTo>
                <a:lnTo>
                  <a:pt x="964490" y="1887565"/>
                </a:lnTo>
                <a:lnTo>
                  <a:pt x="961636" y="1891690"/>
                </a:lnTo>
                <a:lnTo>
                  <a:pt x="961001" y="1892007"/>
                </a:lnTo>
                <a:lnTo>
                  <a:pt x="958146" y="1888200"/>
                </a:lnTo>
                <a:lnTo>
                  <a:pt x="954974" y="1882488"/>
                </a:lnTo>
                <a:lnTo>
                  <a:pt x="951485" y="1876459"/>
                </a:lnTo>
                <a:lnTo>
                  <a:pt x="948631" y="1869161"/>
                </a:lnTo>
                <a:lnTo>
                  <a:pt x="945141" y="1861229"/>
                </a:lnTo>
                <a:lnTo>
                  <a:pt x="941652" y="1852344"/>
                </a:lnTo>
                <a:lnTo>
                  <a:pt x="935625" y="1834892"/>
                </a:lnTo>
                <a:lnTo>
                  <a:pt x="929915" y="1815536"/>
                </a:lnTo>
                <a:lnTo>
                  <a:pt x="924206" y="1794911"/>
                </a:lnTo>
                <a:lnTo>
                  <a:pt x="918179" y="1773651"/>
                </a:lnTo>
                <a:lnTo>
                  <a:pt x="913104" y="1751757"/>
                </a:lnTo>
                <a:lnTo>
                  <a:pt x="908028" y="1729545"/>
                </a:lnTo>
                <a:lnTo>
                  <a:pt x="902953" y="1707968"/>
                </a:lnTo>
                <a:lnTo>
                  <a:pt x="898830" y="1686709"/>
                </a:lnTo>
                <a:lnTo>
                  <a:pt x="891217" y="1648632"/>
                </a:lnTo>
                <a:lnTo>
                  <a:pt x="885824" y="1617218"/>
                </a:lnTo>
                <a:lnTo>
                  <a:pt x="884238" y="1609285"/>
                </a:lnTo>
                <a:lnTo>
                  <a:pt x="1433951" y="1406525"/>
                </a:lnTo>
                <a:close/>
                <a:moveTo>
                  <a:pt x="2109553" y="457200"/>
                </a:moveTo>
                <a:lnTo>
                  <a:pt x="2506663" y="808102"/>
                </a:lnTo>
                <a:lnTo>
                  <a:pt x="2501584" y="816034"/>
                </a:lnTo>
                <a:lnTo>
                  <a:pt x="2495553" y="825234"/>
                </a:lnTo>
                <a:lnTo>
                  <a:pt x="2487935" y="836022"/>
                </a:lnTo>
                <a:lnTo>
                  <a:pt x="2479046" y="847443"/>
                </a:lnTo>
                <a:lnTo>
                  <a:pt x="2459048" y="872825"/>
                </a:lnTo>
                <a:lnTo>
                  <a:pt x="2437463" y="899158"/>
                </a:lnTo>
                <a:lnTo>
                  <a:pt x="2416194" y="925492"/>
                </a:lnTo>
                <a:lnTo>
                  <a:pt x="2397148" y="948970"/>
                </a:lnTo>
                <a:lnTo>
                  <a:pt x="2388895" y="959757"/>
                </a:lnTo>
                <a:lnTo>
                  <a:pt x="2381912" y="969275"/>
                </a:lnTo>
                <a:lnTo>
                  <a:pt x="2376515" y="977524"/>
                </a:lnTo>
                <a:lnTo>
                  <a:pt x="2372706" y="983870"/>
                </a:lnTo>
                <a:lnTo>
                  <a:pt x="2362231" y="1002589"/>
                </a:lnTo>
                <a:lnTo>
                  <a:pt x="2352073" y="1021308"/>
                </a:lnTo>
                <a:lnTo>
                  <a:pt x="2341597" y="1039392"/>
                </a:lnTo>
                <a:lnTo>
                  <a:pt x="2331440" y="1056525"/>
                </a:lnTo>
                <a:lnTo>
                  <a:pt x="2320964" y="1073658"/>
                </a:lnTo>
                <a:lnTo>
                  <a:pt x="2310489" y="1090156"/>
                </a:lnTo>
                <a:lnTo>
                  <a:pt x="2300014" y="1106336"/>
                </a:lnTo>
                <a:lnTo>
                  <a:pt x="2289221" y="1121883"/>
                </a:lnTo>
                <a:lnTo>
                  <a:pt x="2278745" y="1136794"/>
                </a:lnTo>
                <a:lnTo>
                  <a:pt x="2267953" y="1151706"/>
                </a:lnTo>
                <a:lnTo>
                  <a:pt x="2257160" y="1165983"/>
                </a:lnTo>
                <a:lnTo>
                  <a:pt x="2246050" y="1179626"/>
                </a:lnTo>
                <a:lnTo>
                  <a:pt x="2235257" y="1192951"/>
                </a:lnTo>
                <a:lnTo>
                  <a:pt x="2224147" y="1205960"/>
                </a:lnTo>
                <a:lnTo>
                  <a:pt x="2213354" y="1218650"/>
                </a:lnTo>
                <a:lnTo>
                  <a:pt x="2202244" y="1230707"/>
                </a:lnTo>
                <a:lnTo>
                  <a:pt x="2190499" y="1242446"/>
                </a:lnTo>
                <a:lnTo>
                  <a:pt x="2179389" y="1253867"/>
                </a:lnTo>
                <a:lnTo>
                  <a:pt x="2167961" y="1264972"/>
                </a:lnTo>
                <a:lnTo>
                  <a:pt x="2156533" y="1275442"/>
                </a:lnTo>
                <a:lnTo>
                  <a:pt x="2145106" y="1285912"/>
                </a:lnTo>
                <a:lnTo>
                  <a:pt x="2133678" y="1295747"/>
                </a:lnTo>
                <a:lnTo>
                  <a:pt x="2121933" y="1305265"/>
                </a:lnTo>
                <a:lnTo>
                  <a:pt x="2109870" y="1314466"/>
                </a:lnTo>
                <a:lnTo>
                  <a:pt x="2098125" y="1323350"/>
                </a:lnTo>
                <a:lnTo>
                  <a:pt x="2086063" y="1332233"/>
                </a:lnTo>
                <a:lnTo>
                  <a:pt x="2074000" y="1340165"/>
                </a:lnTo>
                <a:lnTo>
                  <a:pt x="2062255" y="1348097"/>
                </a:lnTo>
                <a:lnTo>
                  <a:pt x="2049875" y="1355712"/>
                </a:lnTo>
                <a:lnTo>
                  <a:pt x="2037495" y="1363009"/>
                </a:lnTo>
                <a:lnTo>
                  <a:pt x="2025116" y="1370306"/>
                </a:lnTo>
                <a:lnTo>
                  <a:pt x="2012418" y="1377286"/>
                </a:lnTo>
                <a:lnTo>
                  <a:pt x="1991785" y="1388390"/>
                </a:lnTo>
                <a:lnTo>
                  <a:pt x="1971152" y="1400129"/>
                </a:lnTo>
                <a:lnTo>
                  <a:pt x="1951153" y="1411868"/>
                </a:lnTo>
                <a:lnTo>
                  <a:pt x="1931472" y="1424559"/>
                </a:lnTo>
                <a:lnTo>
                  <a:pt x="1911474" y="1436933"/>
                </a:lnTo>
                <a:lnTo>
                  <a:pt x="1892428" y="1449941"/>
                </a:lnTo>
                <a:lnTo>
                  <a:pt x="1873699" y="1462949"/>
                </a:lnTo>
                <a:lnTo>
                  <a:pt x="1854971" y="1476274"/>
                </a:lnTo>
                <a:lnTo>
                  <a:pt x="1836560" y="1489600"/>
                </a:lnTo>
                <a:lnTo>
                  <a:pt x="1818466" y="1502925"/>
                </a:lnTo>
                <a:lnTo>
                  <a:pt x="1801324" y="1516885"/>
                </a:lnTo>
                <a:lnTo>
                  <a:pt x="1784183" y="1530211"/>
                </a:lnTo>
                <a:lnTo>
                  <a:pt x="1767359" y="1543853"/>
                </a:lnTo>
                <a:lnTo>
                  <a:pt x="1750852" y="1557496"/>
                </a:lnTo>
                <a:lnTo>
                  <a:pt x="1719109" y="1585099"/>
                </a:lnTo>
                <a:lnTo>
                  <a:pt x="1688953" y="1612384"/>
                </a:lnTo>
                <a:lnTo>
                  <a:pt x="1660066" y="1638717"/>
                </a:lnTo>
                <a:lnTo>
                  <a:pt x="1633402" y="1664734"/>
                </a:lnTo>
                <a:lnTo>
                  <a:pt x="1608642" y="1689481"/>
                </a:lnTo>
                <a:lnTo>
                  <a:pt x="1585152" y="1713276"/>
                </a:lnTo>
                <a:lnTo>
                  <a:pt x="1563884" y="1735485"/>
                </a:lnTo>
                <a:lnTo>
                  <a:pt x="1527061" y="1774827"/>
                </a:lnTo>
                <a:lnTo>
                  <a:pt x="1518490" y="1775461"/>
                </a:lnTo>
                <a:lnTo>
                  <a:pt x="1510555" y="1776413"/>
                </a:lnTo>
                <a:lnTo>
                  <a:pt x="1502619" y="1776413"/>
                </a:lnTo>
                <a:lnTo>
                  <a:pt x="1495318" y="1776413"/>
                </a:lnTo>
                <a:lnTo>
                  <a:pt x="1488017" y="1775778"/>
                </a:lnTo>
                <a:lnTo>
                  <a:pt x="1480716" y="1774827"/>
                </a:lnTo>
                <a:lnTo>
                  <a:pt x="1474050" y="1773557"/>
                </a:lnTo>
                <a:lnTo>
                  <a:pt x="1467384" y="1771971"/>
                </a:lnTo>
                <a:lnTo>
                  <a:pt x="1461352" y="1770068"/>
                </a:lnTo>
                <a:lnTo>
                  <a:pt x="1455004" y="1767847"/>
                </a:lnTo>
                <a:lnTo>
                  <a:pt x="1449290" y="1765626"/>
                </a:lnTo>
                <a:lnTo>
                  <a:pt x="1443576" y="1762453"/>
                </a:lnTo>
                <a:lnTo>
                  <a:pt x="1438180" y="1759598"/>
                </a:lnTo>
                <a:lnTo>
                  <a:pt x="1433418" y="1756425"/>
                </a:lnTo>
                <a:lnTo>
                  <a:pt x="1428339" y="1752618"/>
                </a:lnTo>
                <a:lnTo>
                  <a:pt x="1423895" y="1748810"/>
                </a:lnTo>
                <a:lnTo>
                  <a:pt x="1419134" y="1744686"/>
                </a:lnTo>
                <a:lnTo>
                  <a:pt x="1415007" y="1740244"/>
                </a:lnTo>
                <a:lnTo>
                  <a:pt x="1411198" y="1735802"/>
                </a:lnTo>
                <a:lnTo>
                  <a:pt x="1407389" y="1731043"/>
                </a:lnTo>
                <a:lnTo>
                  <a:pt x="1403897" y="1726284"/>
                </a:lnTo>
                <a:lnTo>
                  <a:pt x="1400405" y="1720891"/>
                </a:lnTo>
                <a:lnTo>
                  <a:pt x="1397548" y="1715497"/>
                </a:lnTo>
                <a:lnTo>
                  <a:pt x="1394691" y="1710103"/>
                </a:lnTo>
                <a:lnTo>
                  <a:pt x="1392152" y="1704392"/>
                </a:lnTo>
                <a:lnTo>
                  <a:pt x="1389295" y="1698682"/>
                </a:lnTo>
                <a:lnTo>
                  <a:pt x="1387390" y="1692971"/>
                </a:lnTo>
                <a:lnTo>
                  <a:pt x="1385168" y="1686943"/>
                </a:lnTo>
                <a:lnTo>
                  <a:pt x="1381676" y="1674569"/>
                </a:lnTo>
                <a:lnTo>
                  <a:pt x="1379454" y="1661561"/>
                </a:lnTo>
                <a:lnTo>
                  <a:pt x="1377550" y="1648553"/>
                </a:lnTo>
                <a:lnTo>
                  <a:pt x="1376597" y="1635227"/>
                </a:lnTo>
                <a:lnTo>
                  <a:pt x="1376280" y="1621902"/>
                </a:lnTo>
                <a:lnTo>
                  <a:pt x="1377232" y="1608577"/>
                </a:lnTo>
                <a:lnTo>
                  <a:pt x="1378185" y="1595251"/>
                </a:lnTo>
                <a:lnTo>
                  <a:pt x="1380724" y="1581609"/>
                </a:lnTo>
                <a:lnTo>
                  <a:pt x="1383264" y="1568600"/>
                </a:lnTo>
                <a:lnTo>
                  <a:pt x="1386755" y="1555592"/>
                </a:lnTo>
                <a:lnTo>
                  <a:pt x="1390882" y="1543219"/>
                </a:lnTo>
                <a:lnTo>
                  <a:pt x="1395961" y="1531162"/>
                </a:lnTo>
                <a:lnTo>
                  <a:pt x="1401675" y="1519741"/>
                </a:lnTo>
                <a:lnTo>
                  <a:pt x="1407706" y="1508953"/>
                </a:lnTo>
                <a:lnTo>
                  <a:pt x="1411198" y="1503877"/>
                </a:lnTo>
                <a:lnTo>
                  <a:pt x="1414690" y="1498801"/>
                </a:lnTo>
                <a:lnTo>
                  <a:pt x="1418499" y="1494042"/>
                </a:lnTo>
                <a:lnTo>
                  <a:pt x="1422308" y="1489600"/>
                </a:lnTo>
                <a:lnTo>
                  <a:pt x="1426117" y="1485158"/>
                </a:lnTo>
                <a:lnTo>
                  <a:pt x="1430244" y="1480716"/>
                </a:lnTo>
                <a:lnTo>
                  <a:pt x="1434370" y="1476909"/>
                </a:lnTo>
                <a:lnTo>
                  <a:pt x="1439132" y="1473419"/>
                </a:lnTo>
                <a:lnTo>
                  <a:pt x="1469606" y="1446451"/>
                </a:lnTo>
                <a:lnTo>
                  <a:pt x="1501032" y="1418214"/>
                </a:lnTo>
                <a:lnTo>
                  <a:pt x="1532775" y="1389025"/>
                </a:lnTo>
                <a:lnTo>
                  <a:pt x="1563884" y="1360153"/>
                </a:lnTo>
                <a:lnTo>
                  <a:pt x="1593088" y="1331599"/>
                </a:lnTo>
                <a:lnTo>
                  <a:pt x="1619752" y="1305265"/>
                </a:lnTo>
                <a:lnTo>
                  <a:pt x="1631814" y="1292892"/>
                </a:lnTo>
                <a:lnTo>
                  <a:pt x="1642925" y="1280836"/>
                </a:lnTo>
                <a:lnTo>
                  <a:pt x="1652765" y="1270048"/>
                </a:lnTo>
                <a:lnTo>
                  <a:pt x="1661653" y="1259896"/>
                </a:lnTo>
                <a:lnTo>
                  <a:pt x="1663875" y="1249426"/>
                </a:lnTo>
                <a:lnTo>
                  <a:pt x="1666415" y="1238956"/>
                </a:lnTo>
                <a:lnTo>
                  <a:pt x="1668319" y="1228169"/>
                </a:lnTo>
                <a:lnTo>
                  <a:pt x="1669272" y="1217064"/>
                </a:lnTo>
                <a:lnTo>
                  <a:pt x="1670224" y="1206277"/>
                </a:lnTo>
                <a:lnTo>
                  <a:pt x="1670224" y="1195172"/>
                </a:lnTo>
                <a:lnTo>
                  <a:pt x="1669589" y="1184068"/>
                </a:lnTo>
                <a:lnTo>
                  <a:pt x="1668637" y="1172963"/>
                </a:lnTo>
                <a:lnTo>
                  <a:pt x="1666732" y="1162176"/>
                </a:lnTo>
                <a:lnTo>
                  <a:pt x="1663875" y="1151072"/>
                </a:lnTo>
                <a:lnTo>
                  <a:pt x="1660384" y="1139967"/>
                </a:lnTo>
                <a:lnTo>
                  <a:pt x="1655939" y="1128863"/>
                </a:lnTo>
                <a:lnTo>
                  <a:pt x="1653717" y="1123469"/>
                </a:lnTo>
                <a:lnTo>
                  <a:pt x="1650543" y="1118076"/>
                </a:lnTo>
                <a:lnTo>
                  <a:pt x="1647686" y="1112365"/>
                </a:lnTo>
                <a:lnTo>
                  <a:pt x="1644512" y="1106971"/>
                </a:lnTo>
                <a:lnTo>
                  <a:pt x="1640703" y="1101577"/>
                </a:lnTo>
                <a:lnTo>
                  <a:pt x="1636893" y="1096184"/>
                </a:lnTo>
                <a:lnTo>
                  <a:pt x="1632767" y="1091425"/>
                </a:lnTo>
                <a:lnTo>
                  <a:pt x="1631959" y="1090444"/>
                </a:lnTo>
                <a:lnTo>
                  <a:pt x="1631814" y="1090156"/>
                </a:lnTo>
                <a:lnTo>
                  <a:pt x="1628323" y="1086031"/>
                </a:lnTo>
                <a:lnTo>
                  <a:pt x="1631959" y="1090444"/>
                </a:lnTo>
                <a:lnTo>
                  <a:pt x="1633719" y="1093963"/>
                </a:lnTo>
                <a:lnTo>
                  <a:pt x="1634989" y="1097453"/>
                </a:lnTo>
                <a:lnTo>
                  <a:pt x="1635306" y="1099039"/>
                </a:lnTo>
                <a:lnTo>
                  <a:pt x="1635306" y="1100626"/>
                </a:lnTo>
                <a:lnTo>
                  <a:pt x="1634989" y="1101577"/>
                </a:lnTo>
                <a:lnTo>
                  <a:pt x="1634671" y="1103164"/>
                </a:lnTo>
                <a:lnTo>
                  <a:pt x="1633719" y="1104433"/>
                </a:lnTo>
                <a:lnTo>
                  <a:pt x="1633084" y="1105067"/>
                </a:lnTo>
                <a:lnTo>
                  <a:pt x="1630227" y="1106971"/>
                </a:lnTo>
                <a:lnTo>
                  <a:pt x="1627370" y="1108557"/>
                </a:lnTo>
                <a:lnTo>
                  <a:pt x="1623561" y="1109192"/>
                </a:lnTo>
                <a:lnTo>
                  <a:pt x="1618800" y="1110144"/>
                </a:lnTo>
                <a:lnTo>
                  <a:pt x="1613403" y="1110461"/>
                </a:lnTo>
                <a:lnTo>
                  <a:pt x="1607690" y="1110461"/>
                </a:lnTo>
                <a:lnTo>
                  <a:pt x="1601341" y="1110461"/>
                </a:lnTo>
                <a:lnTo>
                  <a:pt x="1594675" y="1109509"/>
                </a:lnTo>
                <a:lnTo>
                  <a:pt x="1579755" y="1108240"/>
                </a:lnTo>
                <a:lnTo>
                  <a:pt x="1563884" y="1105067"/>
                </a:lnTo>
                <a:lnTo>
                  <a:pt x="1546425" y="1101577"/>
                </a:lnTo>
                <a:lnTo>
                  <a:pt x="1528966" y="1097770"/>
                </a:lnTo>
                <a:lnTo>
                  <a:pt x="1511507" y="1092694"/>
                </a:lnTo>
                <a:lnTo>
                  <a:pt x="1493731" y="1087935"/>
                </a:lnTo>
                <a:lnTo>
                  <a:pt x="1477224" y="1082541"/>
                </a:lnTo>
                <a:lnTo>
                  <a:pt x="1461670" y="1077148"/>
                </a:lnTo>
                <a:lnTo>
                  <a:pt x="1447385" y="1071754"/>
                </a:lnTo>
                <a:lnTo>
                  <a:pt x="1258829" y="1280836"/>
                </a:lnTo>
                <a:lnTo>
                  <a:pt x="1257560" y="1287815"/>
                </a:lnTo>
                <a:lnTo>
                  <a:pt x="1255972" y="1297334"/>
                </a:lnTo>
                <a:lnTo>
                  <a:pt x="1253750" y="1311928"/>
                </a:lnTo>
                <a:lnTo>
                  <a:pt x="1250893" y="1332233"/>
                </a:lnTo>
                <a:lnTo>
                  <a:pt x="1247719" y="1358567"/>
                </a:lnTo>
                <a:lnTo>
                  <a:pt x="1243910" y="1391246"/>
                </a:lnTo>
                <a:lnTo>
                  <a:pt x="1240101" y="1431539"/>
                </a:lnTo>
                <a:lnTo>
                  <a:pt x="1200104" y="1448672"/>
                </a:lnTo>
                <a:lnTo>
                  <a:pt x="1159155" y="1465487"/>
                </a:lnTo>
                <a:lnTo>
                  <a:pt x="1111857" y="1484206"/>
                </a:lnTo>
                <a:lnTo>
                  <a:pt x="1088050" y="1493407"/>
                </a:lnTo>
                <a:lnTo>
                  <a:pt x="1064560" y="1502291"/>
                </a:lnTo>
                <a:lnTo>
                  <a:pt x="1042974" y="1509588"/>
                </a:lnTo>
                <a:lnTo>
                  <a:pt x="1023293" y="1515616"/>
                </a:lnTo>
                <a:lnTo>
                  <a:pt x="1014405" y="1518154"/>
                </a:lnTo>
                <a:lnTo>
                  <a:pt x="1006787" y="1520058"/>
                </a:lnTo>
                <a:lnTo>
                  <a:pt x="1000120" y="1521644"/>
                </a:lnTo>
                <a:lnTo>
                  <a:pt x="993772" y="1522596"/>
                </a:lnTo>
                <a:lnTo>
                  <a:pt x="989328" y="1522913"/>
                </a:lnTo>
                <a:lnTo>
                  <a:pt x="985836" y="1522596"/>
                </a:lnTo>
                <a:lnTo>
                  <a:pt x="984249" y="1521644"/>
                </a:lnTo>
                <a:lnTo>
                  <a:pt x="983614" y="1521327"/>
                </a:lnTo>
                <a:lnTo>
                  <a:pt x="982662" y="1520692"/>
                </a:lnTo>
                <a:lnTo>
                  <a:pt x="982662" y="1519423"/>
                </a:lnTo>
                <a:lnTo>
                  <a:pt x="980440" y="1476274"/>
                </a:lnTo>
                <a:lnTo>
                  <a:pt x="979487" y="1435981"/>
                </a:lnTo>
                <a:lnTo>
                  <a:pt x="978217" y="1398860"/>
                </a:lnTo>
                <a:lnTo>
                  <a:pt x="977900" y="1364912"/>
                </a:lnTo>
                <a:lnTo>
                  <a:pt x="978217" y="1334137"/>
                </a:lnTo>
                <a:lnTo>
                  <a:pt x="978535" y="1306217"/>
                </a:lnTo>
                <a:lnTo>
                  <a:pt x="978852" y="1280836"/>
                </a:lnTo>
                <a:lnTo>
                  <a:pt x="980122" y="1258309"/>
                </a:lnTo>
                <a:lnTo>
                  <a:pt x="980757" y="1238956"/>
                </a:lnTo>
                <a:lnTo>
                  <a:pt x="982027" y="1222140"/>
                </a:lnTo>
                <a:lnTo>
                  <a:pt x="984249" y="1196441"/>
                </a:lnTo>
                <a:lnTo>
                  <a:pt x="986153" y="1181213"/>
                </a:lnTo>
                <a:lnTo>
                  <a:pt x="987106" y="1176136"/>
                </a:lnTo>
                <a:lnTo>
                  <a:pt x="999486" y="1158052"/>
                </a:lnTo>
                <a:lnTo>
                  <a:pt x="1033451" y="1110461"/>
                </a:lnTo>
                <a:lnTo>
                  <a:pt x="1082018" y="1042882"/>
                </a:lnTo>
                <a:lnTo>
                  <a:pt x="1109318" y="1004492"/>
                </a:lnTo>
                <a:lnTo>
                  <a:pt x="1138522" y="965151"/>
                </a:lnTo>
                <a:lnTo>
                  <a:pt x="1168361" y="925492"/>
                </a:lnTo>
                <a:lnTo>
                  <a:pt x="1197247" y="887737"/>
                </a:lnTo>
                <a:lnTo>
                  <a:pt x="1225816" y="851568"/>
                </a:lnTo>
                <a:lnTo>
                  <a:pt x="1239148" y="835070"/>
                </a:lnTo>
                <a:lnTo>
                  <a:pt x="1251528" y="819841"/>
                </a:lnTo>
                <a:lnTo>
                  <a:pt x="1263908" y="805564"/>
                </a:lnTo>
                <a:lnTo>
                  <a:pt x="1275336" y="792873"/>
                </a:lnTo>
                <a:lnTo>
                  <a:pt x="1285811" y="781451"/>
                </a:lnTo>
                <a:lnTo>
                  <a:pt x="1295334" y="771616"/>
                </a:lnTo>
                <a:lnTo>
                  <a:pt x="1303588" y="764001"/>
                </a:lnTo>
                <a:lnTo>
                  <a:pt x="1310889" y="758290"/>
                </a:lnTo>
                <a:lnTo>
                  <a:pt x="1314380" y="756387"/>
                </a:lnTo>
                <a:lnTo>
                  <a:pt x="1317237" y="754800"/>
                </a:lnTo>
                <a:lnTo>
                  <a:pt x="1319777" y="754166"/>
                </a:lnTo>
                <a:lnTo>
                  <a:pt x="1321681" y="753849"/>
                </a:lnTo>
                <a:lnTo>
                  <a:pt x="1365170" y="739889"/>
                </a:lnTo>
                <a:lnTo>
                  <a:pt x="1407389" y="727832"/>
                </a:lnTo>
                <a:lnTo>
                  <a:pt x="1447068" y="716410"/>
                </a:lnTo>
                <a:lnTo>
                  <a:pt x="1486112" y="705623"/>
                </a:lnTo>
                <a:lnTo>
                  <a:pt x="1523887" y="695471"/>
                </a:lnTo>
                <a:lnTo>
                  <a:pt x="1560709" y="685635"/>
                </a:lnTo>
                <a:lnTo>
                  <a:pt x="1634037" y="666599"/>
                </a:lnTo>
                <a:lnTo>
                  <a:pt x="1708316" y="647245"/>
                </a:lnTo>
                <a:lnTo>
                  <a:pt x="1747043" y="636775"/>
                </a:lnTo>
                <a:lnTo>
                  <a:pt x="1786405" y="625671"/>
                </a:lnTo>
                <a:lnTo>
                  <a:pt x="1827354" y="613932"/>
                </a:lnTo>
                <a:lnTo>
                  <a:pt x="1870208" y="600924"/>
                </a:lnTo>
                <a:lnTo>
                  <a:pt x="1914966" y="587281"/>
                </a:lnTo>
                <a:lnTo>
                  <a:pt x="1962263" y="571418"/>
                </a:lnTo>
                <a:lnTo>
                  <a:pt x="1966390" y="569831"/>
                </a:lnTo>
                <a:lnTo>
                  <a:pt x="1971469" y="567293"/>
                </a:lnTo>
                <a:lnTo>
                  <a:pt x="1977183" y="564120"/>
                </a:lnTo>
                <a:lnTo>
                  <a:pt x="1983849" y="559996"/>
                </a:lnTo>
                <a:lnTo>
                  <a:pt x="1998768" y="549209"/>
                </a:lnTo>
                <a:lnTo>
                  <a:pt x="2016545" y="535566"/>
                </a:lnTo>
                <a:lnTo>
                  <a:pt x="2036861" y="519385"/>
                </a:lnTo>
                <a:lnTo>
                  <a:pt x="2059398" y="500666"/>
                </a:lnTo>
                <a:lnTo>
                  <a:pt x="2083523" y="479726"/>
                </a:lnTo>
                <a:lnTo>
                  <a:pt x="2109553" y="457200"/>
                </a:lnTo>
                <a:close/>
                <a:moveTo>
                  <a:pt x="2569342" y="0"/>
                </a:moveTo>
                <a:lnTo>
                  <a:pt x="3162301" y="445595"/>
                </a:lnTo>
                <a:lnTo>
                  <a:pt x="3150550" y="456696"/>
                </a:lnTo>
                <a:lnTo>
                  <a:pt x="3118790" y="488094"/>
                </a:lnTo>
                <a:lnTo>
                  <a:pt x="3070197" y="534715"/>
                </a:lnTo>
                <a:lnTo>
                  <a:pt x="3040343" y="562624"/>
                </a:lnTo>
                <a:lnTo>
                  <a:pt x="3007948" y="593070"/>
                </a:lnTo>
                <a:lnTo>
                  <a:pt x="2973012" y="625102"/>
                </a:lnTo>
                <a:lnTo>
                  <a:pt x="2935852" y="658720"/>
                </a:lnTo>
                <a:lnTo>
                  <a:pt x="2897423" y="693607"/>
                </a:lnTo>
                <a:lnTo>
                  <a:pt x="2857088" y="728493"/>
                </a:lnTo>
                <a:lnTo>
                  <a:pt x="2816752" y="763380"/>
                </a:lnTo>
                <a:lnTo>
                  <a:pt x="2775782" y="797632"/>
                </a:lnTo>
                <a:lnTo>
                  <a:pt x="2735129" y="830615"/>
                </a:lnTo>
                <a:lnTo>
                  <a:pt x="2714803" y="846473"/>
                </a:lnTo>
                <a:lnTo>
                  <a:pt x="2694794" y="862013"/>
                </a:lnTo>
                <a:lnTo>
                  <a:pt x="2151063" y="400243"/>
                </a:lnTo>
                <a:lnTo>
                  <a:pt x="2185999" y="367894"/>
                </a:lnTo>
                <a:lnTo>
                  <a:pt x="2221888" y="334276"/>
                </a:lnTo>
                <a:lnTo>
                  <a:pt x="2294301" y="266406"/>
                </a:lnTo>
                <a:lnTo>
                  <a:pt x="2364173" y="199487"/>
                </a:lnTo>
                <a:lnTo>
                  <a:pt x="2429281" y="137009"/>
                </a:lnTo>
                <a:lnTo>
                  <a:pt x="2485496" y="82142"/>
                </a:lnTo>
                <a:lnTo>
                  <a:pt x="2529960" y="39009"/>
                </a:lnTo>
                <a:lnTo>
                  <a:pt x="2569342" y="0"/>
                </a:lnTo>
                <a:close/>
              </a:path>
            </a:pathLst>
          </a:custGeom>
          <a:solidFill>
            <a:srgbClr val="0FB0F0"/>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500" b="1" kern="0">
              <a:solidFill>
                <a:srgbClr val="FFFFFF"/>
              </a:solidFill>
              <a:latin typeface="Helvetica Neue" panose="02000503000000020004"/>
              <a:cs typeface="Helvetica Neue" panose="02000503000000020004"/>
              <a:sym typeface="Helvetica Neue" panose="02000503000000020004"/>
            </a:endParaRPr>
          </a:p>
        </p:txBody>
      </p:sp>
      <p:sp>
        <p:nvSpPr>
          <p:cNvPr id="96" name="KSO_Shape">
            <a:extLst>
              <a:ext uri="{FF2B5EF4-FFF2-40B4-BE49-F238E27FC236}">
                <a16:creationId xmlns:a16="http://schemas.microsoft.com/office/drawing/2014/main" id="{7712E957-1C22-0821-2C9E-A5BC14DECEE0}"/>
              </a:ext>
            </a:extLst>
          </p:cNvPr>
          <p:cNvSpPr/>
          <p:nvPr/>
        </p:nvSpPr>
        <p:spPr bwMode="auto">
          <a:xfrm>
            <a:off x="2937660" y="1861297"/>
            <a:ext cx="693613" cy="669559"/>
          </a:xfrm>
          <a:custGeom>
            <a:avLst/>
            <a:gdLst>
              <a:gd name="T0" fmla="*/ 2147483646 w 4477"/>
              <a:gd name="T1" fmla="*/ 2147483646 h 4133"/>
              <a:gd name="T2" fmla="*/ 2147483646 w 4477"/>
              <a:gd name="T3" fmla="*/ 1386867173 h 4133"/>
              <a:gd name="T4" fmla="*/ 2147483646 w 4477"/>
              <a:gd name="T5" fmla="*/ 385250906 h 4133"/>
              <a:gd name="T6" fmla="*/ 2147483646 w 4477"/>
              <a:gd name="T7" fmla="*/ 0 h 4133"/>
              <a:gd name="T8" fmla="*/ 2147483646 w 4477"/>
              <a:gd name="T9" fmla="*/ 231114454 h 4133"/>
              <a:gd name="T10" fmla="*/ 2147483646 w 4477"/>
              <a:gd name="T11" fmla="*/ 1001616267 h 4133"/>
              <a:gd name="T12" fmla="*/ 2147483646 w 4477"/>
              <a:gd name="T13" fmla="*/ 2147483646 h 4133"/>
              <a:gd name="T14" fmla="*/ 2147483646 w 4477"/>
              <a:gd name="T15" fmla="*/ 2147483646 h 4133"/>
              <a:gd name="T16" fmla="*/ 2147483646 w 4477"/>
              <a:gd name="T17" fmla="*/ 2147483646 h 4133"/>
              <a:gd name="T18" fmla="*/ 2147483646 w 4477"/>
              <a:gd name="T19" fmla="*/ 2147483646 h 4133"/>
              <a:gd name="T20" fmla="*/ 2147483646 w 4477"/>
              <a:gd name="T21" fmla="*/ 2147483646 h 4133"/>
              <a:gd name="T22" fmla="*/ 2147483646 w 4477"/>
              <a:gd name="T23" fmla="*/ 2147483646 h 4133"/>
              <a:gd name="T24" fmla="*/ 2147483646 w 4477"/>
              <a:gd name="T25" fmla="*/ 2147483646 h 4133"/>
              <a:gd name="T26" fmla="*/ 2147483646 w 4477"/>
              <a:gd name="T27" fmla="*/ 2147483646 h 4133"/>
              <a:gd name="T28" fmla="*/ 2147483646 w 4477"/>
              <a:gd name="T29" fmla="*/ 2147483646 h 4133"/>
              <a:gd name="T30" fmla="*/ 2147483646 w 4477"/>
              <a:gd name="T31" fmla="*/ 2147483646 h 4133"/>
              <a:gd name="T32" fmla="*/ 2147483646 w 4477"/>
              <a:gd name="T33" fmla="*/ 2147483646 h 4133"/>
              <a:gd name="T34" fmla="*/ 2147483646 w 4477"/>
              <a:gd name="T35" fmla="*/ 2147483646 h 4133"/>
              <a:gd name="T36" fmla="*/ 2147483646 w 4477"/>
              <a:gd name="T37" fmla="*/ 2147483646 h 4133"/>
              <a:gd name="T38" fmla="*/ 2147483646 w 4477"/>
              <a:gd name="T39" fmla="*/ 2147483646 h 4133"/>
              <a:gd name="T40" fmla="*/ 2147483646 w 4477"/>
              <a:gd name="T41" fmla="*/ 2147483646 h 4133"/>
              <a:gd name="T42" fmla="*/ 2147483646 w 4477"/>
              <a:gd name="T43" fmla="*/ 2147483646 h 4133"/>
              <a:gd name="T44" fmla="*/ 2147483646 w 4477"/>
              <a:gd name="T45" fmla="*/ 2147483646 h 4133"/>
              <a:gd name="T46" fmla="*/ 2147483646 w 4477"/>
              <a:gd name="T47" fmla="*/ 2147483646 h 4133"/>
              <a:gd name="T48" fmla="*/ 2147483646 w 4477"/>
              <a:gd name="T49" fmla="*/ 2147483646 h 4133"/>
              <a:gd name="T50" fmla="*/ 2147483646 w 4477"/>
              <a:gd name="T51" fmla="*/ 2147483646 h 4133"/>
              <a:gd name="T52" fmla="*/ 2147483646 w 4477"/>
              <a:gd name="T53" fmla="*/ 2147483646 h 4133"/>
              <a:gd name="T54" fmla="*/ 2147483646 w 4477"/>
              <a:gd name="T55" fmla="*/ 2147483646 h 4133"/>
              <a:gd name="T56" fmla="*/ 2147483646 w 4477"/>
              <a:gd name="T57" fmla="*/ 2147483646 h 4133"/>
              <a:gd name="T58" fmla="*/ 2147483646 w 4477"/>
              <a:gd name="T59" fmla="*/ 2147483646 h 4133"/>
              <a:gd name="T60" fmla="*/ 2147483646 w 4477"/>
              <a:gd name="T61" fmla="*/ 2147483646 h 4133"/>
              <a:gd name="T62" fmla="*/ 2147483646 w 4477"/>
              <a:gd name="T63" fmla="*/ 2147483646 h 4133"/>
              <a:gd name="T64" fmla="*/ 2147483646 w 4477"/>
              <a:gd name="T65" fmla="*/ 2147483646 h 4133"/>
              <a:gd name="T66" fmla="*/ 0 w 4477"/>
              <a:gd name="T67" fmla="*/ 2147483646 h 4133"/>
              <a:gd name="T68" fmla="*/ 2147483646 w 4477"/>
              <a:gd name="T69" fmla="*/ 2147483646 h 4133"/>
              <a:gd name="T70" fmla="*/ 2147483646 w 4477"/>
              <a:gd name="T71" fmla="*/ 2147483646 h 4133"/>
              <a:gd name="T72" fmla="*/ 2147483646 w 4477"/>
              <a:gd name="T73" fmla="*/ 2147483646 h 4133"/>
              <a:gd name="T74" fmla="*/ 2147483646 w 4477"/>
              <a:gd name="T75" fmla="*/ 2147483646 h 4133"/>
              <a:gd name="T76" fmla="*/ 2147483646 w 4477"/>
              <a:gd name="T77" fmla="*/ 2147483646 h 4133"/>
              <a:gd name="T78" fmla="*/ 2147483646 w 4477"/>
              <a:gd name="T79" fmla="*/ 2147483646 h 4133"/>
              <a:gd name="T80" fmla="*/ 2147483646 w 4477"/>
              <a:gd name="T81" fmla="*/ 2147483646 h 4133"/>
              <a:gd name="T82" fmla="*/ 2147483646 w 4477"/>
              <a:gd name="T83" fmla="*/ 2147483646 h 4133"/>
              <a:gd name="T84" fmla="*/ 2147483646 w 4477"/>
              <a:gd name="T85" fmla="*/ 2147483646 h 4133"/>
              <a:gd name="T86" fmla="*/ 2147483646 w 4477"/>
              <a:gd name="T87" fmla="*/ 2147483646 h 4133"/>
              <a:gd name="T88" fmla="*/ 2147483646 w 4477"/>
              <a:gd name="T89" fmla="*/ 2147483646 h 4133"/>
              <a:gd name="T90" fmla="*/ 2147483646 w 4477"/>
              <a:gd name="T91" fmla="*/ 2147483646 h 4133"/>
              <a:gd name="T92" fmla="*/ 2147483646 w 4477"/>
              <a:gd name="T93" fmla="*/ 2147483646 h 4133"/>
              <a:gd name="T94" fmla="*/ 2147483646 w 4477"/>
              <a:gd name="T95" fmla="*/ 2147483646 h 4133"/>
              <a:gd name="T96" fmla="*/ 2147483646 w 4477"/>
              <a:gd name="T97" fmla="*/ 2147483646 h 4133"/>
              <a:gd name="T98" fmla="*/ 2147483646 w 4477"/>
              <a:gd name="T99" fmla="*/ 2147483646 h 4133"/>
              <a:gd name="T100" fmla="*/ 2147483646 w 4477"/>
              <a:gd name="T101" fmla="*/ 2147483646 h 4133"/>
              <a:gd name="T102" fmla="*/ 2147483646 w 4477"/>
              <a:gd name="T103" fmla="*/ 2147483646 h 4133"/>
              <a:gd name="T104" fmla="*/ 2147483646 w 4477"/>
              <a:gd name="T105" fmla="*/ 2147483646 h 4133"/>
              <a:gd name="T106" fmla="*/ 2147483646 w 4477"/>
              <a:gd name="T107" fmla="*/ 2147483646 h 41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77" h="4133">
                <a:moveTo>
                  <a:pt x="3646" y="48"/>
                </a:moveTo>
                <a:lnTo>
                  <a:pt x="3646" y="48"/>
                </a:lnTo>
                <a:lnTo>
                  <a:pt x="3623" y="39"/>
                </a:lnTo>
                <a:lnTo>
                  <a:pt x="3600" y="31"/>
                </a:lnTo>
                <a:lnTo>
                  <a:pt x="3578" y="24"/>
                </a:lnTo>
                <a:lnTo>
                  <a:pt x="3557" y="18"/>
                </a:lnTo>
                <a:lnTo>
                  <a:pt x="3536" y="13"/>
                </a:lnTo>
                <a:lnTo>
                  <a:pt x="3515" y="8"/>
                </a:lnTo>
                <a:lnTo>
                  <a:pt x="3494" y="5"/>
                </a:lnTo>
                <a:lnTo>
                  <a:pt x="3473" y="3"/>
                </a:lnTo>
                <a:lnTo>
                  <a:pt x="3454" y="1"/>
                </a:lnTo>
                <a:lnTo>
                  <a:pt x="3434" y="0"/>
                </a:lnTo>
                <a:lnTo>
                  <a:pt x="3415" y="0"/>
                </a:lnTo>
                <a:lnTo>
                  <a:pt x="3395" y="1"/>
                </a:lnTo>
                <a:lnTo>
                  <a:pt x="3376" y="3"/>
                </a:lnTo>
                <a:lnTo>
                  <a:pt x="3358" y="5"/>
                </a:lnTo>
                <a:lnTo>
                  <a:pt x="3339" y="9"/>
                </a:lnTo>
                <a:lnTo>
                  <a:pt x="3321" y="13"/>
                </a:lnTo>
                <a:lnTo>
                  <a:pt x="3303" y="18"/>
                </a:lnTo>
                <a:lnTo>
                  <a:pt x="3285" y="23"/>
                </a:lnTo>
                <a:lnTo>
                  <a:pt x="3268" y="30"/>
                </a:lnTo>
                <a:lnTo>
                  <a:pt x="3251" y="37"/>
                </a:lnTo>
                <a:lnTo>
                  <a:pt x="3235" y="45"/>
                </a:lnTo>
                <a:lnTo>
                  <a:pt x="3219" y="54"/>
                </a:lnTo>
                <a:lnTo>
                  <a:pt x="3201" y="63"/>
                </a:lnTo>
                <a:lnTo>
                  <a:pt x="3186" y="74"/>
                </a:lnTo>
                <a:lnTo>
                  <a:pt x="3170" y="85"/>
                </a:lnTo>
                <a:lnTo>
                  <a:pt x="3155" y="96"/>
                </a:lnTo>
                <a:lnTo>
                  <a:pt x="3139" y="108"/>
                </a:lnTo>
                <a:lnTo>
                  <a:pt x="3124" y="121"/>
                </a:lnTo>
                <a:lnTo>
                  <a:pt x="3110" y="134"/>
                </a:lnTo>
                <a:lnTo>
                  <a:pt x="3094" y="149"/>
                </a:lnTo>
                <a:lnTo>
                  <a:pt x="3066" y="179"/>
                </a:lnTo>
                <a:lnTo>
                  <a:pt x="3079" y="337"/>
                </a:lnTo>
                <a:lnTo>
                  <a:pt x="3094" y="494"/>
                </a:lnTo>
                <a:lnTo>
                  <a:pt x="3112" y="649"/>
                </a:lnTo>
                <a:lnTo>
                  <a:pt x="3131" y="802"/>
                </a:lnTo>
                <a:lnTo>
                  <a:pt x="3151" y="954"/>
                </a:lnTo>
                <a:lnTo>
                  <a:pt x="3174" y="1104"/>
                </a:lnTo>
                <a:lnTo>
                  <a:pt x="3198" y="1252"/>
                </a:lnTo>
                <a:lnTo>
                  <a:pt x="3226" y="1398"/>
                </a:lnTo>
                <a:lnTo>
                  <a:pt x="3254" y="1543"/>
                </a:lnTo>
                <a:lnTo>
                  <a:pt x="3284" y="1686"/>
                </a:lnTo>
                <a:lnTo>
                  <a:pt x="3318" y="1827"/>
                </a:lnTo>
                <a:lnTo>
                  <a:pt x="3352" y="1967"/>
                </a:lnTo>
                <a:lnTo>
                  <a:pt x="3388" y="2104"/>
                </a:lnTo>
                <a:lnTo>
                  <a:pt x="3407" y="2172"/>
                </a:lnTo>
                <a:lnTo>
                  <a:pt x="3427" y="2240"/>
                </a:lnTo>
                <a:lnTo>
                  <a:pt x="3447" y="2307"/>
                </a:lnTo>
                <a:lnTo>
                  <a:pt x="3468" y="2374"/>
                </a:lnTo>
                <a:lnTo>
                  <a:pt x="3488" y="2441"/>
                </a:lnTo>
                <a:lnTo>
                  <a:pt x="3510" y="2506"/>
                </a:lnTo>
                <a:lnTo>
                  <a:pt x="4267" y="2335"/>
                </a:lnTo>
                <a:lnTo>
                  <a:pt x="4258" y="2257"/>
                </a:lnTo>
                <a:lnTo>
                  <a:pt x="4249" y="2179"/>
                </a:lnTo>
                <a:lnTo>
                  <a:pt x="4238" y="2102"/>
                </a:lnTo>
                <a:lnTo>
                  <a:pt x="4227" y="2026"/>
                </a:lnTo>
                <a:lnTo>
                  <a:pt x="4214" y="1950"/>
                </a:lnTo>
                <a:lnTo>
                  <a:pt x="4202" y="1874"/>
                </a:lnTo>
                <a:lnTo>
                  <a:pt x="4189" y="1798"/>
                </a:lnTo>
                <a:lnTo>
                  <a:pt x="4175" y="1724"/>
                </a:lnTo>
                <a:lnTo>
                  <a:pt x="4161" y="1649"/>
                </a:lnTo>
                <a:lnTo>
                  <a:pt x="4146" y="1574"/>
                </a:lnTo>
                <a:lnTo>
                  <a:pt x="4130" y="1500"/>
                </a:lnTo>
                <a:lnTo>
                  <a:pt x="4113" y="1428"/>
                </a:lnTo>
                <a:lnTo>
                  <a:pt x="4096" y="1354"/>
                </a:lnTo>
                <a:lnTo>
                  <a:pt x="4078" y="1282"/>
                </a:lnTo>
                <a:lnTo>
                  <a:pt x="4060" y="1210"/>
                </a:lnTo>
                <a:lnTo>
                  <a:pt x="4041" y="1138"/>
                </a:lnTo>
                <a:lnTo>
                  <a:pt x="4020" y="1067"/>
                </a:lnTo>
                <a:lnTo>
                  <a:pt x="4000" y="995"/>
                </a:lnTo>
                <a:lnTo>
                  <a:pt x="3979" y="926"/>
                </a:lnTo>
                <a:lnTo>
                  <a:pt x="3957" y="855"/>
                </a:lnTo>
                <a:lnTo>
                  <a:pt x="3935" y="785"/>
                </a:lnTo>
                <a:lnTo>
                  <a:pt x="3911" y="717"/>
                </a:lnTo>
                <a:lnTo>
                  <a:pt x="3888" y="648"/>
                </a:lnTo>
                <a:lnTo>
                  <a:pt x="3863" y="579"/>
                </a:lnTo>
                <a:lnTo>
                  <a:pt x="3839" y="512"/>
                </a:lnTo>
                <a:lnTo>
                  <a:pt x="3812" y="444"/>
                </a:lnTo>
                <a:lnTo>
                  <a:pt x="3786" y="377"/>
                </a:lnTo>
                <a:lnTo>
                  <a:pt x="3759" y="310"/>
                </a:lnTo>
                <a:lnTo>
                  <a:pt x="3732" y="244"/>
                </a:lnTo>
                <a:lnTo>
                  <a:pt x="3703" y="179"/>
                </a:lnTo>
                <a:lnTo>
                  <a:pt x="3675" y="113"/>
                </a:lnTo>
                <a:lnTo>
                  <a:pt x="3646" y="48"/>
                </a:lnTo>
                <a:close/>
                <a:moveTo>
                  <a:pt x="831" y="2804"/>
                </a:moveTo>
                <a:lnTo>
                  <a:pt x="2810" y="2804"/>
                </a:lnTo>
                <a:lnTo>
                  <a:pt x="2810" y="2949"/>
                </a:lnTo>
                <a:lnTo>
                  <a:pt x="831" y="2949"/>
                </a:lnTo>
                <a:lnTo>
                  <a:pt x="831" y="2804"/>
                </a:lnTo>
                <a:close/>
                <a:moveTo>
                  <a:pt x="3516" y="3370"/>
                </a:moveTo>
                <a:lnTo>
                  <a:pt x="3637" y="3750"/>
                </a:lnTo>
                <a:lnTo>
                  <a:pt x="190" y="3750"/>
                </a:lnTo>
                <a:lnTo>
                  <a:pt x="0" y="3750"/>
                </a:lnTo>
                <a:lnTo>
                  <a:pt x="0" y="3559"/>
                </a:lnTo>
                <a:lnTo>
                  <a:pt x="0" y="1320"/>
                </a:lnTo>
                <a:lnTo>
                  <a:pt x="0" y="1240"/>
                </a:lnTo>
                <a:lnTo>
                  <a:pt x="59" y="1183"/>
                </a:lnTo>
                <a:lnTo>
                  <a:pt x="764" y="503"/>
                </a:lnTo>
                <a:lnTo>
                  <a:pt x="819" y="449"/>
                </a:lnTo>
                <a:lnTo>
                  <a:pt x="895" y="449"/>
                </a:lnTo>
                <a:lnTo>
                  <a:pt x="2831" y="449"/>
                </a:lnTo>
                <a:lnTo>
                  <a:pt x="2840" y="545"/>
                </a:lnTo>
                <a:lnTo>
                  <a:pt x="2849" y="640"/>
                </a:lnTo>
                <a:lnTo>
                  <a:pt x="2859" y="735"/>
                </a:lnTo>
                <a:lnTo>
                  <a:pt x="2870" y="829"/>
                </a:lnTo>
                <a:lnTo>
                  <a:pt x="1084" y="829"/>
                </a:lnTo>
                <a:lnTo>
                  <a:pt x="1138" y="1419"/>
                </a:lnTo>
                <a:lnTo>
                  <a:pt x="1148" y="1526"/>
                </a:lnTo>
                <a:lnTo>
                  <a:pt x="1040" y="1522"/>
                </a:lnTo>
                <a:lnTo>
                  <a:pt x="380" y="1497"/>
                </a:lnTo>
                <a:lnTo>
                  <a:pt x="380" y="3370"/>
                </a:lnTo>
                <a:lnTo>
                  <a:pt x="3516" y="3370"/>
                </a:lnTo>
                <a:close/>
                <a:moveTo>
                  <a:pt x="472" y="1312"/>
                </a:moveTo>
                <a:lnTo>
                  <a:pt x="939" y="1329"/>
                </a:lnTo>
                <a:lnTo>
                  <a:pt x="900" y="898"/>
                </a:lnTo>
                <a:lnTo>
                  <a:pt x="472" y="1312"/>
                </a:lnTo>
                <a:close/>
                <a:moveTo>
                  <a:pt x="2810" y="2206"/>
                </a:moveTo>
                <a:lnTo>
                  <a:pt x="831" y="2206"/>
                </a:lnTo>
                <a:lnTo>
                  <a:pt x="831" y="2351"/>
                </a:lnTo>
                <a:lnTo>
                  <a:pt x="2810" y="2351"/>
                </a:lnTo>
                <a:lnTo>
                  <a:pt x="2810" y="2206"/>
                </a:lnTo>
                <a:close/>
                <a:moveTo>
                  <a:pt x="2810" y="1666"/>
                </a:moveTo>
                <a:lnTo>
                  <a:pt x="1621" y="1666"/>
                </a:lnTo>
                <a:lnTo>
                  <a:pt x="1621" y="1810"/>
                </a:lnTo>
                <a:lnTo>
                  <a:pt x="2810" y="1810"/>
                </a:lnTo>
                <a:lnTo>
                  <a:pt x="2810" y="1666"/>
                </a:lnTo>
                <a:close/>
                <a:moveTo>
                  <a:pt x="2810" y="1112"/>
                </a:moveTo>
                <a:lnTo>
                  <a:pt x="1621" y="1112"/>
                </a:lnTo>
                <a:lnTo>
                  <a:pt x="1621" y="1256"/>
                </a:lnTo>
                <a:lnTo>
                  <a:pt x="2810" y="1256"/>
                </a:lnTo>
                <a:lnTo>
                  <a:pt x="2810" y="1112"/>
                </a:lnTo>
                <a:close/>
                <a:moveTo>
                  <a:pt x="4318" y="3463"/>
                </a:moveTo>
                <a:lnTo>
                  <a:pt x="4002" y="3540"/>
                </a:lnTo>
                <a:lnTo>
                  <a:pt x="4007" y="3867"/>
                </a:lnTo>
                <a:lnTo>
                  <a:pt x="4237" y="4133"/>
                </a:lnTo>
                <a:lnTo>
                  <a:pt x="4387" y="4100"/>
                </a:lnTo>
                <a:lnTo>
                  <a:pt x="4477" y="3751"/>
                </a:lnTo>
                <a:lnTo>
                  <a:pt x="4318" y="3463"/>
                </a:lnTo>
                <a:close/>
                <a:moveTo>
                  <a:pt x="4272" y="2491"/>
                </a:moveTo>
                <a:lnTo>
                  <a:pt x="4272" y="2491"/>
                </a:lnTo>
                <a:lnTo>
                  <a:pt x="4388" y="3367"/>
                </a:lnTo>
                <a:lnTo>
                  <a:pt x="3870" y="3485"/>
                </a:lnTo>
                <a:lnTo>
                  <a:pt x="3583" y="2648"/>
                </a:lnTo>
                <a:lnTo>
                  <a:pt x="4272" y="2491"/>
                </a:lnTo>
                <a:close/>
              </a:path>
            </a:pathLst>
          </a:custGeom>
          <a:solidFill>
            <a:srgbClr val="ED7D30"/>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500" b="1" kern="0">
              <a:solidFill>
                <a:srgbClr val="FFFFFF"/>
              </a:solidFill>
              <a:latin typeface="Helvetica Neue" panose="02000503000000020004"/>
              <a:cs typeface="Helvetica Neue" panose="02000503000000020004"/>
              <a:sym typeface="Helvetica Neue" panose="02000503000000020004"/>
            </a:endParaRPr>
          </a:p>
        </p:txBody>
      </p:sp>
      <p:sp>
        <p:nvSpPr>
          <p:cNvPr id="97" name="KSO_Shape">
            <a:extLst>
              <a:ext uri="{FF2B5EF4-FFF2-40B4-BE49-F238E27FC236}">
                <a16:creationId xmlns:a16="http://schemas.microsoft.com/office/drawing/2014/main" id="{4517222C-B6CD-453C-EE5B-22134B3EA6B5}"/>
              </a:ext>
            </a:extLst>
          </p:cNvPr>
          <p:cNvSpPr/>
          <p:nvPr/>
        </p:nvSpPr>
        <p:spPr bwMode="auto">
          <a:xfrm>
            <a:off x="4747774" y="1861297"/>
            <a:ext cx="802472" cy="669560"/>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rgbClr val="9336FD"/>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500" b="1" kern="0" dirty="0">
              <a:solidFill>
                <a:srgbClr val="FFFFFF"/>
              </a:solidFill>
              <a:latin typeface="Helvetica Neue" panose="02000503000000020004"/>
              <a:cs typeface="Helvetica Neue" panose="02000503000000020004"/>
              <a:sym typeface="Helvetica Neue" panose="02000503000000020004"/>
            </a:endParaRPr>
          </a:p>
        </p:txBody>
      </p:sp>
      <p:sp>
        <p:nvSpPr>
          <p:cNvPr id="98" name="KSO_Shape">
            <a:extLst>
              <a:ext uri="{FF2B5EF4-FFF2-40B4-BE49-F238E27FC236}">
                <a16:creationId xmlns:a16="http://schemas.microsoft.com/office/drawing/2014/main" id="{4AD4957B-2103-0DD0-42EE-CD07D7544E5C}"/>
              </a:ext>
            </a:extLst>
          </p:cNvPr>
          <p:cNvSpPr/>
          <p:nvPr/>
        </p:nvSpPr>
        <p:spPr bwMode="auto">
          <a:xfrm>
            <a:off x="6763973" y="1866631"/>
            <a:ext cx="556418" cy="694077"/>
          </a:xfrm>
          <a:custGeom>
            <a:avLst/>
            <a:gdLst>
              <a:gd name="T0" fmla="*/ 333987 w 1157288"/>
              <a:gd name="T1" fmla="*/ 885791 h 1444625"/>
              <a:gd name="T2" fmla="*/ 518037 w 1157288"/>
              <a:gd name="T3" fmla="*/ 1008880 h 1444625"/>
              <a:gd name="T4" fmla="*/ 541380 w 1157288"/>
              <a:gd name="T5" fmla="*/ 973626 h 1444625"/>
              <a:gd name="T6" fmla="*/ 720643 w 1157288"/>
              <a:gd name="T7" fmla="*/ 809308 h 1444625"/>
              <a:gd name="T8" fmla="*/ 776008 w 1157288"/>
              <a:gd name="T9" fmla="*/ 713107 h 1444625"/>
              <a:gd name="T10" fmla="*/ 799650 w 1157288"/>
              <a:gd name="T11" fmla="*/ 677854 h 1444625"/>
              <a:gd name="T12" fmla="*/ 842745 w 1157288"/>
              <a:gd name="T13" fmla="*/ 677854 h 1444625"/>
              <a:gd name="T14" fmla="*/ 866686 w 1157288"/>
              <a:gd name="T15" fmla="*/ 713107 h 1444625"/>
              <a:gd name="T16" fmla="*/ 1046248 w 1157288"/>
              <a:gd name="T17" fmla="*/ 751647 h 1444625"/>
              <a:gd name="T18" fmla="*/ 1081562 w 1157288"/>
              <a:gd name="T19" fmla="*/ 759713 h 1444625"/>
              <a:gd name="T20" fmla="*/ 1099518 w 1157288"/>
              <a:gd name="T21" fmla="*/ 805724 h 1444625"/>
              <a:gd name="T22" fmla="*/ 1072883 w 1157288"/>
              <a:gd name="T23" fmla="*/ 837989 h 1444625"/>
              <a:gd name="T24" fmla="*/ 1029489 w 1157288"/>
              <a:gd name="T25" fmla="*/ 834105 h 1444625"/>
              <a:gd name="T26" fmla="*/ 1009438 w 1157288"/>
              <a:gd name="T27" fmla="*/ 796461 h 1444625"/>
              <a:gd name="T28" fmla="*/ 830175 w 1157288"/>
              <a:gd name="T29" fmla="*/ 762104 h 1444625"/>
              <a:gd name="T30" fmla="*/ 738300 w 1157288"/>
              <a:gd name="T31" fmla="*/ 825142 h 1444625"/>
              <a:gd name="T32" fmla="*/ 608117 w 1157288"/>
              <a:gd name="T33" fmla="*/ 1018141 h 1444625"/>
              <a:gd name="T34" fmla="*/ 584774 w 1157288"/>
              <a:gd name="T35" fmla="*/ 1053394 h 1444625"/>
              <a:gd name="T36" fmla="*/ 541081 w 1157288"/>
              <a:gd name="T37" fmla="*/ 1053096 h 1444625"/>
              <a:gd name="T38" fmla="*/ 494695 w 1157288"/>
              <a:gd name="T39" fmla="*/ 1201280 h 1444625"/>
              <a:gd name="T40" fmla="*/ 497089 w 1157288"/>
              <a:gd name="T41" fmla="*/ 1155571 h 1444625"/>
              <a:gd name="T42" fmla="*/ 534797 w 1157288"/>
              <a:gd name="T43" fmla="*/ 1135553 h 1444625"/>
              <a:gd name="T44" fmla="*/ 572205 w 1157288"/>
              <a:gd name="T45" fmla="*/ 1155571 h 1444625"/>
              <a:gd name="T46" fmla="*/ 576994 w 1157288"/>
              <a:gd name="T47" fmla="*/ 1197397 h 1444625"/>
              <a:gd name="T48" fmla="*/ 639241 w 1157288"/>
              <a:gd name="T49" fmla="*/ 1226376 h 1444625"/>
              <a:gd name="T50" fmla="*/ 722438 w 1157288"/>
              <a:gd name="T51" fmla="*/ 971236 h 1444625"/>
              <a:gd name="T52" fmla="*/ 722438 w 1157288"/>
              <a:gd name="T53" fmla="*/ 935684 h 1444625"/>
              <a:gd name="T54" fmla="*/ 755059 w 1157288"/>
              <a:gd name="T55" fmla="*/ 908796 h 1444625"/>
              <a:gd name="T56" fmla="*/ 796059 w 1157288"/>
              <a:gd name="T57" fmla="*/ 921343 h 1444625"/>
              <a:gd name="T58" fmla="*/ 809226 w 1157288"/>
              <a:gd name="T59" fmla="*/ 960779 h 1444625"/>
              <a:gd name="T60" fmla="*/ 908584 w 1157288"/>
              <a:gd name="T61" fmla="*/ 1043236 h 1444625"/>
              <a:gd name="T62" fmla="*/ 943000 w 1157288"/>
              <a:gd name="T63" fmla="*/ 1041744 h 1444625"/>
              <a:gd name="T64" fmla="*/ 1035474 w 1157288"/>
              <a:gd name="T65" fmla="*/ 958987 h 1444625"/>
              <a:gd name="T66" fmla="*/ 1062409 w 1157288"/>
              <a:gd name="T67" fmla="*/ 926123 h 1444625"/>
              <a:gd name="T68" fmla="*/ 1204562 w 1157288"/>
              <a:gd name="T69" fmla="*/ 802735 h 1444625"/>
              <a:gd name="T70" fmla="*/ 1125256 w 1157288"/>
              <a:gd name="T71" fmla="*/ 972729 h 1444625"/>
              <a:gd name="T72" fmla="*/ 1101912 w 1157288"/>
              <a:gd name="T73" fmla="*/ 1007983 h 1444625"/>
              <a:gd name="T74" fmla="*/ 1062409 w 1157288"/>
              <a:gd name="T75" fmla="*/ 1009776 h 1444625"/>
              <a:gd name="T76" fmla="*/ 972927 w 1157288"/>
              <a:gd name="T77" fmla="*/ 1088947 h 1444625"/>
              <a:gd name="T78" fmla="*/ 949585 w 1157288"/>
              <a:gd name="T79" fmla="*/ 1124500 h 1444625"/>
              <a:gd name="T80" fmla="*/ 906489 w 1157288"/>
              <a:gd name="T81" fmla="*/ 1124500 h 1444625"/>
              <a:gd name="T82" fmla="*/ 882548 w 1157288"/>
              <a:gd name="T83" fmla="*/ 1088947 h 1444625"/>
              <a:gd name="T84" fmla="*/ 764635 w 1157288"/>
              <a:gd name="T85" fmla="*/ 998722 h 1444625"/>
              <a:gd name="T86" fmla="*/ 684730 w 1157288"/>
              <a:gd name="T87" fmla="*/ 1276270 h 1444625"/>
              <a:gd name="T88" fmla="*/ 661387 w 1157288"/>
              <a:gd name="T89" fmla="*/ 1311524 h 1444625"/>
              <a:gd name="T90" fmla="*/ 617693 w 1157288"/>
              <a:gd name="T91" fmla="*/ 1311524 h 1444625"/>
              <a:gd name="T92" fmla="*/ 594351 w 1157288"/>
              <a:gd name="T93" fmla="*/ 1276270 h 1444625"/>
              <a:gd name="T94" fmla="*/ 547366 w 1157288"/>
              <a:gd name="T95" fmla="*/ 1224584 h 1444625"/>
              <a:gd name="T96" fmla="*/ 515942 w 1157288"/>
              <a:gd name="T97" fmla="*/ 1222195 h 1444625"/>
              <a:gd name="T98" fmla="*/ 699395 w 1157288"/>
              <a:gd name="T99" fmla="*/ 1362313 h 1444625"/>
              <a:gd name="T100" fmla="*/ 1076175 w 1157288"/>
              <a:gd name="T101" fmla="*/ 1426545 h 1444625"/>
              <a:gd name="T102" fmla="*/ 1404175 w 1157288"/>
              <a:gd name="T103" fmla="*/ 508698 h 1444625"/>
              <a:gd name="T104" fmla="*/ 1032182 w 1157288"/>
              <a:gd name="T105" fmla="*/ 485970 h 1444625"/>
              <a:gd name="T106" fmla="*/ 61350 w 1157288"/>
              <a:gd name="T107" fmla="*/ 0 h 1444625"/>
              <a:gd name="T108" fmla="*/ 1513109 w 1157288"/>
              <a:gd name="T109" fmla="*/ 1882271 h 1444625"/>
              <a:gd name="T110" fmla="*/ 61350 w 1157288"/>
              <a:gd name="T111" fmla="*/ 1905000 h 1444625"/>
              <a:gd name="T112" fmla="*/ 10475 w 1157288"/>
              <a:gd name="T113" fmla="*/ 1877786 h 1444625"/>
              <a:gd name="T114" fmla="*/ 2693 w 1157288"/>
              <a:gd name="T115" fmla="*/ 43064 h 1444625"/>
              <a:gd name="T116" fmla="*/ 43095 w 1157288"/>
              <a:gd name="T117" fmla="*/ 2691 h 14446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57288" h="1444625">
                <a:moveTo>
                  <a:pt x="223838" y="430212"/>
                </a:moveTo>
                <a:lnTo>
                  <a:pt x="253094" y="430212"/>
                </a:lnTo>
                <a:lnTo>
                  <a:pt x="253094" y="520156"/>
                </a:lnTo>
                <a:lnTo>
                  <a:pt x="303667" y="520156"/>
                </a:lnTo>
                <a:lnTo>
                  <a:pt x="303667" y="538054"/>
                </a:lnTo>
                <a:lnTo>
                  <a:pt x="253094" y="538054"/>
                </a:lnTo>
                <a:lnTo>
                  <a:pt x="253094" y="653826"/>
                </a:lnTo>
                <a:lnTo>
                  <a:pt x="303667" y="653826"/>
                </a:lnTo>
                <a:lnTo>
                  <a:pt x="303667" y="671725"/>
                </a:lnTo>
                <a:lnTo>
                  <a:pt x="253094" y="671725"/>
                </a:lnTo>
                <a:lnTo>
                  <a:pt x="253094" y="787496"/>
                </a:lnTo>
                <a:lnTo>
                  <a:pt x="303667" y="787496"/>
                </a:lnTo>
                <a:lnTo>
                  <a:pt x="303667" y="805395"/>
                </a:lnTo>
                <a:lnTo>
                  <a:pt x="253094" y="805395"/>
                </a:lnTo>
                <a:lnTo>
                  <a:pt x="253094" y="855011"/>
                </a:lnTo>
                <a:lnTo>
                  <a:pt x="393474" y="776848"/>
                </a:lnTo>
                <a:lnTo>
                  <a:pt x="392567" y="772770"/>
                </a:lnTo>
                <a:lnTo>
                  <a:pt x="392340" y="770505"/>
                </a:lnTo>
                <a:lnTo>
                  <a:pt x="392340" y="768465"/>
                </a:lnTo>
                <a:lnTo>
                  <a:pt x="392567" y="765067"/>
                </a:lnTo>
                <a:lnTo>
                  <a:pt x="393020" y="761669"/>
                </a:lnTo>
                <a:lnTo>
                  <a:pt x="393928" y="758270"/>
                </a:lnTo>
                <a:lnTo>
                  <a:pt x="394835" y="755098"/>
                </a:lnTo>
                <a:lnTo>
                  <a:pt x="396422" y="752153"/>
                </a:lnTo>
                <a:lnTo>
                  <a:pt x="398236" y="749434"/>
                </a:lnTo>
                <a:lnTo>
                  <a:pt x="400278" y="746716"/>
                </a:lnTo>
                <a:lnTo>
                  <a:pt x="402319" y="744224"/>
                </a:lnTo>
                <a:lnTo>
                  <a:pt x="404813" y="742185"/>
                </a:lnTo>
                <a:lnTo>
                  <a:pt x="407535" y="739919"/>
                </a:lnTo>
                <a:lnTo>
                  <a:pt x="410256" y="738333"/>
                </a:lnTo>
                <a:lnTo>
                  <a:pt x="413431" y="736974"/>
                </a:lnTo>
                <a:lnTo>
                  <a:pt x="416379" y="735841"/>
                </a:lnTo>
                <a:lnTo>
                  <a:pt x="419781" y="734935"/>
                </a:lnTo>
                <a:lnTo>
                  <a:pt x="423183" y="734482"/>
                </a:lnTo>
                <a:lnTo>
                  <a:pt x="426811" y="734255"/>
                </a:lnTo>
                <a:lnTo>
                  <a:pt x="430667" y="734482"/>
                </a:lnTo>
                <a:lnTo>
                  <a:pt x="434295" y="735161"/>
                </a:lnTo>
                <a:lnTo>
                  <a:pt x="437924" y="736067"/>
                </a:lnTo>
                <a:lnTo>
                  <a:pt x="441099" y="737427"/>
                </a:lnTo>
                <a:lnTo>
                  <a:pt x="546101" y="613725"/>
                </a:lnTo>
                <a:lnTo>
                  <a:pt x="592818" y="561843"/>
                </a:lnTo>
                <a:lnTo>
                  <a:pt x="591911" y="559804"/>
                </a:lnTo>
                <a:lnTo>
                  <a:pt x="591004" y="557992"/>
                </a:lnTo>
                <a:lnTo>
                  <a:pt x="590097" y="555726"/>
                </a:lnTo>
                <a:lnTo>
                  <a:pt x="589190" y="553460"/>
                </a:lnTo>
                <a:lnTo>
                  <a:pt x="588509" y="551421"/>
                </a:lnTo>
                <a:lnTo>
                  <a:pt x="588283" y="549156"/>
                </a:lnTo>
                <a:lnTo>
                  <a:pt x="587829" y="546664"/>
                </a:lnTo>
                <a:lnTo>
                  <a:pt x="587829" y="544398"/>
                </a:lnTo>
                <a:lnTo>
                  <a:pt x="588056" y="540773"/>
                </a:lnTo>
                <a:lnTo>
                  <a:pt x="588509" y="537375"/>
                </a:lnTo>
                <a:lnTo>
                  <a:pt x="589417" y="534203"/>
                </a:lnTo>
                <a:lnTo>
                  <a:pt x="590777" y="530804"/>
                </a:lnTo>
                <a:lnTo>
                  <a:pt x="592138" y="527859"/>
                </a:lnTo>
                <a:lnTo>
                  <a:pt x="593725" y="524914"/>
                </a:lnTo>
                <a:lnTo>
                  <a:pt x="595767" y="522422"/>
                </a:lnTo>
                <a:lnTo>
                  <a:pt x="598034" y="520156"/>
                </a:lnTo>
                <a:lnTo>
                  <a:pt x="600529" y="517664"/>
                </a:lnTo>
                <a:lnTo>
                  <a:pt x="603024" y="515852"/>
                </a:lnTo>
                <a:lnTo>
                  <a:pt x="605972" y="514039"/>
                </a:lnTo>
                <a:lnTo>
                  <a:pt x="608920" y="512680"/>
                </a:lnTo>
                <a:lnTo>
                  <a:pt x="612095" y="511320"/>
                </a:lnTo>
                <a:lnTo>
                  <a:pt x="615497" y="510414"/>
                </a:lnTo>
                <a:lnTo>
                  <a:pt x="618672" y="509961"/>
                </a:lnTo>
                <a:lnTo>
                  <a:pt x="622301" y="509734"/>
                </a:lnTo>
                <a:lnTo>
                  <a:pt x="625702" y="509961"/>
                </a:lnTo>
                <a:lnTo>
                  <a:pt x="629331" y="510414"/>
                </a:lnTo>
                <a:lnTo>
                  <a:pt x="632506" y="511320"/>
                </a:lnTo>
                <a:lnTo>
                  <a:pt x="635908" y="512680"/>
                </a:lnTo>
                <a:lnTo>
                  <a:pt x="638629" y="514039"/>
                </a:lnTo>
                <a:lnTo>
                  <a:pt x="641804" y="515852"/>
                </a:lnTo>
                <a:lnTo>
                  <a:pt x="644299" y="517664"/>
                </a:lnTo>
                <a:lnTo>
                  <a:pt x="646567" y="520156"/>
                </a:lnTo>
                <a:lnTo>
                  <a:pt x="649061" y="522422"/>
                </a:lnTo>
                <a:lnTo>
                  <a:pt x="650875" y="524914"/>
                </a:lnTo>
                <a:lnTo>
                  <a:pt x="652690" y="527859"/>
                </a:lnTo>
                <a:lnTo>
                  <a:pt x="654051" y="530804"/>
                </a:lnTo>
                <a:lnTo>
                  <a:pt x="655184" y="534203"/>
                </a:lnTo>
                <a:lnTo>
                  <a:pt x="655865" y="537375"/>
                </a:lnTo>
                <a:lnTo>
                  <a:pt x="656772" y="540773"/>
                </a:lnTo>
                <a:lnTo>
                  <a:pt x="656772" y="544398"/>
                </a:lnTo>
                <a:lnTo>
                  <a:pt x="656772" y="545078"/>
                </a:lnTo>
                <a:lnTo>
                  <a:pt x="770618" y="585179"/>
                </a:lnTo>
                <a:lnTo>
                  <a:pt x="773113" y="581780"/>
                </a:lnTo>
                <a:lnTo>
                  <a:pt x="776061" y="578835"/>
                </a:lnTo>
                <a:lnTo>
                  <a:pt x="779236" y="576116"/>
                </a:lnTo>
                <a:lnTo>
                  <a:pt x="782865" y="573851"/>
                </a:lnTo>
                <a:lnTo>
                  <a:pt x="786720" y="572038"/>
                </a:lnTo>
                <a:lnTo>
                  <a:pt x="790802" y="570452"/>
                </a:lnTo>
                <a:lnTo>
                  <a:pt x="792843" y="569999"/>
                </a:lnTo>
                <a:lnTo>
                  <a:pt x="794884" y="569773"/>
                </a:lnTo>
                <a:lnTo>
                  <a:pt x="797379" y="569546"/>
                </a:lnTo>
                <a:lnTo>
                  <a:pt x="799420" y="569546"/>
                </a:lnTo>
                <a:lnTo>
                  <a:pt x="802595" y="569546"/>
                </a:lnTo>
                <a:lnTo>
                  <a:pt x="805770" y="569999"/>
                </a:lnTo>
                <a:lnTo>
                  <a:pt x="808718" y="570679"/>
                </a:lnTo>
                <a:lnTo>
                  <a:pt x="811440" y="571812"/>
                </a:lnTo>
                <a:lnTo>
                  <a:pt x="814388" y="573171"/>
                </a:lnTo>
                <a:lnTo>
                  <a:pt x="816883" y="574530"/>
                </a:lnTo>
                <a:lnTo>
                  <a:pt x="819604" y="576116"/>
                </a:lnTo>
                <a:lnTo>
                  <a:pt x="821872" y="577929"/>
                </a:lnTo>
                <a:lnTo>
                  <a:pt x="900340" y="528992"/>
                </a:lnTo>
                <a:lnTo>
                  <a:pt x="910092" y="544171"/>
                </a:lnTo>
                <a:lnTo>
                  <a:pt x="831851" y="592655"/>
                </a:lnTo>
                <a:lnTo>
                  <a:pt x="832758" y="595601"/>
                </a:lnTo>
                <a:lnTo>
                  <a:pt x="833211" y="598093"/>
                </a:lnTo>
                <a:lnTo>
                  <a:pt x="833665" y="601038"/>
                </a:lnTo>
                <a:lnTo>
                  <a:pt x="833892" y="603983"/>
                </a:lnTo>
                <a:lnTo>
                  <a:pt x="833665" y="607382"/>
                </a:lnTo>
                <a:lnTo>
                  <a:pt x="833211" y="611007"/>
                </a:lnTo>
                <a:lnTo>
                  <a:pt x="832304" y="614178"/>
                </a:lnTo>
                <a:lnTo>
                  <a:pt x="831170" y="617350"/>
                </a:lnTo>
                <a:lnTo>
                  <a:pt x="829809" y="620296"/>
                </a:lnTo>
                <a:lnTo>
                  <a:pt x="827995" y="623241"/>
                </a:lnTo>
                <a:lnTo>
                  <a:pt x="825954" y="625733"/>
                </a:lnTo>
                <a:lnTo>
                  <a:pt x="823686" y="628225"/>
                </a:lnTo>
                <a:lnTo>
                  <a:pt x="821418" y="630491"/>
                </a:lnTo>
                <a:lnTo>
                  <a:pt x="818697" y="632530"/>
                </a:lnTo>
                <a:lnTo>
                  <a:pt x="815975" y="634116"/>
                </a:lnTo>
                <a:lnTo>
                  <a:pt x="813027" y="635475"/>
                </a:lnTo>
                <a:lnTo>
                  <a:pt x="809625" y="636608"/>
                </a:lnTo>
                <a:lnTo>
                  <a:pt x="806451" y="637741"/>
                </a:lnTo>
                <a:lnTo>
                  <a:pt x="802822" y="638194"/>
                </a:lnTo>
                <a:lnTo>
                  <a:pt x="799420" y="638420"/>
                </a:lnTo>
                <a:lnTo>
                  <a:pt x="795792" y="638194"/>
                </a:lnTo>
                <a:lnTo>
                  <a:pt x="792617" y="637741"/>
                </a:lnTo>
                <a:lnTo>
                  <a:pt x="789215" y="636608"/>
                </a:lnTo>
                <a:lnTo>
                  <a:pt x="786040" y="635475"/>
                </a:lnTo>
                <a:lnTo>
                  <a:pt x="783092" y="634116"/>
                </a:lnTo>
                <a:lnTo>
                  <a:pt x="780143" y="632530"/>
                </a:lnTo>
                <a:lnTo>
                  <a:pt x="777649" y="630491"/>
                </a:lnTo>
                <a:lnTo>
                  <a:pt x="775154" y="628225"/>
                </a:lnTo>
                <a:lnTo>
                  <a:pt x="772886" y="625733"/>
                </a:lnTo>
                <a:lnTo>
                  <a:pt x="770845" y="623241"/>
                </a:lnTo>
                <a:lnTo>
                  <a:pt x="769258" y="620296"/>
                </a:lnTo>
                <a:lnTo>
                  <a:pt x="767897" y="617350"/>
                </a:lnTo>
                <a:lnTo>
                  <a:pt x="766536" y="614178"/>
                </a:lnTo>
                <a:lnTo>
                  <a:pt x="765629" y="611007"/>
                </a:lnTo>
                <a:lnTo>
                  <a:pt x="765175" y="607382"/>
                </a:lnTo>
                <a:lnTo>
                  <a:pt x="764949" y="603983"/>
                </a:lnTo>
                <a:lnTo>
                  <a:pt x="765175" y="602397"/>
                </a:lnTo>
                <a:lnTo>
                  <a:pt x="651556" y="562296"/>
                </a:lnTo>
                <a:lnTo>
                  <a:pt x="649061" y="565921"/>
                </a:lnTo>
                <a:lnTo>
                  <a:pt x="646113" y="569093"/>
                </a:lnTo>
                <a:lnTo>
                  <a:pt x="642938" y="571812"/>
                </a:lnTo>
                <a:lnTo>
                  <a:pt x="639309" y="574304"/>
                </a:lnTo>
                <a:lnTo>
                  <a:pt x="635454" y="576116"/>
                </a:lnTo>
                <a:lnTo>
                  <a:pt x="633186" y="576796"/>
                </a:lnTo>
                <a:lnTo>
                  <a:pt x="631145" y="577476"/>
                </a:lnTo>
                <a:lnTo>
                  <a:pt x="629104" y="577929"/>
                </a:lnTo>
                <a:lnTo>
                  <a:pt x="627063" y="578155"/>
                </a:lnTo>
                <a:lnTo>
                  <a:pt x="624568" y="578609"/>
                </a:lnTo>
                <a:lnTo>
                  <a:pt x="622301" y="578835"/>
                </a:lnTo>
                <a:lnTo>
                  <a:pt x="620259" y="578609"/>
                </a:lnTo>
                <a:lnTo>
                  <a:pt x="617765" y="578155"/>
                </a:lnTo>
                <a:lnTo>
                  <a:pt x="615724" y="577929"/>
                </a:lnTo>
                <a:lnTo>
                  <a:pt x="613683" y="577476"/>
                </a:lnTo>
                <a:lnTo>
                  <a:pt x="609601" y="576116"/>
                </a:lnTo>
                <a:lnTo>
                  <a:pt x="605972" y="574304"/>
                </a:lnTo>
                <a:lnTo>
                  <a:pt x="559481" y="625733"/>
                </a:lnTo>
                <a:lnTo>
                  <a:pt x="454706" y="748755"/>
                </a:lnTo>
                <a:lnTo>
                  <a:pt x="456293" y="750794"/>
                </a:lnTo>
                <a:lnTo>
                  <a:pt x="457427" y="753059"/>
                </a:lnTo>
                <a:lnTo>
                  <a:pt x="458561" y="755325"/>
                </a:lnTo>
                <a:lnTo>
                  <a:pt x="459468" y="758044"/>
                </a:lnTo>
                <a:lnTo>
                  <a:pt x="460149" y="760536"/>
                </a:lnTo>
                <a:lnTo>
                  <a:pt x="460602" y="763028"/>
                </a:lnTo>
                <a:lnTo>
                  <a:pt x="461056" y="765747"/>
                </a:lnTo>
                <a:lnTo>
                  <a:pt x="461056" y="768465"/>
                </a:lnTo>
                <a:lnTo>
                  <a:pt x="460829" y="772090"/>
                </a:lnTo>
                <a:lnTo>
                  <a:pt x="460375" y="775489"/>
                </a:lnTo>
                <a:lnTo>
                  <a:pt x="459695" y="778887"/>
                </a:lnTo>
                <a:lnTo>
                  <a:pt x="458561" y="781833"/>
                </a:lnTo>
                <a:lnTo>
                  <a:pt x="456974" y="784778"/>
                </a:lnTo>
                <a:lnTo>
                  <a:pt x="455159" y="787723"/>
                </a:lnTo>
                <a:lnTo>
                  <a:pt x="453345" y="790442"/>
                </a:lnTo>
                <a:lnTo>
                  <a:pt x="451077" y="792707"/>
                </a:lnTo>
                <a:lnTo>
                  <a:pt x="448583" y="795200"/>
                </a:lnTo>
                <a:lnTo>
                  <a:pt x="445861" y="797012"/>
                </a:lnTo>
                <a:lnTo>
                  <a:pt x="443140" y="798824"/>
                </a:lnTo>
                <a:lnTo>
                  <a:pt x="439965" y="800184"/>
                </a:lnTo>
                <a:lnTo>
                  <a:pt x="437017" y="801543"/>
                </a:lnTo>
                <a:lnTo>
                  <a:pt x="433615" y="802223"/>
                </a:lnTo>
                <a:lnTo>
                  <a:pt x="430213" y="802903"/>
                </a:lnTo>
                <a:lnTo>
                  <a:pt x="426811" y="802903"/>
                </a:lnTo>
                <a:lnTo>
                  <a:pt x="423183" y="802903"/>
                </a:lnTo>
                <a:lnTo>
                  <a:pt x="419781" y="802223"/>
                </a:lnTo>
                <a:lnTo>
                  <a:pt x="416379" y="801317"/>
                </a:lnTo>
                <a:lnTo>
                  <a:pt x="413204" y="799957"/>
                </a:lnTo>
                <a:lnTo>
                  <a:pt x="410029" y="798598"/>
                </a:lnTo>
                <a:lnTo>
                  <a:pt x="407308" y="796785"/>
                </a:lnTo>
                <a:lnTo>
                  <a:pt x="404586" y="794973"/>
                </a:lnTo>
                <a:lnTo>
                  <a:pt x="402092" y="792481"/>
                </a:lnTo>
                <a:lnTo>
                  <a:pt x="253094" y="875402"/>
                </a:lnTo>
                <a:lnTo>
                  <a:pt x="253094" y="920940"/>
                </a:lnTo>
                <a:lnTo>
                  <a:pt x="303667" y="920940"/>
                </a:lnTo>
                <a:lnTo>
                  <a:pt x="303667" y="938838"/>
                </a:lnTo>
                <a:lnTo>
                  <a:pt x="253094" y="938838"/>
                </a:lnTo>
                <a:lnTo>
                  <a:pt x="253094" y="1020853"/>
                </a:lnTo>
                <a:lnTo>
                  <a:pt x="374878" y="910971"/>
                </a:lnTo>
                <a:lnTo>
                  <a:pt x="373063" y="907573"/>
                </a:lnTo>
                <a:lnTo>
                  <a:pt x="371929" y="903495"/>
                </a:lnTo>
                <a:lnTo>
                  <a:pt x="371022" y="899643"/>
                </a:lnTo>
                <a:lnTo>
                  <a:pt x="370795" y="895565"/>
                </a:lnTo>
                <a:lnTo>
                  <a:pt x="371022" y="892167"/>
                </a:lnTo>
                <a:lnTo>
                  <a:pt x="371476" y="888542"/>
                </a:lnTo>
                <a:lnTo>
                  <a:pt x="372383" y="885370"/>
                </a:lnTo>
                <a:lnTo>
                  <a:pt x="373517" y="882198"/>
                </a:lnTo>
                <a:lnTo>
                  <a:pt x="375104" y="879027"/>
                </a:lnTo>
                <a:lnTo>
                  <a:pt x="376692" y="876308"/>
                </a:lnTo>
                <a:lnTo>
                  <a:pt x="378733" y="873589"/>
                </a:lnTo>
                <a:lnTo>
                  <a:pt x="380774" y="871324"/>
                </a:lnTo>
                <a:lnTo>
                  <a:pt x="383495" y="869058"/>
                </a:lnTo>
                <a:lnTo>
                  <a:pt x="385990" y="867245"/>
                </a:lnTo>
                <a:lnTo>
                  <a:pt x="388711" y="865206"/>
                </a:lnTo>
                <a:lnTo>
                  <a:pt x="391886" y="863847"/>
                </a:lnTo>
                <a:lnTo>
                  <a:pt x="394835" y="862714"/>
                </a:lnTo>
                <a:lnTo>
                  <a:pt x="398463" y="861808"/>
                </a:lnTo>
                <a:lnTo>
                  <a:pt x="401638" y="861355"/>
                </a:lnTo>
                <a:lnTo>
                  <a:pt x="405267" y="861128"/>
                </a:lnTo>
                <a:lnTo>
                  <a:pt x="408669" y="861355"/>
                </a:lnTo>
                <a:lnTo>
                  <a:pt x="412297" y="861808"/>
                </a:lnTo>
                <a:lnTo>
                  <a:pt x="415472" y="862714"/>
                </a:lnTo>
                <a:lnTo>
                  <a:pt x="418647" y="863847"/>
                </a:lnTo>
                <a:lnTo>
                  <a:pt x="421595" y="865206"/>
                </a:lnTo>
                <a:lnTo>
                  <a:pt x="424544" y="867245"/>
                </a:lnTo>
                <a:lnTo>
                  <a:pt x="427265" y="869058"/>
                </a:lnTo>
                <a:lnTo>
                  <a:pt x="429533" y="871324"/>
                </a:lnTo>
                <a:lnTo>
                  <a:pt x="431801" y="873589"/>
                </a:lnTo>
                <a:lnTo>
                  <a:pt x="433615" y="876308"/>
                </a:lnTo>
                <a:lnTo>
                  <a:pt x="435656" y="879027"/>
                </a:lnTo>
                <a:lnTo>
                  <a:pt x="437017" y="882198"/>
                </a:lnTo>
                <a:lnTo>
                  <a:pt x="438151" y="885370"/>
                </a:lnTo>
                <a:lnTo>
                  <a:pt x="438831" y="888542"/>
                </a:lnTo>
                <a:lnTo>
                  <a:pt x="439511" y="892167"/>
                </a:lnTo>
                <a:lnTo>
                  <a:pt x="439511" y="895565"/>
                </a:lnTo>
                <a:lnTo>
                  <a:pt x="439511" y="897831"/>
                </a:lnTo>
                <a:lnTo>
                  <a:pt x="439284" y="899870"/>
                </a:lnTo>
                <a:lnTo>
                  <a:pt x="438604" y="904175"/>
                </a:lnTo>
                <a:lnTo>
                  <a:pt x="437244" y="908026"/>
                </a:lnTo>
                <a:lnTo>
                  <a:pt x="435656" y="911651"/>
                </a:lnTo>
                <a:lnTo>
                  <a:pt x="463097" y="937705"/>
                </a:lnTo>
                <a:lnTo>
                  <a:pt x="465592" y="935893"/>
                </a:lnTo>
                <a:lnTo>
                  <a:pt x="467859" y="934534"/>
                </a:lnTo>
                <a:lnTo>
                  <a:pt x="470354" y="932948"/>
                </a:lnTo>
                <a:lnTo>
                  <a:pt x="473075" y="932041"/>
                </a:lnTo>
                <a:lnTo>
                  <a:pt x="475797" y="931135"/>
                </a:lnTo>
                <a:lnTo>
                  <a:pt x="478745" y="930456"/>
                </a:lnTo>
                <a:lnTo>
                  <a:pt x="481467" y="930002"/>
                </a:lnTo>
                <a:lnTo>
                  <a:pt x="484415" y="930002"/>
                </a:lnTo>
                <a:lnTo>
                  <a:pt x="487590" y="930229"/>
                </a:lnTo>
                <a:lnTo>
                  <a:pt x="490084" y="930456"/>
                </a:lnTo>
                <a:lnTo>
                  <a:pt x="561975" y="752606"/>
                </a:lnTo>
                <a:lnTo>
                  <a:pt x="558120" y="750341"/>
                </a:lnTo>
                <a:lnTo>
                  <a:pt x="554945" y="747169"/>
                </a:lnTo>
                <a:lnTo>
                  <a:pt x="551770" y="743997"/>
                </a:lnTo>
                <a:lnTo>
                  <a:pt x="550636" y="742411"/>
                </a:lnTo>
                <a:lnTo>
                  <a:pt x="549502" y="740372"/>
                </a:lnTo>
                <a:lnTo>
                  <a:pt x="548368" y="738333"/>
                </a:lnTo>
                <a:lnTo>
                  <a:pt x="547461" y="736521"/>
                </a:lnTo>
                <a:lnTo>
                  <a:pt x="546781" y="734482"/>
                </a:lnTo>
                <a:lnTo>
                  <a:pt x="546101" y="732216"/>
                </a:lnTo>
                <a:lnTo>
                  <a:pt x="545420" y="729950"/>
                </a:lnTo>
                <a:lnTo>
                  <a:pt x="544967" y="727911"/>
                </a:lnTo>
                <a:lnTo>
                  <a:pt x="544740" y="725419"/>
                </a:lnTo>
                <a:lnTo>
                  <a:pt x="544513" y="722927"/>
                </a:lnTo>
                <a:lnTo>
                  <a:pt x="544740" y="719529"/>
                </a:lnTo>
                <a:lnTo>
                  <a:pt x="545420" y="716130"/>
                </a:lnTo>
                <a:lnTo>
                  <a:pt x="546327" y="712958"/>
                </a:lnTo>
                <a:lnTo>
                  <a:pt x="547461" y="709560"/>
                </a:lnTo>
                <a:lnTo>
                  <a:pt x="548822" y="706615"/>
                </a:lnTo>
                <a:lnTo>
                  <a:pt x="550409" y="703669"/>
                </a:lnTo>
                <a:lnTo>
                  <a:pt x="552677" y="701177"/>
                </a:lnTo>
                <a:lnTo>
                  <a:pt x="554718" y="698685"/>
                </a:lnTo>
                <a:lnTo>
                  <a:pt x="557213" y="696420"/>
                </a:lnTo>
                <a:lnTo>
                  <a:pt x="559708" y="694381"/>
                </a:lnTo>
                <a:lnTo>
                  <a:pt x="562656" y="692795"/>
                </a:lnTo>
                <a:lnTo>
                  <a:pt x="565604" y="691435"/>
                </a:lnTo>
                <a:lnTo>
                  <a:pt x="569006" y="690302"/>
                </a:lnTo>
                <a:lnTo>
                  <a:pt x="572181" y="689170"/>
                </a:lnTo>
                <a:lnTo>
                  <a:pt x="575583" y="688717"/>
                </a:lnTo>
                <a:lnTo>
                  <a:pt x="578984" y="688490"/>
                </a:lnTo>
                <a:lnTo>
                  <a:pt x="582613" y="688717"/>
                </a:lnTo>
                <a:lnTo>
                  <a:pt x="586015" y="689170"/>
                </a:lnTo>
                <a:lnTo>
                  <a:pt x="589190" y="690302"/>
                </a:lnTo>
                <a:lnTo>
                  <a:pt x="592592" y="691435"/>
                </a:lnTo>
                <a:lnTo>
                  <a:pt x="595540" y="692795"/>
                </a:lnTo>
                <a:lnTo>
                  <a:pt x="598488" y="694381"/>
                </a:lnTo>
                <a:lnTo>
                  <a:pt x="600983" y="696420"/>
                </a:lnTo>
                <a:lnTo>
                  <a:pt x="603251" y="698685"/>
                </a:lnTo>
                <a:lnTo>
                  <a:pt x="605745" y="701177"/>
                </a:lnTo>
                <a:lnTo>
                  <a:pt x="607559" y="703669"/>
                </a:lnTo>
                <a:lnTo>
                  <a:pt x="609374" y="706615"/>
                </a:lnTo>
                <a:lnTo>
                  <a:pt x="610734" y="709560"/>
                </a:lnTo>
                <a:lnTo>
                  <a:pt x="612095" y="712958"/>
                </a:lnTo>
                <a:lnTo>
                  <a:pt x="613002" y="716130"/>
                </a:lnTo>
                <a:lnTo>
                  <a:pt x="613456" y="719529"/>
                </a:lnTo>
                <a:lnTo>
                  <a:pt x="613683" y="722927"/>
                </a:lnTo>
                <a:lnTo>
                  <a:pt x="613456" y="725646"/>
                </a:lnTo>
                <a:lnTo>
                  <a:pt x="613229" y="728591"/>
                </a:lnTo>
                <a:lnTo>
                  <a:pt x="612549" y="731083"/>
                </a:lnTo>
                <a:lnTo>
                  <a:pt x="611642" y="733575"/>
                </a:lnTo>
                <a:lnTo>
                  <a:pt x="610734" y="736294"/>
                </a:lnTo>
                <a:lnTo>
                  <a:pt x="609601" y="738560"/>
                </a:lnTo>
                <a:lnTo>
                  <a:pt x="608467" y="740825"/>
                </a:lnTo>
                <a:lnTo>
                  <a:pt x="607106" y="743091"/>
                </a:lnTo>
                <a:lnTo>
                  <a:pt x="681265" y="796106"/>
                </a:lnTo>
                <a:lnTo>
                  <a:pt x="683306" y="794293"/>
                </a:lnTo>
                <a:lnTo>
                  <a:pt x="685801" y="792481"/>
                </a:lnTo>
                <a:lnTo>
                  <a:pt x="688522" y="791121"/>
                </a:lnTo>
                <a:lnTo>
                  <a:pt x="691243" y="789989"/>
                </a:lnTo>
                <a:lnTo>
                  <a:pt x="694192" y="789082"/>
                </a:lnTo>
                <a:lnTo>
                  <a:pt x="696913" y="788403"/>
                </a:lnTo>
                <a:lnTo>
                  <a:pt x="699861" y="788176"/>
                </a:lnTo>
                <a:lnTo>
                  <a:pt x="703263" y="787950"/>
                </a:lnTo>
                <a:lnTo>
                  <a:pt x="705531" y="787950"/>
                </a:lnTo>
                <a:lnTo>
                  <a:pt x="707799" y="788176"/>
                </a:lnTo>
                <a:lnTo>
                  <a:pt x="710293" y="788629"/>
                </a:lnTo>
                <a:lnTo>
                  <a:pt x="712334" y="789309"/>
                </a:lnTo>
                <a:lnTo>
                  <a:pt x="714602" y="789989"/>
                </a:lnTo>
                <a:lnTo>
                  <a:pt x="716870" y="790668"/>
                </a:lnTo>
                <a:lnTo>
                  <a:pt x="718911" y="791801"/>
                </a:lnTo>
                <a:lnTo>
                  <a:pt x="720725" y="792707"/>
                </a:lnTo>
                <a:lnTo>
                  <a:pt x="786720" y="747622"/>
                </a:lnTo>
                <a:lnTo>
                  <a:pt x="785586" y="744450"/>
                </a:lnTo>
                <a:lnTo>
                  <a:pt x="784679" y="741278"/>
                </a:lnTo>
                <a:lnTo>
                  <a:pt x="784225" y="737653"/>
                </a:lnTo>
                <a:lnTo>
                  <a:pt x="783999" y="734255"/>
                </a:lnTo>
                <a:lnTo>
                  <a:pt x="784225" y="730630"/>
                </a:lnTo>
                <a:lnTo>
                  <a:pt x="784679" y="727232"/>
                </a:lnTo>
                <a:lnTo>
                  <a:pt x="785586" y="723833"/>
                </a:lnTo>
                <a:lnTo>
                  <a:pt x="786720" y="720888"/>
                </a:lnTo>
                <a:lnTo>
                  <a:pt x="788081" y="717716"/>
                </a:lnTo>
                <a:lnTo>
                  <a:pt x="789668" y="714997"/>
                </a:lnTo>
                <a:lnTo>
                  <a:pt x="791936" y="712279"/>
                </a:lnTo>
                <a:lnTo>
                  <a:pt x="793977" y="709787"/>
                </a:lnTo>
                <a:lnTo>
                  <a:pt x="796472" y="707521"/>
                </a:lnTo>
                <a:lnTo>
                  <a:pt x="799193" y="705708"/>
                </a:lnTo>
                <a:lnTo>
                  <a:pt x="801915" y="703896"/>
                </a:lnTo>
                <a:lnTo>
                  <a:pt x="805090" y="702310"/>
                </a:lnTo>
                <a:lnTo>
                  <a:pt x="808265" y="701177"/>
                </a:lnTo>
                <a:lnTo>
                  <a:pt x="811440" y="700498"/>
                </a:lnTo>
                <a:lnTo>
                  <a:pt x="814842" y="700045"/>
                </a:lnTo>
                <a:lnTo>
                  <a:pt x="818243" y="699818"/>
                </a:lnTo>
                <a:lnTo>
                  <a:pt x="822099" y="700045"/>
                </a:lnTo>
                <a:lnTo>
                  <a:pt x="825274" y="700498"/>
                </a:lnTo>
                <a:lnTo>
                  <a:pt x="828675" y="701404"/>
                </a:lnTo>
                <a:lnTo>
                  <a:pt x="831851" y="702537"/>
                </a:lnTo>
                <a:lnTo>
                  <a:pt x="897618" y="598999"/>
                </a:lnTo>
                <a:lnTo>
                  <a:pt x="912813" y="608741"/>
                </a:lnTo>
                <a:lnTo>
                  <a:pt x="845684" y="713412"/>
                </a:lnTo>
                <a:lnTo>
                  <a:pt x="847272" y="715451"/>
                </a:lnTo>
                <a:lnTo>
                  <a:pt x="848633" y="717716"/>
                </a:lnTo>
                <a:lnTo>
                  <a:pt x="849993" y="720435"/>
                </a:lnTo>
                <a:lnTo>
                  <a:pt x="850901" y="722927"/>
                </a:lnTo>
                <a:lnTo>
                  <a:pt x="851808" y="725646"/>
                </a:lnTo>
                <a:lnTo>
                  <a:pt x="852261" y="728364"/>
                </a:lnTo>
                <a:lnTo>
                  <a:pt x="852715" y="731310"/>
                </a:lnTo>
                <a:lnTo>
                  <a:pt x="852942" y="734255"/>
                </a:lnTo>
                <a:lnTo>
                  <a:pt x="852715" y="737653"/>
                </a:lnTo>
                <a:lnTo>
                  <a:pt x="852261" y="741278"/>
                </a:lnTo>
                <a:lnTo>
                  <a:pt x="851354" y="744450"/>
                </a:lnTo>
                <a:lnTo>
                  <a:pt x="850220" y="747395"/>
                </a:lnTo>
                <a:lnTo>
                  <a:pt x="848633" y="750567"/>
                </a:lnTo>
                <a:lnTo>
                  <a:pt x="846818" y="753286"/>
                </a:lnTo>
                <a:lnTo>
                  <a:pt x="845004" y="756231"/>
                </a:lnTo>
                <a:lnTo>
                  <a:pt x="842963" y="758497"/>
                </a:lnTo>
                <a:lnTo>
                  <a:pt x="840242" y="760762"/>
                </a:lnTo>
                <a:lnTo>
                  <a:pt x="837747" y="762575"/>
                </a:lnTo>
                <a:lnTo>
                  <a:pt x="835025" y="764387"/>
                </a:lnTo>
                <a:lnTo>
                  <a:pt x="831851" y="765973"/>
                </a:lnTo>
                <a:lnTo>
                  <a:pt x="828675" y="767106"/>
                </a:lnTo>
                <a:lnTo>
                  <a:pt x="825274" y="767786"/>
                </a:lnTo>
                <a:lnTo>
                  <a:pt x="821872" y="768239"/>
                </a:lnTo>
                <a:lnTo>
                  <a:pt x="818243" y="768465"/>
                </a:lnTo>
                <a:lnTo>
                  <a:pt x="815522" y="768465"/>
                </a:lnTo>
                <a:lnTo>
                  <a:pt x="812801" y="768012"/>
                </a:lnTo>
                <a:lnTo>
                  <a:pt x="810079" y="767559"/>
                </a:lnTo>
                <a:lnTo>
                  <a:pt x="807584" y="766653"/>
                </a:lnTo>
                <a:lnTo>
                  <a:pt x="805090" y="765747"/>
                </a:lnTo>
                <a:lnTo>
                  <a:pt x="802595" y="764614"/>
                </a:lnTo>
                <a:lnTo>
                  <a:pt x="800327" y="763028"/>
                </a:lnTo>
                <a:lnTo>
                  <a:pt x="798059" y="761669"/>
                </a:lnTo>
                <a:lnTo>
                  <a:pt x="733425" y="806074"/>
                </a:lnTo>
                <a:lnTo>
                  <a:pt x="735013" y="809926"/>
                </a:lnTo>
                <a:lnTo>
                  <a:pt x="736374" y="813777"/>
                </a:lnTo>
                <a:lnTo>
                  <a:pt x="737281" y="818082"/>
                </a:lnTo>
                <a:lnTo>
                  <a:pt x="737508" y="820121"/>
                </a:lnTo>
                <a:lnTo>
                  <a:pt x="737508" y="822160"/>
                </a:lnTo>
                <a:lnTo>
                  <a:pt x="737281" y="825785"/>
                </a:lnTo>
                <a:lnTo>
                  <a:pt x="736827" y="829183"/>
                </a:lnTo>
                <a:lnTo>
                  <a:pt x="735920" y="832582"/>
                </a:lnTo>
                <a:lnTo>
                  <a:pt x="734786" y="835527"/>
                </a:lnTo>
                <a:lnTo>
                  <a:pt x="733425" y="838699"/>
                </a:lnTo>
                <a:lnTo>
                  <a:pt x="731838" y="841418"/>
                </a:lnTo>
                <a:lnTo>
                  <a:pt x="729570" y="844136"/>
                </a:lnTo>
                <a:lnTo>
                  <a:pt x="727529" y="846629"/>
                </a:lnTo>
                <a:lnTo>
                  <a:pt x="725034" y="848894"/>
                </a:lnTo>
                <a:lnTo>
                  <a:pt x="722313" y="850707"/>
                </a:lnTo>
                <a:lnTo>
                  <a:pt x="719592" y="852746"/>
                </a:lnTo>
                <a:lnTo>
                  <a:pt x="716643" y="854105"/>
                </a:lnTo>
                <a:lnTo>
                  <a:pt x="713242" y="855238"/>
                </a:lnTo>
                <a:lnTo>
                  <a:pt x="710067" y="855917"/>
                </a:lnTo>
                <a:lnTo>
                  <a:pt x="706665" y="856597"/>
                </a:lnTo>
                <a:lnTo>
                  <a:pt x="703263" y="856597"/>
                </a:lnTo>
                <a:lnTo>
                  <a:pt x="699634" y="856597"/>
                </a:lnTo>
                <a:lnTo>
                  <a:pt x="696233" y="855917"/>
                </a:lnTo>
                <a:lnTo>
                  <a:pt x="692831" y="855238"/>
                </a:lnTo>
                <a:lnTo>
                  <a:pt x="689656" y="854105"/>
                </a:lnTo>
                <a:lnTo>
                  <a:pt x="686934" y="852746"/>
                </a:lnTo>
                <a:lnTo>
                  <a:pt x="683759" y="850707"/>
                </a:lnTo>
                <a:lnTo>
                  <a:pt x="681265" y="848894"/>
                </a:lnTo>
                <a:lnTo>
                  <a:pt x="678997" y="846629"/>
                </a:lnTo>
                <a:lnTo>
                  <a:pt x="676502" y="844136"/>
                </a:lnTo>
                <a:lnTo>
                  <a:pt x="674688" y="841418"/>
                </a:lnTo>
                <a:lnTo>
                  <a:pt x="672874" y="838699"/>
                </a:lnTo>
                <a:lnTo>
                  <a:pt x="671513" y="835527"/>
                </a:lnTo>
                <a:lnTo>
                  <a:pt x="670152" y="832582"/>
                </a:lnTo>
                <a:lnTo>
                  <a:pt x="669472" y="829183"/>
                </a:lnTo>
                <a:lnTo>
                  <a:pt x="668792" y="825785"/>
                </a:lnTo>
                <a:lnTo>
                  <a:pt x="668792" y="822160"/>
                </a:lnTo>
                <a:lnTo>
                  <a:pt x="668792" y="819215"/>
                </a:lnTo>
                <a:lnTo>
                  <a:pt x="669245" y="816496"/>
                </a:lnTo>
                <a:lnTo>
                  <a:pt x="669925" y="813551"/>
                </a:lnTo>
                <a:lnTo>
                  <a:pt x="670833" y="810832"/>
                </a:lnTo>
                <a:lnTo>
                  <a:pt x="592592" y="754645"/>
                </a:lnTo>
                <a:lnTo>
                  <a:pt x="589190" y="755778"/>
                </a:lnTo>
                <a:lnTo>
                  <a:pt x="586242" y="756684"/>
                </a:lnTo>
                <a:lnTo>
                  <a:pt x="582840" y="757364"/>
                </a:lnTo>
                <a:lnTo>
                  <a:pt x="579438" y="757364"/>
                </a:lnTo>
                <a:lnTo>
                  <a:pt x="506413" y="937932"/>
                </a:lnTo>
                <a:lnTo>
                  <a:pt x="509361" y="940424"/>
                </a:lnTo>
                <a:lnTo>
                  <a:pt x="511629" y="943369"/>
                </a:lnTo>
                <a:lnTo>
                  <a:pt x="513670" y="946315"/>
                </a:lnTo>
                <a:lnTo>
                  <a:pt x="515711" y="949713"/>
                </a:lnTo>
                <a:lnTo>
                  <a:pt x="517072" y="953112"/>
                </a:lnTo>
                <a:lnTo>
                  <a:pt x="518206" y="956736"/>
                </a:lnTo>
                <a:lnTo>
                  <a:pt x="518886" y="960361"/>
                </a:lnTo>
                <a:lnTo>
                  <a:pt x="519113" y="964440"/>
                </a:lnTo>
                <a:lnTo>
                  <a:pt x="518886" y="967838"/>
                </a:lnTo>
                <a:lnTo>
                  <a:pt x="518433" y="971463"/>
                </a:lnTo>
                <a:lnTo>
                  <a:pt x="517525" y="974635"/>
                </a:lnTo>
                <a:lnTo>
                  <a:pt x="516392" y="977580"/>
                </a:lnTo>
                <a:lnTo>
                  <a:pt x="514804" y="980752"/>
                </a:lnTo>
                <a:lnTo>
                  <a:pt x="512990" y="983471"/>
                </a:lnTo>
                <a:lnTo>
                  <a:pt x="511175" y="986416"/>
                </a:lnTo>
                <a:lnTo>
                  <a:pt x="508908" y="988681"/>
                </a:lnTo>
                <a:lnTo>
                  <a:pt x="506413" y="990947"/>
                </a:lnTo>
                <a:lnTo>
                  <a:pt x="503918" y="992986"/>
                </a:lnTo>
                <a:lnTo>
                  <a:pt x="501197" y="994572"/>
                </a:lnTo>
                <a:lnTo>
                  <a:pt x="498022" y="996158"/>
                </a:lnTo>
                <a:lnTo>
                  <a:pt x="494847" y="997291"/>
                </a:lnTo>
                <a:lnTo>
                  <a:pt x="491445" y="997970"/>
                </a:lnTo>
                <a:lnTo>
                  <a:pt x="488043" y="998423"/>
                </a:lnTo>
                <a:lnTo>
                  <a:pt x="484415" y="998650"/>
                </a:lnTo>
                <a:lnTo>
                  <a:pt x="481013" y="998423"/>
                </a:lnTo>
                <a:lnTo>
                  <a:pt x="477611" y="997970"/>
                </a:lnTo>
                <a:lnTo>
                  <a:pt x="474436" y="997291"/>
                </a:lnTo>
                <a:lnTo>
                  <a:pt x="471261" y="996158"/>
                </a:lnTo>
                <a:lnTo>
                  <a:pt x="468086" y="994572"/>
                </a:lnTo>
                <a:lnTo>
                  <a:pt x="465365" y="992986"/>
                </a:lnTo>
                <a:lnTo>
                  <a:pt x="462643" y="990947"/>
                </a:lnTo>
                <a:lnTo>
                  <a:pt x="460149" y="988681"/>
                </a:lnTo>
                <a:lnTo>
                  <a:pt x="458108" y="986416"/>
                </a:lnTo>
                <a:lnTo>
                  <a:pt x="455840" y="983471"/>
                </a:lnTo>
                <a:lnTo>
                  <a:pt x="454252" y="980752"/>
                </a:lnTo>
                <a:lnTo>
                  <a:pt x="452892" y="977580"/>
                </a:lnTo>
                <a:lnTo>
                  <a:pt x="451758" y="974635"/>
                </a:lnTo>
                <a:lnTo>
                  <a:pt x="450851" y="971463"/>
                </a:lnTo>
                <a:lnTo>
                  <a:pt x="450397" y="967838"/>
                </a:lnTo>
                <a:lnTo>
                  <a:pt x="450170" y="964440"/>
                </a:lnTo>
                <a:lnTo>
                  <a:pt x="450397" y="961041"/>
                </a:lnTo>
                <a:lnTo>
                  <a:pt x="450851" y="958096"/>
                </a:lnTo>
                <a:lnTo>
                  <a:pt x="451531" y="954924"/>
                </a:lnTo>
                <a:lnTo>
                  <a:pt x="452438" y="952205"/>
                </a:lnTo>
                <a:lnTo>
                  <a:pt x="423183" y="924792"/>
                </a:lnTo>
                <a:lnTo>
                  <a:pt x="421369" y="925924"/>
                </a:lnTo>
                <a:lnTo>
                  <a:pt x="419328" y="927057"/>
                </a:lnTo>
                <a:lnTo>
                  <a:pt x="416833" y="927963"/>
                </a:lnTo>
                <a:lnTo>
                  <a:pt x="414792" y="928643"/>
                </a:lnTo>
                <a:lnTo>
                  <a:pt x="412524" y="929096"/>
                </a:lnTo>
                <a:lnTo>
                  <a:pt x="410029" y="929549"/>
                </a:lnTo>
                <a:lnTo>
                  <a:pt x="407761" y="929776"/>
                </a:lnTo>
                <a:lnTo>
                  <a:pt x="405267" y="930002"/>
                </a:lnTo>
                <a:lnTo>
                  <a:pt x="402545" y="929776"/>
                </a:lnTo>
                <a:lnTo>
                  <a:pt x="400278" y="929549"/>
                </a:lnTo>
                <a:lnTo>
                  <a:pt x="397783" y="929096"/>
                </a:lnTo>
                <a:lnTo>
                  <a:pt x="395288" y="928643"/>
                </a:lnTo>
                <a:lnTo>
                  <a:pt x="393020" y="927737"/>
                </a:lnTo>
                <a:lnTo>
                  <a:pt x="390979" y="926831"/>
                </a:lnTo>
                <a:lnTo>
                  <a:pt x="388711" y="925698"/>
                </a:lnTo>
                <a:lnTo>
                  <a:pt x="386670" y="924338"/>
                </a:lnTo>
                <a:lnTo>
                  <a:pt x="253094" y="1045321"/>
                </a:lnTo>
                <a:lnTo>
                  <a:pt x="253094" y="1081797"/>
                </a:lnTo>
                <a:lnTo>
                  <a:pt x="396195" y="1081797"/>
                </a:lnTo>
                <a:lnTo>
                  <a:pt x="396195" y="1033087"/>
                </a:lnTo>
                <a:lnTo>
                  <a:pt x="414338" y="1033087"/>
                </a:lnTo>
                <a:lnTo>
                  <a:pt x="414338" y="1081797"/>
                </a:lnTo>
                <a:lnTo>
                  <a:pt x="529999" y="1081797"/>
                </a:lnTo>
                <a:lnTo>
                  <a:pt x="529999" y="1033087"/>
                </a:lnTo>
                <a:lnTo>
                  <a:pt x="547915" y="1033087"/>
                </a:lnTo>
                <a:lnTo>
                  <a:pt x="547915" y="1081797"/>
                </a:lnTo>
                <a:lnTo>
                  <a:pt x="663575" y="1081797"/>
                </a:lnTo>
                <a:lnTo>
                  <a:pt x="663575" y="1033087"/>
                </a:lnTo>
                <a:lnTo>
                  <a:pt x="681718" y="1033087"/>
                </a:lnTo>
                <a:lnTo>
                  <a:pt x="681718" y="1081797"/>
                </a:lnTo>
                <a:lnTo>
                  <a:pt x="797606" y="1081797"/>
                </a:lnTo>
                <a:lnTo>
                  <a:pt x="797606" y="1033087"/>
                </a:lnTo>
                <a:lnTo>
                  <a:pt x="815522" y="1033087"/>
                </a:lnTo>
                <a:lnTo>
                  <a:pt x="815522" y="1081797"/>
                </a:lnTo>
                <a:lnTo>
                  <a:pt x="905329" y="1081797"/>
                </a:lnTo>
                <a:lnTo>
                  <a:pt x="905329" y="1111250"/>
                </a:lnTo>
                <a:lnTo>
                  <a:pt x="253094" y="1111250"/>
                </a:lnTo>
                <a:lnTo>
                  <a:pt x="223838" y="1111250"/>
                </a:lnTo>
                <a:lnTo>
                  <a:pt x="223838" y="1081797"/>
                </a:lnTo>
                <a:lnTo>
                  <a:pt x="223838" y="430212"/>
                </a:lnTo>
                <a:close/>
                <a:moveTo>
                  <a:pt x="93436" y="93209"/>
                </a:moveTo>
                <a:lnTo>
                  <a:pt x="93436" y="1351189"/>
                </a:lnTo>
                <a:lnTo>
                  <a:pt x="1064079" y="1351189"/>
                </a:lnTo>
                <a:lnTo>
                  <a:pt x="1064079" y="385763"/>
                </a:lnTo>
                <a:lnTo>
                  <a:pt x="818016" y="385763"/>
                </a:lnTo>
                <a:lnTo>
                  <a:pt x="813481" y="385536"/>
                </a:lnTo>
                <a:lnTo>
                  <a:pt x="808718" y="384629"/>
                </a:lnTo>
                <a:lnTo>
                  <a:pt x="804409" y="383495"/>
                </a:lnTo>
                <a:lnTo>
                  <a:pt x="799874" y="381907"/>
                </a:lnTo>
                <a:lnTo>
                  <a:pt x="795791" y="380093"/>
                </a:lnTo>
                <a:lnTo>
                  <a:pt x="792163" y="377825"/>
                </a:lnTo>
                <a:lnTo>
                  <a:pt x="788307" y="374877"/>
                </a:lnTo>
                <a:lnTo>
                  <a:pt x="785133" y="372155"/>
                </a:lnTo>
                <a:lnTo>
                  <a:pt x="782184" y="368527"/>
                </a:lnTo>
                <a:lnTo>
                  <a:pt x="779463" y="365125"/>
                </a:lnTo>
                <a:lnTo>
                  <a:pt x="777195" y="361270"/>
                </a:lnTo>
                <a:lnTo>
                  <a:pt x="775154" y="357188"/>
                </a:lnTo>
                <a:lnTo>
                  <a:pt x="773566" y="352879"/>
                </a:lnTo>
                <a:lnTo>
                  <a:pt x="772433" y="348570"/>
                </a:lnTo>
                <a:lnTo>
                  <a:pt x="771752" y="343807"/>
                </a:lnTo>
                <a:lnTo>
                  <a:pt x="771525" y="339045"/>
                </a:lnTo>
                <a:lnTo>
                  <a:pt x="771525" y="93209"/>
                </a:lnTo>
                <a:lnTo>
                  <a:pt x="93436" y="93209"/>
                </a:lnTo>
                <a:close/>
                <a:moveTo>
                  <a:pt x="46491" y="0"/>
                </a:moveTo>
                <a:lnTo>
                  <a:pt x="771525" y="0"/>
                </a:lnTo>
                <a:lnTo>
                  <a:pt x="1157288" y="385763"/>
                </a:lnTo>
                <a:lnTo>
                  <a:pt x="1157288" y="1397907"/>
                </a:lnTo>
                <a:lnTo>
                  <a:pt x="1157061" y="1402670"/>
                </a:lnTo>
                <a:lnTo>
                  <a:pt x="1156381" y="1407432"/>
                </a:lnTo>
                <a:lnTo>
                  <a:pt x="1155247" y="1411741"/>
                </a:lnTo>
                <a:lnTo>
                  <a:pt x="1153659" y="1416050"/>
                </a:lnTo>
                <a:lnTo>
                  <a:pt x="1151618" y="1420132"/>
                </a:lnTo>
                <a:lnTo>
                  <a:pt x="1149351" y="1423988"/>
                </a:lnTo>
                <a:lnTo>
                  <a:pt x="1146629" y="1427389"/>
                </a:lnTo>
                <a:lnTo>
                  <a:pt x="1143454" y="1430791"/>
                </a:lnTo>
                <a:lnTo>
                  <a:pt x="1140279" y="1433739"/>
                </a:lnTo>
                <a:lnTo>
                  <a:pt x="1136651" y="1436688"/>
                </a:lnTo>
                <a:lnTo>
                  <a:pt x="1132795" y="1438955"/>
                </a:lnTo>
                <a:lnTo>
                  <a:pt x="1128713" y="1440770"/>
                </a:lnTo>
                <a:lnTo>
                  <a:pt x="1124631" y="1442357"/>
                </a:lnTo>
                <a:lnTo>
                  <a:pt x="1120095" y="1443491"/>
                </a:lnTo>
                <a:lnTo>
                  <a:pt x="1115333" y="1444398"/>
                </a:lnTo>
                <a:lnTo>
                  <a:pt x="1110570" y="1444625"/>
                </a:lnTo>
                <a:lnTo>
                  <a:pt x="46491" y="1444625"/>
                </a:lnTo>
                <a:lnTo>
                  <a:pt x="41956" y="1444398"/>
                </a:lnTo>
                <a:lnTo>
                  <a:pt x="37193" y="1443491"/>
                </a:lnTo>
                <a:lnTo>
                  <a:pt x="32657" y="1442357"/>
                </a:lnTo>
                <a:lnTo>
                  <a:pt x="28575" y="1440770"/>
                </a:lnTo>
                <a:lnTo>
                  <a:pt x="24493" y="1438955"/>
                </a:lnTo>
                <a:lnTo>
                  <a:pt x="20638" y="1436688"/>
                </a:lnTo>
                <a:lnTo>
                  <a:pt x="17009" y="1433739"/>
                </a:lnTo>
                <a:lnTo>
                  <a:pt x="13834" y="1430791"/>
                </a:lnTo>
                <a:lnTo>
                  <a:pt x="10659" y="1427389"/>
                </a:lnTo>
                <a:lnTo>
                  <a:pt x="7938" y="1423988"/>
                </a:lnTo>
                <a:lnTo>
                  <a:pt x="5670" y="1420132"/>
                </a:lnTo>
                <a:lnTo>
                  <a:pt x="3856" y="1416050"/>
                </a:lnTo>
                <a:lnTo>
                  <a:pt x="2041" y="1411741"/>
                </a:lnTo>
                <a:lnTo>
                  <a:pt x="907" y="1407432"/>
                </a:lnTo>
                <a:lnTo>
                  <a:pt x="227" y="1402670"/>
                </a:lnTo>
                <a:lnTo>
                  <a:pt x="0" y="1397907"/>
                </a:lnTo>
                <a:lnTo>
                  <a:pt x="0" y="46491"/>
                </a:lnTo>
                <a:lnTo>
                  <a:pt x="227" y="41729"/>
                </a:lnTo>
                <a:lnTo>
                  <a:pt x="907" y="37193"/>
                </a:lnTo>
                <a:lnTo>
                  <a:pt x="2041" y="32657"/>
                </a:lnTo>
                <a:lnTo>
                  <a:pt x="3856" y="28348"/>
                </a:lnTo>
                <a:lnTo>
                  <a:pt x="5670" y="24266"/>
                </a:lnTo>
                <a:lnTo>
                  <a:pt x="7938" y="20411"/>
                </a:lnTo>
                <a:lnTo>
                  <a:pt x="10659" y="17009"/>
                </a:lnTo>
                <a:lnTo>
                  <a:pt x="13834" y="13607"/>
                </a:lnTo>
                <a:lnTo>
                  <a:pt x="17009" y="10659"/>
                </a:lnTo>
                <a:lnTo>
                  <a:pt x="20638" y="7938"/>
                </a:lnTo>
                <a:lnTo>
                  <a:pt x="24493" y="5443"/>
                </a:lnTo>
                <a:lnTo>
                  <a:pt x="28575" y="3629"/>
                </a:lnTo>
                <a:lnTo>
                  <a:pt x="32657" y="2041"/>
                </a:lnTo>
                <a:lnTo>
                  <a:pt x="37193" y="907"/>
                </a:lnTo>
                <a:lnTo>
                  <a:pt x="41956" y="227"/>
                </a:lnTo>
                <a:lnTo>
                  <a:pt x="46491" y="0"/>
                </a:lnTo>
                <a:close/>
              </a:path>
            </a:pathLst>
          </a:custGeom>
          <a:solidFill>
            <a:srgbClr val="92D050"/>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500" b="1" kern="0">
              <a:solidFill>
                <a:srgbClr val="FFFFFF"/>
              </a:solidFill>
              <a:latin typeface="Helvetica Neue" panose="02000503000000020004"/>
              <a:cs typeface="Helvetica Neue" panose="02000503000000020004"/>
              <a:sym typeface="Helvetica Neue" panose="02000503000000020004"/>
            </a:endParaRPr>
          </a:p>
        </p:txBody>
      </p:sp>
      <p:sp>
        <p:nvSpPr>
          <p:cNvPr id="99" name="KSO_Shape">
            <a:extLst>
              <a:ext uri="{FF2B5EF4-FFF2-40B4-BE49-F238E27FC236}">
                <a16:creationId xmlns:a16="http://schemas.microsoft.com/office/drawing/2014/main" id="{930BF8E7-2772-29A2-DA5D-79FD903E1CFB}"/>
              </a:ext>
            </a:extLst>
          </p:cNvPr>
          <p:cNvSpPr/>
          <p:nvPr/>
        </p:nvSpPr>
        <p:spPr bwMode="auto">
          <a:xfrm>
            <a:off x="8516895" y="1804560"/>
            <a:ext cx="556418" cy="724557"/>
          </a:xfrm>
          <a:custGeom>
            <a:avLst/>
            <a:gdLst>
              <a:gd name="T0" fmla="*/ 487835 w 779462"/>
              <a:gd name="T1" fmla="*/ 318303 h 1076325"/>
              <a:gd name="T2" fmla="*/ 364068 w 779462"/>
              <a:gd name="T3" fmla="*/ 392961 h 1076325"/>
              <a:gd name="T4" fmla="*/ 314239 w 779462"/>
              <a:gd name="T5" fmla="*/ 531041 h 1076325"/>
              <a:gd name="T6" fmla="*/ 364068 w 779462"/>
              <a:gd name="T7" fmla="*/ 668717 h 1076325"/>
              <a:gd name="T8" fmla="*/ 438000 w 779462"/>
              <a:gd name="T9" fmla="*/ 522193 h 1076325"/>
              <a:gd name="T10" fmla="*/ 550820 w 779462"/>
              <a:gd name="T11" fmla="*/ 463204 h 1076325"/>
              <a:gd name="T12" fmla="*/ 630720 w 779462"/>
              <a:gd name="T13" fmla="*/ 561517 h 1076325"/>
              <a:gd name="T14" fmla="*/ 722510 w 779462"/>
              <a:gd name="T15" fmla="*/ 634196 h 1076325"/>
              <a:gd name="T16" fmla="*/ 743808 w 779462"/>
              <a:gd name="T17" fmla="*/ 487288 h 1076325"/>
              <a:gd name="T18" fmla="*/ 669466 w 779462"/>
              <a:gd name="T19" fmla="*/ 363660 h 1076325"/>
              <a:gd name="T20" fmla="*/ 531636 w 779462"/>
              <a:gd name="T21" fmla="*/ 313887 h 1076325"/>
              <a:gd name="T22" fmla="*/ 377329 w 779462"/>
              <a:gd name="T23" fmla="*/ 75490 h 1076325"/>
              <a:gd name="T24" fmla="*/ 234675 w 779462"/>
              <a:gd name="T25" fmla="*/ 152586 h 1076325"/>
              <a:gd name="T26" fmla="*/ 126579 w 779462"/>
              <a:gd name="T27" fmla="*/ 271844 h 1076325"/>
              <a:gd name="T28" fmla="*/ 62686 w 779462"/>
              <a:gd name="T29" fmla="*/ 422825 h 1076325"/>
              <a:gd name="T30" fmla="*/ 53846 w 779462"/>
              <a:gd name="T31" fmla="*/ 592274 h 1076325"/>
              <a:gd name="T32" fmla="*/ 102871 w 779462"/>
              <a:gd name="T33" fmla="*/ 749680 h 1076325"/>
              <a:gd name="T34" fmla="*/ 199714 w 779462"/>
              <a:gd name="T35" fmla="*/ 878977 h 1076325"/>
              <a:gd name="T36" fmla="*/ 333930 w 779462"/>
              <a:gd name="T37" fmla="*/ 969726 h 1076325"/>
              <a:gd name="T38" fmla="*/ 392999 w 779462"/>
              <a:gd name="T39" fmla="*/ 759030 h 1076325"/>
              <a:gd name="T40" fmla="*/ 280484 w 779462"/>
              <a:gd name="T41" fmla="*/ 622959 h 1076325"/>
              <a:gd name="T42" fmla="*/ 280484 w 779462"/>
              <a:gd name="T43" fmla="*/ 439522 h 1076325"/>
              <a:gd name="T44" fmla="*/ 392999 w 779462"/>
              <a:gd name="T45" fmla="*/ 302648 h 1076325"/>
              <a:gd name="T46" fmla="*/ 572221 w 779462"/>
              <a:gd name="T47" fmla="*/ 267326 h 1076325"/>
              <a:gd name="T48" fmla="*/ 728940 w 779462"/>
              <a:gd name="T49" fmla="*/ 351618 h 1076325"/>
              <a:gd name="T50" fmla="*/ 798457 w 779462"/>
              <a:gd name="T51" fmla="*/ 516991 h 1076325"/>
              <a:gd name="T52" fmla="*/ 745415 w 779462"/>
              <a:gd name="T53" fmla="*/ 690793 h 1076325"/>
              <a:gd name="T54" fmla="*/ 640535 w 779462"/>
              <a:gd name="T55" fmla="*/ 999841 h 1076325"/>
              <a:gd name="T56" fmla="*/ 750368 w 779462"/>
              <a:gd name="T57" fmla="*/ 923471 h 1076325"/>
              <a:gd name="T58" fmla="*/ 871994 w 779462"/>
              <a:gd name="T59" fmla="*/ 870945 h 1076325"/>
              <a:gd name="T60" fmla="*/ 965623 w 779462"/>
              <a:gd name="T61" fmla="*/ 739641 h 1076325"/>
              <a:gd name="T62" fmla="*/ 1010629 w 779462"/>
              <a:gd name="T63" fmla="*/ 580228 h 1076325"/>
              <a:gd name="T64" fmla="*/ 998172 w 779462"/>
              <a:gd name="T65" fmla="*/ 410779 h 1076325"/>
              <a:gd name="T66" fmla="*/ 930663 w 779462"/>
              <a:gd name="T67" fmla="*/ 262207 h 1076325"/>
              <a:gd name="T68" fmla="*/ 819755 w 779462"/>
              <a:gd name="T69" fmla="*/ 145759 h 1076325"/>
              <a:gd name="T70" fmla="*/ 675092 w 779462"/>
              <a:gd name="T71" fmla="*/ 71474 h 1076325"/>
              <a:gd name="T72" fmla="*/ 545699 w 779462"/>
              <a:gd name="T73" fmla="*/ 402 h 1076325"/>
              <a:gd name="T74" fmla="*/ 726528 w 779462"/>
              <a:gd name="T75" fmla="*/ 36942 h 1076325"/>
              <a:gd name="T76" fmla="*/ 879629 w 779462"/>
              <a:gd name="T77" fmla="*/ 129697 h 1076325"/>
              <a:gd name="T78" fmla="*/ 992949 w 779462"/>
              <a:gd name="T79" fmla="*/ 267027 h 1076325"/>
              <a:gd name="T80" fmla="*/ 1054832 w 779462"/>
              <a:gd name="T81" fmla="*/ 437280 h 1076325"/>
              <a:gd name="T82" fmla="*/ 1054832 w 779462"/>
              <a:gd name="T83" fmla="*/ 625202 h 1076325"/>
              <a:gd name="T84" fmla="*/ 992949 w 779462"/>
              <a:gd name="T85" fmla="*/ 795857 h 1076325"/>
              <a:gd name="T86" fmla="*/ 879629 w 779462"/>
              <a:gd name="T87" fmla="*/ 932782 h 1076325"/>
              <a:gd name="T88" fmla="*/ 929837 w 779462"/>
              <a:gd name="T89" fmla="*/ 1019377 h 1076325"/>
              <a:gd name="T90" fmla="*/ 1009738 w 779462"/>
              <a:gd name="T91" fmla="*/ 921064 h 1076325"/>
              <a:gd name="T92" fmla="*/ 1122559 w 779462"/>
              <a:gd name="T93" fmla="*/ 980453 h 1076325"/>
              <a:gd name="T94" fmla="*/ 1202858 w 779462"/>
              <a:gd name="T95" fmla="*/ 955172 h 1076325"/>
              <a:gd name="T96" fmla="*/ 1327725 w 779462"/>
              <a:gd name="T97" fmla="*/ 931096 h 1076325"/>
              <a:gd name="T98" fmla="*/ 1381125 w 779462"/>
              <a:gd name="T99" fmla="*/ 1691520 h 1076325"/>
              <a:gd name="T100" fmla="*/ 1344991 w 779462"/>
              <a:gd name="T101" fmla="*/ 1827152 h 1076325"/>
              <a:gd name="T102" fmla="*/ 1255857 w 779462"/>
              <a:gd name="T103" fmla="*/ 1900988 h 1076325"/>
              <a:gd name="T104" fmla="*/ 520306 w 779462"/>
              <a:gd name="T105" fmla="*/ 1884135 h 1076325"/>
              <a:gd name="T106" fmla="*/ 446833 w 779462"/>
              <a:gd name="T107" fmla="*/ 1784216 h 1076325"/>
              <a:gd name="T108" fmla="*/ 424745 w 779462"/>
              <a:gd name="T109" fmla="*/ 1051639 h 1076325"/>
              <a:gd name="T110" fmla="*/ 256374 w 779462"/>
              <a:gd name="T111" fmla="*/ 985386 h 1076325"/>
              <a:gd name="T112" fmla="*/ 121758 w 779462"/>
              <a:gd name="T113" fmla="*/ 868938 h 1076325"/>
              <a:gd name="T114" fmla="*/ 32550 w 779462"/>
              <a:gd name="T115" fmla="*/ 713542 h 1076325"/>
              <a:gd name="T116" fmla="*/ 0 w 779462"/>
              <a:gd name="T117" fmla="*/ 531241 h 1076325"/>
              <a:gd name="T118" fmla="*/ 32550 w 779462"/>
              <a:gd name="T119" fmla="*/ 348538 h 1076325"/>
              <a:gd name="T120" fmla="*/ 121758 w 779462"/>
              <a:gd name="T121" fmla="*/ 193142 h 1076325"/>
              <a:gd name="T122" fmla="*/ 256374 w 779462"/>
              <a:gd name="T123" fmla="*/ 76694 h 1076325"/>
              <a:gd name="T124" fmla="*/ 424745 w 779462"/>
              <a:gd name="T125" fmla="*/ 10842 h 10763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9462" h="1076325">
                <a:moveTo>
                  <a:pt x="383829" y="588255"/>
                </a:moveTo>
                <a:lnTo>
                  <a:pt x="382134" y="588731"/>
                </a:lnTo>
                <a:lnTo>
                  <a:pt x="375331" y="590773"/>
                </a:lnTo>
                <a:lnTo>
                  <a:pt x="368073" y="592361"/>
                </a:lnTo>
                <a:lnTo>
                  <a:pt x="360590" y="594176"/>
                </a:lnTo>
                <a:lnTo>
                  <a:pt x="355958" y="594900"/>
                </a:lnTo>
                <a:lnTo>
                  <a:pt x="355958" y="698378"/>
                </a:lnTo>
                <a:lnTo>
                  <a:pt x="383829" y="698378"/>
                </a:lnTo>
                <a:lnTo>
                  <a:pt x="383829" y="588255"/>
                </a:lnTo>
                <a:close/>
                <a:moveTo>
                  <a:pt x="300038" y="177346"/>
                </a:moveTo>
                <a:lnTo>
                  <a:pt x="293688" y="177800"/>
                </a:lnTo>
                <a:lnTo>
                  <a:pt x="287565" y="178027"/>
                </a:lnTo>
                <a:lnTo>
                  <a:pt x="281215" y="178934"/>
                </a:lnTo>
                <a:lnTo>
                  <a:pt x="275318" y="179841"/>
                </a:lnTo>
                <a:lnTo>
                  <a:pt x="269422" y="181202"/>
                </a:lnTo>
                <a:lnTo>
                  <a:pt x="263525" y="183016"/>
                </a:lnTo>
                <a:lnTo>
                  <a:pt x="257856" y="184830"/>
                </a:lnTo>
                <a:lnTo>
                  <a:pt x="252413" y="187098"/>
                </a:lnTo>
                <a:lnTo>
                  <a:pt x="246970" y="189366"/>
                </a:lnTo>
                <a:lnTo>
                  <a:pt x="241753" y="192088"/>
                </a:lnTo>
                <a:lnTo>
                  <a:pt x="236310" y="195036"/>
                </a:lnTo>
                <a:lnTo>
                  <a:pt x="231321" y="198438"/>
                </a:lnTo>
                <a:lnTo>
                  <a:pt x="226785" y="201839"/>
                </a:lnTo>
                <a:lnTo>
                  <a:pt x="222023" y="205468"/>
                </a:lnTo>
                <a:lnTo>
                  <a:pt x="217487" y="209323"/>
                </a:lnTo>
                <a:lnTo>
                  <a:pt x="213178" y="213405"/>
                </a:lnTo>
                <a:lnTo>
                  <a:pt x="209323" y="217488"/>
                </a:lnTo>
                <a:lnTo>
                  <a:pt x="205468" y="222023"/>
                </a:lnTo>
                <a:lnTo>
                  <a:pt x="201839" y="226786"/>
                </a:lnTo>
                <a:lnTo>
                  <a:pt x="198210" y="231548"/>
                </a:lnTo>
                <a:lnTo>
                  <a:pt x="195035" y="236538"/>
                </a:lnTo>
                <a:lnTo>
                  <a:pt x="192314" y="241527"/>
                </a:lnTo>
                <a:lnTo>
                  <a:pt x="189593" y="246970"/>
                </a:lnTo>
                <a:lnTo>
                  <a:pt x="187098" y="252186"/>
                </a:lnTo>
                <a:lnTo>
                  <a:pt x="184830" y="257855"/>
                </a:lnTo>
                <a:lnTo>
                  <a:pt x="182789" y="263525"/>
                </a:lnTo>
                <a:lnTo>
                  <a:pt x="181428" y="269421"/>
                </a:lnTo>
                <a:lnTo>
                  <a:pt x="179841" y="275318"/>
                </a:lnTo>
                <a:lnTo>
                  <a:pt x="178934" y="281441"/>
                </a:lnTo>
                <a:lnTo>
                  <a:pt x="178027" y="287338"/>
                </a:lnTo>
                <a:lnTo>
                  <a:pt x="177573" y="293688"/>
                </a:lnTo>
                <a:lnTo>
                  <a:pt x="177346" y="300038"/>
                </a:lnTo>
                <a:lnTo>
                  <a:pt x="177573" y="306388"/>
                </a:lnTo>
                <a:lnTo>
                  <a:pt x="178027" y="312511"/>
                </a:lnTo>
                <a:lnTo>
                  <a:pt x="178934" y="318634"/>
                </a:lnTo>
                <a:lnTo>
                  <a:pt x="179841" y="324757"/>
                </a:lnTo>
                <a:lnTo>
                  <a:pt x="181428" y="330427"/>
                </a:lnTo>
                <a:lnTo>
                  <a:pt x="182789" y="336550"/>
                </a:lnTo>
                <a:lnTo>
                  <a:pt x="184830" y="342220"/>
                </a:lnTo>
                <a:lnTo>
                  <a:pt x="187098" y="347663"/>
                </a:lnTo>
                <a:lnTo>
                  <a:pt x="189593" y="353105"/>
                </a:lnTo>
                <a:lnTo>
                  <a:pt x="192314" y="358321"/>
                </a:lnTo>
                <a:lnTo>
                  <a:pt x="195035" y="363311"/>
                </a:lnTo>
                <a:lnTo>
                  <a:pt x="198210" y="368300"/>
                </a:lnTo>
                <a:lnTo>
                  <a:pt x="201839" y="373289"/>
                </a:lnTo>
                <a:lnTo>
                  <a:pt x="205468" y="377825"/>
                </a:lnTo>
                <a:lnTo>
                  <a:pt x="209323" y="382361"/>
                </a:lnTo>
                <a:lnTo>
                  <a:pt x="213178" y="386670"/>
                </a:lnTo>
                <a:lnTo>
                  <a:pt x="217487" y="390525"/>
                </a:lnTo>
                <a:lnTo>
                  <a:pt x="222023" y="394607"/>
                </a:lnTo>
                <a:lnTo>
                  <a:pt x="226785" y="398236"/>
                </a:lnTo>
                <a:lnTo>
                  <a:pt x="231321" y="401411"/>
                </a:lnTo>
                <a:lnTo>
                  <a:pt x="236310" y="404813"/>
                </a:lnTo>
                <a:lnTo>
                  <a:pt x="241753" y="407761"/>
                </a:lnTo>
                <a:lnTo>
                  <a:pt x="242887" y="408352"/>
                </a:lnTo>
                <a:lnTo>
                  <a:pt x="242887" y="317257"/>
                </a:lnTo>
                <a:lnTo>
                  <a:pt x="243114" y="311589"/>
                </a:lnTo>
                <a:lnTo>
                  <a:pt x="244020" y="305695"/>
                </a:lnTo>
                <a:lnTo>
                  <a:pt x="245380" y="300253"/>
                </a:lnTo>
                <a:lnTo>
                  <a:pt x="247193" y="295039"/>
                </a:lnTo>
                <a:lnTo>
                  <a:pt x="249685" y="290051"/>
                </a:lnTo>
                <a:lnTo>
                  <a:pt x="252404" y="285516"/>
                </a:lnTo>
                <a:lnTo>
                  <a:pt x="255803" y="281209"/>
                </a:lnTo>
                <a:lnTo>
                  <a:pt x="259429" y="277127"/>
                </a:lnTo>
                <a:lnTo>
                  <a:pt x="263281" y="273500"/>
                </a:lnTo>
                <a:lnTo>
                  <a:pt x="267813" y="270099"/>
                </a:lnTo>
                <a:lnTo>
                  <a:pt x="272571" y="267378"/>
                </a:lnTo>
                <a:lnTo>
                  <a:pt x="277556" y="264885"/>
                </a:lnTo>
                <a:lnTo>
                  <a:pt x="282768" y="263297"/>
                </a:lnTo>
                <a:lnTo>
                  <a:pt x="287979" y="261710"/>
                </a:lnTo>
                <a:lnTo>
                  <a:pt x="293644" y="260803"/>
                </a:lnTo>
                <a:lnTo>
                  <a:pt x="299536" y="260350"/>
                </a:lnTo>
                <a:lnTo>
                  <a:pt x="305201" y="260803"/>
                </a:lnTo>
                <a:lnTo>
                  <a:pt x="310865" y="261710"/>
                </a:lnTo>
                <a:lnTo>
                  <a:pt x="316304" y="263297"/>
                </a:lnTo>
                <a:lnTo>
                  <a:pt x="321742" y="264885"/>
                </a:lnTo>
                <a:lnTo>
                  <a:pt x="326274" y="267378"/>
                </a:lnTo>
                <a:lnTo>
                  <a:pt x="331032" y="270099"/>
                </a:lnTo>
                <a:lnTo>
                  <a:pt x="335564" y="273500"/>
                </a:lnTo>
                <a:lnTo>
                  <a:pt x="339643" y="277127"/>
                </a:lnTo>
                <a:lnTo>
                  <a:pt x="343042" y="281209"/>
                </a:lnTo>
                <a:lnTo>
                  <a:pt x="346441" y="285516"/>
                </a:lnTo>
                <a:lnTo>
                  <a:pt x="349387" y="290051"/>
                </a:lnTo>
                <a:lnTo>
                  <a:pt x="351879" y="295039"/>
                </a:lnTo>
                <a:lnTo>
                  <a:pt x="353465" y="300253"/>
                </a:lnTo>
                <a:lnTo>
                  <a:pt x="355051" y="305695"/>
                </a:lnTo>
                <a:lnTo>
                  <a:pt x="355731" y="311589"/>
                </a:lnTo>
                <a:lnTo>
                  <a:pt x="355958" y="317257"/>
                </a:lnTo>
                <a:lnTo>
                  <a:pt x="355958" y="408994"/>
                </a:lnTo>
                <a:lnTo>
                  <a:pt x="358322" y="407761"/>
                </a:lnTo>
                <a:lnTo>
                  <a:pt x="363311" y="404813"/>
                </a:lnTo>
                <a:lnTo>
                  <a:pt x="368300" y="401411"/>
                </a:lnTo>
                <a:lnTo>
                  <a:pt x="373290" y="398236"/>
                </a:lnTo>
                <a:lnTo>
                  <a:pt x="377825" y="394607"/>
                </a:lnTo>
                <a:lnTo>
                  <a:pt x="382134" y="390525"/>
                </a:lnTo>
                <a:lnTo>
                  <a:pt x="386443" y="386670"/>
                </a:lnTo>
                <a:lnTo>
                  <a:pt x="390525" y="382361"/>
                </a:lnTo>
                <a:lnTo>
                  <a:pt x="394381" y="377825"/>
                </a:lnTo>
                <a:lnTo>
                  <a:pt x="398009" y="373289"/>
                </a:lnTo>
                <a:lnTo>
                  <a:pt x="401411" y="368300"/>
                </a:lnTo>
                <a:lnTo>
                  <a:pt x="404586" y="363311"/>
                </a:lnTo>
                <a:lnTo>
                  <a:pt x="407761" y="358321"/>
                </a:lnTo>
                <a:lnTo>
                  <a:pt x="410482" y="353105"/>
                </a:lnTo>
                <a:lnTo>
                  <a:pt x="412977" y="347663"/>
                </a:lnTo>
                <a:lnTo>
                  <a:pt x="414791" y="342220"/>
                </a:lnTo>
                <a:lnTo>
                  <a:pt x="416832" y="336550"/>
                </a:lnTo>
                <a:lnTo>
                  <a:pt x="418647" y="330427"/>
                </a:lnTo>
                <a:lnTo>
                  <a:pt x="419781" y="324757"/>
                </a:lnTo>
                <a:lnTo>
                  <a:pt x="421141" y="318634"/>
                </a:lnTo>
                <a:lnTo>
                  <a:pt x="421822" y="312511"/>
                </a:lnTo>
                <a:lnTo>
                  <a:pt x="422275" y="306388"/>
                </a:lnTo>
                <a:lnTo>
                  <a:pt x="422275" y="300038"/>
                </a:lnTo>
                <a:lnTo>
                  <a:pt x="422275" y="293688"/>
                </a:lnTo>
                <a:lnTo>
                  <a:pt x="421822" y="287338"/>
                </a:lnTo>
                <a:lnTo>
                  <a:pt x="421141" y="281441"/>
                </a:lnTo>
                <a:lnTo>
                  <a:pt x="419781" y="275318"/>
                </a:lnTo>
                <a:lnTo>
                  <a:pt x="418647" y="269421"/>
                </a:lnTo>
                <a:lnTo>
                  <a:pt x="416832" y="263525"/>
                </a:lnTo>
                <a:lnTo>
                  <a:pt x="414791" y="257855"/>
                </a:lnTo>
                <a:lnTo>
                  <a:pt x="412977" y="252186"/>
                </a:lnTo>
                <a:lnTo>
                  <a:pt x="410482" y="246970"/>
                </a:lnTo>
                <a:lnTo>
                  <a:pt x="407761" y="241527"/>
                </a:lnTo>
                <a:lnTo>
                  <a:pt x="404586" y="236538"/>
                </a:lnTo>
                <a:lnTo>
                  <a:pt x="401411" y="231548"/>
                </a:lnTo>
                <a:lnTo>
                  <a:pt x="398009" y="226786"/>
                </a:lnTo>
                <a:lnTo>
                  <a:pt x="394381" y="222023"/>
                </a:lnTo>
                <a:lnTo>
                  <a:pt x="390525" y="217488"/>
                </a:lnTo>
                <a:lnTo>
                  <a:pt x="386443" y="213405"/>
                </a:lnTo>
                <a:lnTo>
                  <a:pt x="382134" y="209323"/>
                </a:lnTo>
                <a:lnTo>
                  <a:pt x="377825" y="205468"/>
                </a:lnTo>
                <a:lnTo>
                  <a:pt x="373290" y="201839"/>
                </a:lnTo>
                <a:lnTo>
                  <a:pt x="368300" y="198438"/>
                </a:lnTo>
                <a:lnTo>
                  <a:pt x="363311" y="195036"/>
                </a:lnTo>
                <a:lnTo>
                  <a:pt x="358322" y="192088"/>
                </a:lnTo>
                <a:lnTo>
                  <a:pt x="353106" y="189366"/>
                </a:lnTo>
                <a:lnTo>
                  <a:pt x="347663" y="187098"/>
                </a:lnTo>
                <a:lnTo>
                  <a:pt x="341993" y="184830"/>
                </a:lnTo>
                <a:lnTo>
                  <a:pt x="336323" y="183016"/>
                </a:lnTo>
                <a:lnTo>
                  <a:pt x="330427" y="181202"/>
                </a:lnTo>
                <a:lnTo>
                  <a:pt x="324757" y="179841"/>
                </a:lnTo>
                <a:lnTo>
                  <a:pt x="318634" y="178934"/>
                </a:lnTo>
                <a:lnTo>
                  <a:pt x="312511" y="178027"/>
                </a:lnTo>
                <a:lnTo>
                  <a:pt x="306161" y="177800"/>
                </a:lnTo>
                <a:lnTo>
                  <a:pt x="300038" y="177346"/>
                </a:lnTo>
                <a:close/>
                <a:moveTo>
                  <a:pt x="300265" y="28132"/>
                </a:moveTo>
                <a:lnTo>
                  <a:pt x="293234" y="28359"/>
                </a:lnTo>
                <a:lnTo>
                  <a:pt x="286204" y="28586"/>
                </a:lnTo>
                <a:lnTo>
                  <a:pt x="279173" y="29040"/>
                </a:lnTo>
                <a:lnTo>
                  <a:pt x="272370" y="29720"/>
                </a:lnTo>
                <a:lnTo>
                  <a:pt x="265566" y="30401"/>
                </a:lnTo>
                <a:lnTo>
                  <a:pt x="258763" y="31308"/>
                </a:lnTo>
                <a:lnTo>
                  <a:pt x="252186" y="32443"/>
                </a:lnTo>
                <a:lnTo>
                  <a:pt x="245382" y="33804"/>
                </a:lnTo>
                <a:lnTo>
                  <a:pt x="238805" y="35165"/>
                </a:lnTo>
                <a:lnTo>
                  <a:pt x="232455" y="36980"/>
                </a:lnTo>
                <a:lnTo>
                  <a:pt x="225878" y="38568"/>
                </a:lnTo>
                <a:lnTo>
                  <a:pt x="219528" y="40383"/>
                </a:lnTo>
                <a:lnTo>
                  <a:pt x="212952" y="42652"/>
                </a:lnTo>
                <a:lnTo>
                  <a:pt x="206828" y="44921"/>
                </a:lnTo>
                <a:lnTo>
                  <a:pt x="200478" y="47189"/>
                </a:lnTo>
                <a:lnTo>
                  <a:pt x="194582" y="49685"/>
                </a:lnTo>
                <a:lnTo>
                  <a:pt x="188459" y="52407"/>
                </a:lnTo>
                <a:lnTo>
                  <a:pt x="182562" y="55130"/>
                </a:lnTo>
                <a:lnTo>
                  <a:pt x="176666" y="58079"/>
                </a:lnTo>
                <a:lnTo>
                  <a:pt x="170769" y="61028"/>
                </a:lnTo>
                <a:lnTo>
                  <a:pt x="165100" y="64205"/>
                </a:lnTo>
                <a:lnTo>
                  <a:pt x="159430" y="67608"/>
                </a:lnTo>
                <a:lnTo>
                  <a:pt x="153987" y="71011"/>
                </a:lnTo>
                <a:lnTo>
                  <a:pt x="148318" y="74868"/>
                </a:lnTo>
                <a:lnTo>
                  <a:pt x="142875" y="78498"/>
                </a:lnTo>
                <a:lnTo>
                  <a:pt x="137659" y="82354"/>
                </a:lnTo>
                <a:lnTo>
                  <a:pt x="132443" y="86211"/>
                </a:lnTo>
                <a:lnTo>
                  <a:pt x="127453" y="90522"/>
                </a:lnTo>
                <a:lnTo>
                  <a:pt x="122464" y="94832"/>
                </a:lnTo>
                <a:lnTo>
                  <a:pt x="117475" y="98916"/>
                </a:lnTo>
                <a:lnTo>
                  <a:pt x="112712" y="103453"/>
                </a:lnTo>
                <a:lnTo>
                  <a:pt x="107950" y="107991"/>
                </a:lnTo>
                <a:lnTo>
                  <a:pt x="103641" y="112755"/>
                </a:lnTo>
                <a:lnTo>
                  <a:pt x="99105" y="117519"/>
                </a:lnTo>
                <a:lnTo>
                  <a:pt x="94796" y="122057"/>
                </a:lnTo>
                <a:lnTo>
                  <a:pt x="90487" y="127048"/>
                </a:lnTo>
                <a:lnTo>
                  <a:pt x="86405" y="132266"/>
                </a:lnTo>
                <a:lnTo>
                  <a:pt x="82323" y="137711"/>
                </a:lnTo>
                <a:lnTo>
                  <a:pt x="78694" y="142929"/>
                </a:lnTo>
                <a:lnTo>
                  <a:pt x="74839" y="148147"/>
                </a:lnTo>
                <a:lnTo>
                  <a:pt x="71437" y="153592"/>
                </a:lnTo>
                <a:lnTo>
                  <a:pt x="67809" y="159264"/>
                </a:lnTo>
                <a:lnTo>
                  <a:pt x="64407" y="164709"/>
                </a:lnTo>
                <a:lnTo>
                  <a:pt x="61232" y="170607"/>
                </a:lnTo>
                <a:lnTo>
                  <a:pt x="58057" y="176506"/>
                </a:lnTo>
                <a:lnTo>
                  <a:pt x="55109" y="182178"/>
                </a:lnTo>
                <a:lnTo>
                  <a:pt x="52387" y="188303"/>
                </a:lnTo>
                <a:lnTo>
                  <a:pt x="49666" y="194429"/>
                </a:lnTo>
                <a:lnTo>
                  <a:pt x="47171" y="200554"/>
                </a:lnTo>
                <a:lnTo>
                  <a:pt x="44903" y="206680"/>
                </a:lnTo>
                <a:lnTo>
                  <a:pt x="42636" y="212805"/>
                </a:lnTo>
                <a:lnTo>
                  <a:pt x="40821" y="219385"/>
                </a:lnTo>
                <a:lnTo>
                  <a:pt x="38780" y="225737"/>
                </a:lnTo>
                <a:lnTo>
                  <a:pt x="36966" y="232090"/>
                </a:lnTo>
                <a:lnTo>
                  <a:pt x="35378" y="238896"/>
                </a:lnTo>
                <a:lnTo>
                  <a:pt x="34018" y="245248"/>
                </a:lnTo>
                <a:lnTo>
                  <a:pt x="32657" y="252054"/>
                </a:lnTo>
                <a:lnTo>
                  <a:pt x="31523" y="258860"/>
                </a:lnTo>
                <a:lnTo>
                  <a:pt x="30389" y="265440"/>
                </a:lnTo>
                <a:lnTo>
                  <a:pt x="29709" y="272246"/>
                </a:lnTo>
                <a:lnTo>
                  <a:pt x="29255" y="279279"/>
                </a:lnTo>
                <a:lnTo>
                  <a:pt x="28802" y="286312"/>
                </a:lnTo>
                <a:lnTo>
                  <a:pt x="28575" y="292891"/>
                </a:lnTo>
                <a:lnTo>
                  <a:pt x="28575" y="300151"/>
                </a:lnTo>
                <a:lnTo>
                  <a:pt x="28575" y="307184"/>
                </a:lnTo>
                <a:lnTo>
                  <a:pt x="28802" y="314217"/>
                </a:lnTo>
                <a:lnTo>
                  <a:pt x="29255" y="320796"/>
                </a:lnTo>
                <a:lnTo>
                  <a:pt x="29709" y="327829"/>
                </a:lnTo>
                <a:lnTo>
                  <a:pt x="30389" y="334635"/>
                </a:lnTo>
                <a:lnTo>
                  <a:pt x="31523" y="341442"/>
                </a:lnTo>
                <a:lnTo>
                  <a:pt x="32657" y="348021"/>
                </a:lnTo>
                <a:lnTo>
                  <a:pt x="34018" y="354827"/>
                </a:lnTo>
                <a:lnTo>
                  <a:pt x="35378" y="361179"/>
                </a:lnTo>
                <a:lnTo>
                  <a:pt x="36966" y="367986"/>
                </a:lnTo>
                <a:lnTo>
                  <a:pt x="38780" y="374565"/>
                </a:lnTo>
                <a:lnTo>
                  <a:pt x="40821" y="380690"/>
                </a:lnTo>
                <a:lnTo>
                  <a:pt x="42636" y="387270"/>
                </a:lnTo>
                <a:lnTo>
                  <a:pt x="44903" y="393395"/>
                </a:lnTo>
                <a:lnTo>
                  <a:pt x="47171" y="399748"/>
                </a:lnTo>
                <a:lnTo>
                  <a:pt x="49666" y="405646"/>
                </a:lnTo>
                <a:lnTo>
                  <a:pt x="52387" y="411999"/>
                </a:lnTo>
                <a:lnTo>
                  <a:pt x="55109" y="417897"/>
                </a:lnTo>
                <a:lnTo>
                  <a:pt x="58057" y="423569"/>
                </a:lnTo>
                <a:lnTo>
                  <a:pt x="61232" y="429695"/>
                </a:lnTo>
                <a:lnTo>
                  <a:pt x="64407" y="435366"/>
                </a:lnTo>
                <a:lnTo>
                  <a:pt x="67809" y="440811"/>
                </a:lnTo>
                <a:lnTo>
                  <a:pt x="71437" y="446483"/>
                </a:lnTo>
                <a:lnTo>
                  <a:pt x="74839" y="452155"/>
                </a:lnTo>
                <a:lnTo>
                  <a:pt x="78694" y="457373"/>
                </a:lnTo>
                <a:lnTo>
                  <a:pt x="82323" y="462591"/>
                </a:lnTo>
                <a:lnTo>
                  <a:pt x="86405" y="467809"/>
                </a:lnTo>
                <a:lnTo>
                  <a:pt x="90487" y="473027"/>
                </a:lnTo>
                <a:lnTo>
                  <a:pt x="94796" y="478018"/>
                </a:lnTo>
                <a:lnTo>
                  <a:pt x="99105" y="482783"/>
                </a:lnTo>
                <a:lnTo>
                  <a:pt x="103641" y="487547"/>
                </a:lnTo>
                <a:lnTo>
                  <a:pt x="107950" y="492084"/>
                </a:lnTo>
                <a:lnTo>
                  <a:pt x="112712" y="496622"/>
                </a:lnTo>
                <a:lnTo>
                  <a:pt x="117475" y="501159"/>
                </a:lnTo>
                <a:lnTo>
                  <a:pt x="122464" y="505697"/>
                </a:lnTo>
                <a:lnTo>
                  <a:pt x="127453" y="509780"/>
                </a:lnTo>
                <a:lnTo>
                  <a:pt x="132443" y="513864"/>
                </a:lnTo>
                <a:lnTo>
                  <a:pt x="137659" y="517948"/>
                </a:lnTo>
                <a:lnTo>
                  <a:pt x="142875" y="521578"/>
                </a:lnTo>
                <a:lnTo>
                  <a:pt x="148318" y="525434"/>
                </a:lnTo>
                <a:lnTo>
                  <a:pt x="153987" y="529064"/>
                </a:lnTo>
                <a:lnTo>
                  <a:pt x="159430" y="532694"/>
                </a:lnTo>
                <a:lnTo>
                  <a:pt x="165100" y="535870"/>
                </a:lnTo>
                <a:lnTo>
                  <a:pt x="170769" y="539047"/>
                </a:lnTo>
                <a:lnTo>
                  <a:pt x="176666" y="541996"/>
                </a:lnTo>
                <a:lnTo>
                  <a:pt x="182562" y="544945"/>
                </a:lnTo>
                <a:lnTo>
                  <a:pt x="188459" y="547895"/>
                </a:lnTo>
                <a:lnTo>
                  <a:pt x="194582" y="550617"/>
                </a:lnTo>
                <a:lnTo>
                  <a:pt x="200478" y="553113"/>
                </a:lnTo>
                <a:lnTo>
                  <a:pt x="206828" y="555608"/>
                </a:lnTo>
                <a:lnTo>
                  <a:pt x="212952" y="557423"/>
                </a:lnTo>
                <a:lnTo>
                  <a:pt x="219528" y="559692"/>
                </a:lnTo>
                <a:lnTo>
                  <a:pt x="225878" y="561507"/>
                </a:lnTo>
                <a:lnTo>
                  <a:pt x="232455" y="563322"/>
                </a:lnTo>
                <a:lnTo>
                  <a:pt x="238805" y="564910"/>
                </a:lnTo>
                <a:lnTo>
                  <a:pt x="242887" y="565896"/>
                </a:lnTo>
                <a:lnTo>
                  <a:pt x="242887" y="439533"/>
                </a:lnTo>
                <a:lnTo>
                  <a:pt x="241073" y="438830"/>
                </a:lnTo>
                <a:lnTo>
                  <a:pt x="234723" y="435882"/>
                </a:lnTo>
                <a:lnTo>
                  <a:pt x="227919" y="432707"/>
                </a:lnTo>
                <a:lnTo>
                  <a:pt x="221796" y="428852"/>
                </a:lnTo>
                <a:lnTo>
                  <a:pt x="215673" y="424996"/>
                </a:lnTo>
                <a:lnTo>
                  <a:pt x="209777" y="420688"/>
                </a:lnTo>
                <a:lnTo>
                  <a:pt x="204107" y="416152"/>
                </a:lnTo>
                <a:lnTo>
                  <a:pt x="198437" y="411389"/>
                </a:lnTo>
                <a:lnTo>
                  <a:pt x="193221" y="406400"/>
                </a:lnTo>
                <a:lnTo>
                  <a:pt x="188232" y="401184"/>
                </a:lnTo>
                <a:lnTo>
                  <a:pt x="183469" y="395741"/>
                </a:lnTo>
                <a:lnTo>
                  <a:pt x="179160" y="390298"/>
                </a:lnTo>
                <a:lnTo>
                  <a:pt x="174852" y="384402"/>
                </a:lnTo>
                <a:lnTo>
                  <a:pt x="170769" y="378052"/>
                </a:lnTo>
                <a:lnTo>
                  <a:pt x="167368" y="371929"/>
                </a:lnTo>
                <a:lnTo>
                  <a:pt x="164193" y="365352"/>
                </a:lnTo>
                <a:lnTo>
                  <a:pt x="160791" y="358548"/>
                </a:lnTo>
                <a:lnTo>
                  <a:pt x="158296" y="351972"/>
                </a:lnTo>
                <a:lnTo>
                  <a:pt x="155802" y="344714"/>
                </a:lnTo>
                <a:lnTo>
                  <a:pt x="153987" y="337684"/>
                </a:lnTo>
                <a:lnTo>
                  <a:pt x="152173" y="330200"/>
                </a:lnTo>
                <a:lnTo>
                  <a:pt x="150812" y="322943"/>
                </a:lnTo>
                <a:lnTo>
                  <a:pt x="149905" y="315232"/>
                </a:lnTo>
                <a:lnTo>
                  <a:pt x="149452" y="307748"/>
                </a:lnTo>
                <a:lnTo>
                  <a:pt x="149225" y="300038"/>
                </a:lnTo>
                <a:lnTo>
                  <a:pt x="149452" y="292100"/>
                </a:lnTo>
                <a:lnTo>
                  <a:pt x="149905" y="284616"/>
                </a:lnTo>
                <a:lnTo>
                  <a:pt x="150812" y="276905"/>
                </a:lnTo>
                <a:lnTo>
                  <a:pt x="152173" y="269648"/>
                </a:lnTo>
                <a:lnTo>
                  <a:pt x="153987" y="262164"/>
                </a:lnTo>
                <a:lnTo>
                  <a:pt x="155802" y="255134"/>
                </a:lnTo>
                <a:lnTo>
                  <a:pt x="158296" y="248330"/>
                </a:lnTo>
                <a:lnTo>
                  <a:pt x="160791" y="241300"/>
                </a:lnTo>
                <a:lnTo>
                  <a:pt x="164193" y="234496"/>
                </a:lnTo>
                <a:lnTo>
                  <a:pt x="167368" y="228146"/>
                </a:lnTo>
                <a:lnTo>
                  <a:pt x="170769" y="221796"/>
                </a:lnTo>
                <a:lnTo>
                  <a:pt x="174852" y="215673"/>
                </a:lnTo>
                <a:lnTo>
                  <a:pt x="179160" y="209777"/>
                </a:lnTo>
                <a:lnTo>
                  <a:pt x="183469" y="204107"/>
                </a:lnTo>
                <a:lnTo>
                  <a:pt x="188232" y="198664"/>
                </a:lnTo>
                <a:lnTo>
                  <a:pt x="193221" y="193448"/>
                </a:lnTo>
                <a:lnTo>
                  <a:pt x="198437" y="188459"/>
                </a:lnTo>
                <a:lnTo>
                  <a:pt x="204107" y="183696"/>
                </a:lnTo>
                <a:lnTo>
                  <a:pt x="209777" y="179161"/>
                </a:lnTo>
                <a:lnTo>
                  <a:pt x="215673" y="174852"/>
                </a:lnTo>
                <a:lnTo>
                  <a:pt x="221796" y="170996"/>
                </a:lnTo>
                <a:lnTo>
                  <a:pt x="227919" y="167368"/>
                </a:lnTo>
                <a:lnTo>
                  <a:pt x="234723" y="163966"/>
                </a:lnTo>
                <a:lnTo>
                  <a:pt x="241073" y="161018"/>
                </a:lnTo>
                <a:lnTo>
                  <a:pt x="248104" y="158523"/>
                </a:lnTo>
                <a:lnTo>
                  <a:pt x="255134" y="156029"/>
                </a:lnTo>
                <a:lnTo>
                  <a:pt x="262391" y="153988"/>
                </a:lnTo>
                <a:lnTo>
                  <a:pt x="269648" y="152173"/>
                </a:lnTo>
                <a:lnTo>
                  <a:pt x="277132" y="151039"/>
                </a:lnTo>
                <a:lnTo>
                  <a:pt x="284616" y="150132"/>
                </a:lnTo>
                <a:lnTo>
                  <a:pt x="292327" y="149452"/>
                </a:lnTo>
                <a:lnTo>
                  <a:pt x="300038" y="149225"/>
                </a:lnTo>
                <a:lnTo>
                  <a:pt x="307748" y="149452"/>
                </a:lnTo>
                <a:lnTo>
                  <a:pt x="315459" y="150132"/>
                </a:lnTo>
                <a:lnTo>
                  <a:pt x="322943" y="151039"/>
                </a:lnTo>
                <a:lnTo>
                  <a:pt x="330427" y="152173"/>
                </a:lnTo>
                <a:lnTo>
                  <a:pt x="337684" y="153988"/>
                </a:lnTo>
                <a:lnTo>
                  <a:pt x="344941" y="156029"/>
                </a:lnTo>
                <a:lnTo>
                  <a:pt x="351745" y="158523"/>
                </a:lnTo>
                <a:lnTo>
                  <a:pt x="358548" y="161018"/>
                </a:lnTo>
                <a:lnTo>
                  <a:pt x="365352" y="163966"/>
                </a:lnTo>
                <a:lnTo>
                  <a:pt x="371702" y="167368"/>
                </a:lnTo>
                <a:lnTo>
                  <a:pt x="378052" y="170996"/>
                </a:lnTo>
                <a:lnTo>
                  <a:pt x="384175" y="174852"/>
                </a:lnTo>
                <a:lnTo>
                  <a:pt x="390298" y="179161"/>
                </a:lnTo>
                <a:lnTo>
                  <a:pt x="395741" y="183696"/>
                </a:lnTo>
                <a:lnTo>
                  <a:pt x="401184" y="188459"/>
                </a:lnTo>
                <a:lnTo>
                  <a:pt x="406400" y="193448"/>
                </a:lnTo>
                <a:lnTo>
                  <a:pt x="411390" y="198664"/>
                </a:lnTo>
                <a:lnTo>
                  <a:pt x="416152" y="204107"/>
                </a:lnTo>
                <a:lnTo>
                  <a:pt x="420688" y="209777"/>
                </a:lnTo>
                <a:lnTo>
                  <a:pt x="424770" y="215673"/>
                </a:lnTo>
                <a:lnTo>
                  <a:pt x="428852" y="221796"/>
                </a:lnTo>
                <a:lnTo>
                  <a:pt x="432481" y="228146"/>
                </a:lnTo>
                <a:lnTo>
                  <a:pt x="435882" y="234496"/>
                </a:lnTo>
                <a:lnTo>
                  <a:pt x="438831" y="241300"/>
                </a:lnTo>
                <a:lnTo>
                  <a:pt x="441552" y="248330"/>
                </a:lnTo>
                <a:lnTo>
                  <a:pt x="443820" y="255134"/>
                </a:lnTo>
                <a:lnTo>
                  <a:pt x="445861" y="262164"/>
                </a:lnTo>
                <a:lnTo>
                  <a:pt x="447448" y="269648"/>
                </a:lnTo>
                <a:lnTo>
                  <a:pt x="449036" y="276905"/>
                </a:lnTo>
                <a:lnTo>
                  <a:pt x="449716" y="284616"/>
                </a:lnTo>
                <a:lnTo>
                  <a:pt x="450623" y="292100"/>
                </a:lnTo>
                <a:lnTo>
                  <a:pt x="450850" y="300038"/>
                </a:lnTo>
                <a:lnTo>
                  <a:pt x="450623" y="307748"/>
                </a:lnTo>
                <a:lnTo>
                  <a:pt x="449716" y="315232"/>
                </a:lnTo>
                <a:lnTo>
                  <a:pt x="449036" y="322943"/>
                </a:lnTo>
                <a:lnTo>
                  <a:pt x="447448" y="330200"/>
                </a:lnTo>
                <a:lnTo>
                  <a:pt x="445861" y="337684"/>
                </a:lnTo>
                <a:lnTo>
                  <a:pt x="443820" y="344714"/>
                </a:lnTo>
                <a:lnTo>
                  <a:pt x="441552" y="351972"/>
                </a:lnTo>
                <a:lnTo>
                  <a:pt x="438831" y="358548"/>
                </a:lnTo>
                <a:lnTo>
                  <a:pt x="435882" y="365352"/>
                </a:lnTo>
                <a:lnTo>
                  <a:pt x="432481" y="371929"/>
                </a:lnTo>
                <a:lnTo>
                  <a:pt x="428852" y="378052"/>
                </a:lnTo>
                <a:lnTo>
                  <a:pt x="424770" y="384402"/>
                </a:lnTo>
                <a:lnTo>
                  <a:pt x="420688" y="390298"/>
                </a:lnTo>
                <a:lnTo>
                  <a:pt x="416152" y="395741"/>
                </a:lnTo>
                <a:lnTo>
                  <a:pt x="411390" y="401184"/>
                </a:lnTo>
                <a:lnTo>
                  <a:pt x="406400" y="406400"/>
                </a:lnTo>
                <a:lnTo>
                  <a:pt x="401184" y="411389"/>
                </a:lnTo>
                <a:lnTo>
                  <a:pt x="395741" y="416152"/>
                </a:lnTo>
                <a:lnTo>
                  <a:pt x="390298" y="420688"/>
                </a:lnTo>
                <a:lnTo>
                  <a:pt x="384175" y="424996"/>
                </a:lnTo>
                <a:lnTo>
                  <a:pt x="378052" y="428852"/>
                </a:lnTo>
                <a:lnTo>
                  <a:pt x="371702" y="432707"/>
                </a:lnTo>
                <a:lnTo>
                  <a:pt x="365352" y="435882"/>
                </a:lnTo>
                <a:lnTo>
                  <a:pt x="358548" y="438830"/>
                </a:lnTo>
                <a:lnTo>
                  <a:pt x="355958" y="439867"/>
                </a:lnTo>
                <a:lnTo>
                  <a:pt x="355958" y="566203"/>
                </a:lnTo>
                <a:lnTo>
                  <a:pt x="361497" y="564910"/>
                </a:lnTo>
                <a:lnTo>
                  <a:pt x="368073" y="563322"/>
                </a:lnTo>
                <a:lnTo>
                  <a:pt x="374423" y="561507"/>
                </a:lnTo>
                <a:lnTo>
                  <a:pt x="381000" y="559692"/>
                </a:lnTo>
                <a:lnTo>
                  <a:pt x="386985" y="557475"/>
                </a:lnTo>
                <a:lnTo>
                  <a:pt x="388361" y="553956"/>
                </a:lnTo>
                <a:lnTo>
                  <a:pt x="390627" y="548968"/>
                </a:lnTo>
                <a:lnTo>
                  <a:pt x="393572" y="544207"/>
                </a:lnTo>
                <a:lnTo>
                  <a:pt x="396971" y="539672"/>
                </a:lnTo>
                <a:lnTo>
                  <a:pt x="400370" y="535818"/>
                </a:lnTo>
                <a:lnTo>
                  <a:pt x="404675" y="532417"/>
                </a:lnTo>
                <a:lnTo>
                  <a:pt x="408754" y="529016"/>
                </a:lnTo>
                <a:lnTo>
                  <a:pt x="413513" y="526069"/>
                </a:lnTo>
                <a:lnTo>
                  <a:pt x="418498" y="523802"/>
                </a:lnTo>
                <a:lnTo>
                  <a:pt x="423483" y="521761"/>
                </a:lnTo>
                <a:lnTo>
                  <a:pt x="428921" y="520401"/>
                </a:lnTo>
                <a:lnTo>
                  <a:pt x="434813" y="519494"/>
                </a:lnTo>
                <a:lnTo>
                  <a:pt x="440477" y="519267"/>
                </a:lnTo>
                <a:lnTo>
                  <a:pt x="446142" y="519494"/>
                </a:lnTo>
                <a:lnTo>
                  <a:pt x="451807" y="520401"/>
                </a:lnTo>
                <a:lnTo>
                  <a:pt x="457079" y="521667"/>
                </a:lnTo>
                <a:lnTo>
                  <a:pt x="457200" y="521578"/>
                </a:lnTo>
                <a:lnTo>
                  <a:pt x="462643" y="517948"/>
                </a:lnTo>
                <a:lnTo>
                  <a:pt x="467632" y="513864"/>
                </a:lnTo>
                <a:lnTo>
                  <a:pt x="472848" y="509780"/>
                </a:lnTo>
                <a:lnTo>
                  <a:pt x="477838" y="505697"/>
                </a:lnTo>
                <a:lnTo>
                  <a:pt x="482600" y="501159"/>
                </a:lnTo>
                <a:lnTo>
                  <a:pt x="487363" y="496622"/>
                </a:lnTo>
                <a:lnTo>
                  <a:pt x="492125" y="492084"/>
                </a:lnTo>
                <a:lnTo>
                  <a:pt x="496661" y="487547"/>
                </a:lnTo>
                <a:lnTo>
                  <a:pt x="501197" y="482783"/>
                </a:lnTo>
                <a:lnTo>
                  <a:pt x="505506" y="478018"/>
                </a:lnTo>
                <a:lnTo>
                  <a:pt x="509815" y="473027"/>
                </a:lnTo>
                <a:lnTo>
                  <a:pt x="513897" y="467809"/>
                </a:lnTo>
                <a:lnTo>
                  <a:pt x="517752" y="462591"/>
                </a:lnTo>
                <a:lnTo>
                  <a:pt x="521607" y="457373"/>
                </a:lnTo>
                <a:lnTo>
                  <a:pt x="525236" y="452155"/>
                </a:lnTo>
                <a:lnTo>
                  <a:pt x="529091" y="446483"/>
                </a:lnTo>
                <a:lnTo>
                  <a:pt x="532493" y="440811"/>
                </a:lnTo>
                <a:lnTo>
                  <a:pt x="535668" y="435366"/>
                </a:lnTo>
                <a:lnTo>
                  <a:pt x="539070" y="429695"/>
                </a:lnTo>
                <a:lnTo>
                  <a:pt x="542018" y="423569"/>
                </a:lnTo>
                <a:lnTo>
                  <a:pt x="544966" y="417897"/>
                </a:lnTo>
                <a:lnTo>
                  <a:pt x="547688" y="411999"/>
                </a:lnTo>
                <a:lnTo>
                  <a:pt x="550409" y="405646"/>
                </a:lnTo>
                <a:lnTo>
                  <a:pt x="552904" y="399748"/>
                </a:lnTo>
                <a:lnTo>
                  <a:pt x="555398" y="393395"/>
                </a:lnTo>
                <a:lnTo>
                  <a:pt x="557666" y="387270"/>
                </a:lnTo>
                <a:lnTo>
                  <a:pt x="559707" y="380690"/>
                </a:lnTo>
                <a:lnTo>
                  <a:pt x="561522" y="374565"/>
                </a:lnTo>
                <a:lnTo>
                  <a:pt x="563336" y="367986"/>
                </a:lnTo>
                <a:lnTo>
                  <a:pt x="564923" y="361179"/>
                </a:lnTo>
                <a:lnTo>
                  <a:pt x="566511" y="354827"/>
                </a:lnTo>
                <a:lnTo>
                  <a:pt x="567645" y="348021"/>
                </a:lnTo>
                <a:lnTo>
                  <a:pt x="568779" y="341442"/>
                </a:lnTo>
                <a:lnTo>
                  <a:pt x="569686" y="334635"/>
                </a:lnTo>
                <a:lnTo>
                  <a:pt x="570366" y="327829"/>
                </a:lnTo>
                <a:lnTo>
                  <a:pt x="571273" y="320796"/>
                </a:lnTo>
                <a:lnTo>
                  <a:pt x="571500" y="314217"/>
                </a:lnTo>
                <a:lnTo>
                  <a:pt x="571954" y="307184"/>
                </a:lnTo>
                <a:lnTo>
                  <a:pt x="571954" y="300151"/>
                </a:lnTo>
                <a:lnTo>
                  <a:pt x="571954" y="292891"/>
                </a:lnTo>
                <a:lnTo>
                  <a:pt x="571500" y="286312"/>
                </a:lnTo>
                <a:lnTo>
                  <a:pt x="571273" y="279279"/>
                </a:lnTo>
                <a:lnTo>
                  <a:pt x="570366" y="272246"/>
                </a:lnTo>
                <a:lnTo>
                  <a:pt x="569686" y="265440"/>
                </a:lnTo>
                <a:lnTo>
                  <a:pt x="568779" y="258860"/>
                </a:lnTo>
                <a:lnTo>
                  <a:pt x="567645" y="252054"/>
                </a:lnTo>
                <a:lnTo>
                  <a:pt x="566511" y="245248"/>
                </a:lnTo>
                <a:lnTo>
                  <a:pt x="564923" y="238896"/>
                </a:lnTo>
                <a:lnTo>
                  <a:pt x="563336" y="232090"/>
                </a:lnTo>
                <a:lnTo>
                  <a:pt x="561522" y="225737"/>
                </a:lnTo>
                <a:lnTo>
                  <a:pt x="559707" y="219385"/>
                </a:lnTo>
                <a:lnTo>
                  <a:pt x="557666" y="212805"/>
                </a:lnTo>
                <a:lnTo>
                  <a:pt x="555398" y="206680"/>
                </a:lnTo>
                <a:lnTo>
                  <a:pt x="552904" y="200554"/>
                </a:lnTo>
                <a:lnTo>
                  <a:pt x="550409" y="194429"/>
                </a:lnTo>
                <a:lnTo>
                  <a:pt x="547688" y="188303"/>
                </a:lnTo>
                <a:lnTo>
                  <a:pt x="544966" y="182178"/>
                </a:lnTo>
                <a:lnTo>
                  <a:pt x="542018" y="176506"/>
                </a:lnTo>
                <a:lnTo>
                  <a:pt x="539070" y="170607"/>
                </a:lnTo>
                <a:lnTo>
                  <a:pt x="535668" y="164709"/>
                </a:lnTo>
                <a:lnTo>
                  <a:pt x="532493" y="159264"/>
                </a:lnTo>
                <a:lnTo>
                  <a:pt x="529091" y="153592"/>
                </a:lnTo>
                <a:lnTo>
                  <a:pt x="525236" y="148147"/>
                </a:lnTo>
                <a:lnTo>
                  <a:pt x="521607" y="142929"/>
                </a:lnTo>
                <a:lnTo>
                  <a:pt x="517752" y="137711"/>
                </a:lnTo>
                <a:lnTo>
                  <a:pt x="513897" y="132266"/>
                </a:lnTo>
                <a:lnTo>
                  <a:pt x="509815" y="127048"/>
                </a:lnTo>
                <a:lnTo>
                  <a:pt x="505506" y="122057"/>
                </a:lnTo>
                <a:lnTo>
                  <a:pt x="501197" y="117519"/>
                </a:lnTo>
                <a:lnTo>
                  <a:pt x="496661" y="112755"/>
                </a:lnTo>
                <a:lnTo>
                  <a:pt x="492125" y="107991"/>
                </a:lnTo>
                <a:lnTo>
                  <a:pt x="487363" y="103453"/>
                </a:lnTo>
                <a:lnTo>
                  <a:pt x="482600" y="98916"/>
                </a:lnTo>
                <a:lnTo>
                  <a:pt x="477838" y="94832"/>
                </a:lnTo>
                <a:lnTo>
                  <a:pt x="472848" y="90522"/>
                </a:lnTo>
                <a:lnTo>
                  <a:pt x="467632" y="86211"/>
                </a:lnTo>
                <a:lnTo>
                  <a:pt x="462643" y="82354"/>
                </a:lnTo>
                <a:lnTo>
                  <a:pt x="457200" y="78498"/>
                </a:lnTo>
                <a:lnTo>
                  <a:pt x="451984" y="74868"/>
                </a:lnTo>
                <a:lnTo>
                  <a:pt x="446541" y="71011"/>
                </a:lnTo>
                <a:lnTo>
                  <a:pt x="441098" y="67608"/>
                </a:lnTo>
                <a:lnTo>
                  <a:pt x="435202" y="64205"/>
                </a:lnTo>
                <a:lnTo>
                  <a:pt x="429532" y="61028"/>
                </a:lnTo>
                <a:lnTo>
                  <a:pt x="423863" y="58079"/>
                </a:lnTo>
                <a:lnTo>
                  <a:pt x="417966" y="55130"/>
                </a:lnTo>
                <a:lnTo>
                  <a:pt x="411843" y="52407"/>
                </a:lnTo>
                <a:lnTo>
                  <a:pt x="405947" y="49685"/>
                </a:lnTo>
                <a:lnTo>
                  <a:pt x="399597" y="47189"/>
                </a:lnTo>
                <a:lnTo>
                  <a:pt x="393473" y="44921"/>
                </a:lnTo>
                <a:lnTo>
                  <a:pt x="387123" y="42652"/>
                </a:lnTo>
                <a:lnTo>
                  <a:pt x="381000" y="40383"/>
                </a:lnTo>
                <a:lnTo>
                  <a:pt x="374423" y="38568"/>
                </a:lnTo>
                <a:lnTo>
                  <a:pt x="368073" y="36980"/>
                </a:lnTo>
                <a:lnTo>
                  <a:pt x="361497" y="35165"/>
                </a:lnTo>
                <a:lnTo>
                  <a:pt x="354693" y="33804"/>
                </a:lnTo>
                <a:lnTo>
                  <a:pt x="348116" y="32443"/>
                </a:lnTo>
                <a:lnTo>
                  <a:pt x="341540" y="31308"/>
                </a:lnTo>
                <a:lnTo>
                  <a:pt x="334509" y="30401"/>
                </a:lnTo>
                <a:lnTo>
                  <a:pt x="327932" y="29720"/>
                </a:lnTo>
                <a:lnTo>
                  <a:pt x="320902" y="29040"/>
                </a:lnTo>
                <a:lnTo>
                  <a:pt x="314098" y="28586"/>
                </a:lnTo>
                <a:lnTo>
                  <a:pt x="307295" y="28359"/>
                </a:lnTo>
                <a:lnTo>
                  <a:pt x="300265" y="28132"/>
                </a:lnTo>
                <a:close/>
                <a:moveTo>
                  <a:pt x="300265" y="0"/>
                </a:moveTo>
                <a:lnTo>
                  <a:pt x="307975" y="227"/>
                </a:lnTo>
                <a:lnTo>
                  <a:pt x="315686" y="454"/>
                </a:lnTo>
                <a:lnTo>
                  <a:pt x="323170" y="907"/>
                </a:lnTo>
                <a:lnTo>
                  <a:pt x="330881" y="1361"/>
                </a:lnTo>
                <a:lnTo>
                  <a:pt x="338365" y="2496"/>
                </a:lnTo>
                <a:lnTo>
                  <a:pt x="345848" y="3403"/>
                </a:lnTo>
                <a:lnTo>
                  <a:pt x="353332" y="4764"/>
                </a:lnTo>
                <a:lnTo>
                  <a:pt x="360590" y="6126"/>
                </a:lnTo>
                <a:lnTo>
                  <a:pt x="368073" y="7714"/>
                </a:lnTo>
                <a:lnTo>
                  <a:pt x="375331" y="9529"/>
                </a:lnTo>
                <a:lnTo>
                  <a:pt x="382134" y="11344"/>
                </a:lnTo>
                <a:lnTo>
                  <a:pt x="389391" y="13385"/>
                </a:lnTo>
                <a:lnTo>
                  <a:pt x="396422" y="15654"/>
                </a:lnTo>
                <a:lnTo>
                  <a:pt x="403452" y="18150"/>
                </a:lnTo>
                <a:lnTo>
                  <a:pt x="410029" y="20872"/>
                </a:lnTo>
                <a:lnTo>
                  <a:pt x="416832" y="23595"/>
                </a:lnTo>
                <a:lnTo>
                  <a:pt x="423636" y="26317"/>
                </a:lnTo>
                <a:lnTo>
                  <a:pt x="430213" y="29720"/>
                </a:lnTo>
                <a:lnTo>
                  <a:pt x="436790" y="32896"/>
                </a:lnTo>
                <a:lnTo>
                  <a:pt x="443140" y="36073"/>
                </a:lnTo>
                <a:lnTo>
                  <a:pt x="449490" y="39929"/>
                </a:lnTo>
                <a:lnTo>
                  <a:pt x="455840" y="43332"/>
                </a:lnTo>
                <a:lnTo>
                  <a:pt x="461736" y="47416"/>
                </a:lnTo>
                <a:lnTo>
                  <a:pt x="467859" y="51273"/>
                </a:lnTo>
                <a:lnTo>
                  <a:pt x="473756" y="55357"/>
                </a:lnTo>
                <a:lnTo>
                  <a:pt x="479652" y="59667"/>
                </a:lnTo>
                <a:lnTo>
                  <a:pt x="485322" y="63978"/>
                </a:lnTo>
                <a:lnTo>
                  <a:pt x="490991" y="68515"/>
                </a:lnTo>
                <a:lnTo>
                  <a:pt x="496434" y="73279"/>
                </a:lnTo>
                <a:lnTo>
                  <a:pt x="501877" y="78044"/>
                </a:lnTo>
                <a:lnTo>
                  <a:pt x="507093" y="82808"/>
                </a:lnTo>
                <a:lnTo>
                  <a:pt x="512309" y="88026"/>
                </a:lnTo>
                <a:lnTo>
                  <a:pt x="517298" y="93017"/>
                </a:lnTo>
                <a:lnTo>
                  <a:pt x="522288" y="98235"/>
                </a:lnTo>
                <a:lnTo>
                  <a:pt x="527050" y="103680"/>
                </a:lnTo>
                <a:lnTo>
                  <a:pt x="531586" y="109125"/>
                </a:lnTo>
                <a:lnTo>
                  <a:pt x="536348" y="115024"/>
                </a:lnTo>
                <a:lnTo>
                  <a:pt x="540431" y="120696"/>
                </a:lnTo>
                <a:lnTo>
                  <a:pt x="544740" y="126367"/>
                </a:lnTo>
                <a:lnTo>
                  <a:pt x="549048" y="132266"/>
                </a:lnTo>
                <a:lnTo>
                  <a:pt x="552904" y="138392"/>
                </a:lnTo>
                <a:lnTo>
                  <a:pt x="556759" y="144517"/>
                </a:lnTo>
                <a:lnTo>
                  <a:pt x="560388" y="150870"/>
                </a:lnTo>
                <a:lnTo>
                  <a:pt x="564016" y="156995"/>
                </a:lnTo>
                <a:lnTo>
                  <a:pt x="567418" y="163574"/>
                </a:lnTo>
                <a:lnTo>
                  <a:pt x="570593" y="169927"/>
                </a:lnTo>
                <a:lnTo>
                  <a:pt x="573541" y="176506"/>
                </a:lnTo>
                <a:lnTo>
                  <a:pt x="576716" y="183312"/>
                </a:lnTo>
                <a:lnTo>
                  <a:pt x="579438" y="189891"/>
                </a:lnTo>
                <a:lnTo>
                  <a:pt x="581932" y="196924"/>
                </a:lnTo>
                <a:lnTo>
                  <a:pt x="584427" y="203957"/>
                </a:lnTo>
                <a:lnTo>
                  <a:pt x="586695" y="210990"/>
                </a:lnTo>
                <a:lnTo>
                  <a:pt x="588963" y="217797"/>
                </a:lnTo>
                <a:lnTo>
                  <a:pt x="590550" y="225056"/>
                </a:lnTo>
                <a:lnTo>
                  <a:pt x="592365" y="232316"/>
                </a:lnTo>
                <a:lnTo>
                  <a:pt x="594179" y="239576"/>
                </a:lnTo>
                <a:lnTo>
                  <a:pt x="595313" y="247063"/>
                </a:lnTo>
                <a:lnTo>
                  <a:pt x="596673" y="254323"/>
                </a:lnTo>
                <a:lnTo>
                  <a:pt x="597807" y="261810"/>
                </a:lnTo>
                <a:lnTo>
                  <a:pt x="598488" y="269523"/>
                </a:lnTo>
                <a:lnTo>
                  <a:pt x="599395" y="277010"/>
                </a:lnTo>
                <a:lnTo>
                  <a:pt x="599848" y="284724"/>
                </a:lnTo>
                <a:lnTo>
                  <a:pt x="600075" y="292437"/>
                </a:lnTo>
                <a:lnTo>
                  <a:pt x="600075" y="300151"/>
                </a:lnTo>
                <a:lnTo>
                  <a:pt x="600075" y="307865"/>
                </a:lnTo>
                <a:lnTo>
                  <a:pt x="599848" y="315351"/>
                </a:lnTo>
                <a:lnTo>
                  <a:pt x="599395" y="323065"/>
                </a:lnTo>
                <a:lnTo>
                  <a:pt x="598488" y="330779"/>
                </a:lnTo>
                <a:lnTo>
                  <a:pt x="597807" y="338265"/>
                </a:lnTo>
                <a:lnTo>
                  <a:pt x="596673" y="345752"/>
                </a:lnTo>
                <a:lnTo>
                  <a:pt x="595313" y="353239"/>
                </a:lnTo>
                <a:lnTo>
                  <a:pt x="594179" y="360499"/>
                </a:lnTo>
                <a:lnTo>
                  <a:pt x="592365" y="367759"/>
                </a:lnTo>
                <a:lnTo>
                  <a:pt x="590550" y="375019"/>
                </a:lnTo>
                <a:lnTo>
                  <a:pt x="588963" y="382278"/>
                </a:lnTo>
                <a:lnTo>
                  <a:pt x="586695" y="389311"/>
                </a:lnTo>
                <a:lnTo>
                  <a:pt x="584427" y="396344"/>
                </a:lnTo>
                <a:lnTo>
                  <a:pt x="581932" y="403151"/>
                </a:lnTo>
                <a:lnTo>
                  <a:pt x="579438" y="410184"/>
                </a:lnTo>
                <a:lnTo>
                  <a:pt x="576716" y="416990"/>
                </a:lnTo>
                <a:lnTo>
                  <a:pt x="573541" y="423569"/>
                </a:lnTo>
                <a:lnTo>
                  <a:pt x="570593" y="430148"/>
                </a:lnTo>
                <a:lnTo>
                  <a:pt x="567418" y="436501"/>
                </a:lnTo>
                <a:lnTo>
                  <a:pt x="564016" y="443080"/>
                </a:lnTo>
                <a:lnTo>
                  <a:pt x="560388" y="449659"/>
                </a:lnTo>
                <a:lnTo>
                  <a:pt x="556759" y="455785"/>
                </a:lnTo>
                <a:lnTo>
                  <a:pt x="552904" y="461683"/>
                </a:lnTo>
                <a:lnTo>
                  <a:pt x="549048" y="467809"/>
                </a:lnTo>
                <a:lnTo>
                  <a:pt x="544740" y="473708"/>
                </a:lnTo>
                <a:lnTo>
                  <a:pt x="540431" y="479833"/>
                </a:lnTo>
                <a:lnTo>
                  <a:pt x="536348" y="485505"/>
                </a:lnTo>
                <a:lnTo>
                  <a:pt x="531586" y="490950"/>
                </a:lnTo>
                <a:lnTo>
                  <a:pt x="527050" y="496395"/>
                </a:lnTo>
                <a:lnTo>
                  <a:pt x="522288" y="501840"/>
                </a:lnTo>
                <a:lnTo>
                  <a:pt x="517298" y="507058"/>
                </a:lnTo>
                <a:lnTo>
                  <a:pt x="512309" y="512049"/>
                </a:lnTo>
                <a:lnTo>
                  <a:pt x="507093" y="517267"/>
                </a:lnTo>
                <a:lnTo>
                  <a:pt x="501877" y="522031"/>
                </a:lnTo>
                <a:lnTo>
                  <a:pt x="496434" y="527022"/>
                </a:lnTo>
                <a:lnTo>
                  <a:pt x="490991" y="531560"/>
                </a:lnTo>
                <a:lnTo>
                  <a:pt x="485322" y="536097"/>
                </a:lnTo>
                <a:lnTo>
                  <a:pt x="482689" y="538204"/>
                </a:lnTo>
                <a:lnTo>
                  <a:pt x="483983" y="539672"/>
                </a:lnTo>
                <a:lnTo>
                  <a:pt x="487609" y="544207"/>
                </a:lnTo>
                <a:lnTo>
                  <a:pt x="490328" y="548968"/>
                </a:lnTo>
                <a:lnTo>
                  <a:pt x="492821" y="553956"/>
                </a:lnTo>
                <a:lnTo>
                  <a:pt x="494407" y="559171"/>
                </a:lnTo>
                <a:lnTo>
                  <a:pt x="495993" y="564385"/>
                </a:lnTo>
                <a:lnTo>
                  <a:pt x="496673" y="570280"/>
                </a:lnTo>
                <a:lnTo>
                  <a:pt x="496899" y="575948"/>
                </a:lnTo>
                <a:lnTo>
                  <a:pt x="496899" y="698378"/>
                </a:lnTo>
                <a:lnTo>
                  <a:pt x="524770" y="698378"/>
                </a:lnTo>
                <a:lnTo>
                  <a:pt x="524770" y="575948"/>
                </a:lnTo>
                <a:lnTo>
                  <a:pt x="525224" y="570280"/>
                </a:lnTo>
                <a:lnTo>
                  <a:pt x="525903" y="564385"/>
                </a:lnTo>
                <a:lnTo>
                  <a:pt x="527263" y="559171"/>
                </a:lnTo>
                <a:lnTo>
                  <a:pt x="529302" y="553956"/>
                </a:lnTo>
                <a:lnTo>
                  <a:pt x="531568" y="548968"/>
                </a:lnTo>
                <a:lnTo>
                  <a:pt x="534514" y="544207"/>
                </a:lnTo>
                <a:lnTo>
                  <a:pt x="537913" y="539672"/>
                </a:lnTo>
                <a:lnTo>
                  <a:pt x="541312" y="535818"/>
                </a:lnTo>
                <a:lnTo>
                  <a:pt x="545617" y="532417"/>
                </a:lnTo>
                <a:lnTo>
                  <a:pt x="549696" y="529016"/>
                </a:lnTo>
                <a:lnTo>
                  <a:pt x="554454" y="526069"/>
                </a:lnTo>
                <a:lnTo>
                  <a:pt x="559439" y="523802"/>
                </a:lnTo>
                <a:lnTo>
                  <a:pt x="564424" y="521761"/>
                </a:lnTo>
                <a:lnTo>
                  <a:pt x="569863" y="520401"/>
                </a:lnTo>
                <a:lnTo>
                  <a:pt x="575754" y="519494"/>
                </a:lnTo>
                <a:lnTo>
                  <a:pt x="581419" y="519267"/>
                </a:lnTo>
                <a:lnTo>
                  <a:pt x="587084" y="519494"/>
                </a:lnTo>
                <a:lnTo>
                  <a:pt x="592975" y="520401"/>
                </a:lnTo>
                <a:lnTo>
                  <a:pt x="598413" y="521761"/>
                </a:lnTo>
                <a:lnTo>
                  <a:pt x="603399" y="523802"/>
                </a:lnTo>
                <a:lnTo>
                  <a:pt x="608384" y="526069"/>
                </a:lnTo>
                <a:lnTo>
                  <a:pt x="613142" y="529016"/>
                </a:lnTo>
                <a:lnTo>
                  <a:pt x="617221" y="532417"/>
                </a:lnTo>
                <a:lnTo>
                  <a:pt x="621526" y="535818"/>
                </a:lnTo>
                <a:lnTo>
                  <a:pt x="624925" y="539672"/>
                </a:lnTo>
                <a:lnTo>
                  <a:pt x="628324" y="544207"/>
                </a:lnTo>
                <a:lnTo>
                  <a:pt x="631270" y="548968"/>
                </a:lnTo>
                <a:lnTo>
                  <a:pt x="633536" y="553956"/>
                </a:lnTo>
                <a:lnTo>
                  <a:pt x="635348" y="559171"/>
                </a:lnTo>
                <a:lnTo>
                  <a:pt x="636934" y="564385"/>
                </a:lnTo>
                <a:lnTo>
                  <a:pt x="637614" y="570280"/>
                </a:lnTo>
                <a:lnTo>
                  <a:pt x="637841" y="575948"/>
                </a:lnTo>
                <a:lnTo>
                  <a:pt x="637841" y="698378"/>
                </a:lnTo>
                <a:lnTo>
                  <a:pt x="665939" y="698378"/>
                </a:lnTo>
                <a:lnTo>
                  <a:pt x="665939" y="575948"/>
                </a:lnTo>
                <a:lnTo>
                  <a:pt x="666165" y="570280"/>
                </a:lnTo>
                <a:lnTo>
                  <a:pt x="666845" y="564385"/>
                </a:lnTo>
                <a:lnTo>
                  <a:pt x="668431" y="559171"/>
                </a:lnTo>
                <a:lnTo>
                  <a:pt x="670244" y="553956"/>
                </a:lnTo>
                <a:lnTo>
                  <a:pt x="672510" y="548968"/>
                </a:lnTo>
                <a:lnTo>
                  <a:pt x="675456" y="544207"/>
                </a:lnTo>
                <a:lnTo>
                  <a:pt x="678854" y="539672"/>
                </a:lnTo>
                <a:lnTo>
                  <a:pt x="682253" y="535818"/>
                </a:lnTo>
                <a:lnTo>
                  <a:pt x="686332" y="532417"/>
                </a:lnTo>
                <a:lnTo>
                  <a:pt x="690637" y="529016"/>
                </a:lnTo>
                <a:lnTo>
                  <a:pt x="695396" y="526069"/>
                </a:lnTo>
                <a:lnTo>
                  <a:pt x="700381" y="523802"/>
                </a:lnTo>
                <a:lnTo>
                  <a:pt x="705366" y="521761"/>
                </a:lnTo>
                <a:lnTo>
                  <a:pt x="711031" y="520401"/>
                </a:lnTo>
                <a:lnTo>
                  <a:pt x="716696" y="519494"/>
                </a:lnTo>
                <a:lnTo>
                  <a:pt x="722361" y="519267"/>
                </a:lnTo>
                <a:lnTo>
                  <a:pt x="728025" y="519494"/>
                </a:lnTo>
                <a:lnTo>
                  <a:pt x="733917" y="520401"/>
                </a:lnTo>
                <a:lnTo>
                  <a:pt x="739355" y="521761"/>
                </a:lnTo>
                <a:lnTo>
                  <a:pt x="744567" y="523802"/>
                </a:lnTo>
                <a:lnTo>
                  <a:pt x="749325" y="526069"/>
                </a:lnTo>
                <a:lnTo>
                  <a:pt x="754084" y="529016"/>
                </a:lnTo>
                <a:lnTo>
                  <a:pt x="758389" y="532417"/>
                </a:lnTo>
                <a:lnTo>
                  <a:pt x="762468" y="535818"/>
                </a:lnTo>
                <a:lnTo>
                  <a:pt x="766320" y="539672"/>
                </a:lnTo>
                <a:lnTo>
                  <a:pt x="769492" y="544207"/>
                </a:lnTo>
                <a:lnTo>
                  <a:pt x="772211" y="548968"/>
                </a:lnTo>
                <a:lnTo>
                  <a:pt x="774704" y="553956"/>
                </a:lnTo>
                <a:lnTo>
                  <a:pt x="776516" y="559171"/>
                </a:lnTo>
                <a:lnTo>
                  <a:pt x="777876" y="564385"/>
                </a:lnTo>
                <a:lnTo>
                  <a:pt x="778556" y="570280"/>
                </a:lnTo>
                <a:lnTo>
                  <a:pt x="779236" y="575948"/>
                </a:lnTo>
                <a:lnTo>
                  <a:pt x="779236" y="810606"/>
                </a:lnTo>
                <a:lnTo>
                  <a:pt x="779462" y="818768"/>
                </a:lnTo>
                <a:lnTo>
                  <a:pt x="779462" y="955709"/>
                </a:lnTo>
                <a:lnTo>
                  <a:pt x="779236" y="961830"/>
                </a:lnTo>
                <a:lnTo>
                  <a:pt x="779009" y="967952"/>
                </a:lnTo>
                <a:lnTo>
                  <a:pt x="778329" y="974073"/>
                </a:lnTo>
                <a:lnTo>
                  <a:pt x="777423" y="979741"/>
                </a:lnTo>
                <a:lnTo>
                  <a:pt x="776516" y="985863"/>
                </a:lnTo>
                <a:lnTo>
                  <a:pt x="775384" y="991531"/>
                </a:lnTo>
                <a:lnTo>
                  <a:pt x="774024" y="996972"/>
                </a:lnTo>
                <a:lnTo>
                  <a:pt x="772438" y="1002413"/>
                </a:lnTo>
                <a:lnTo>
                  <a:pt x="770625" y="1008082"/>
                </a:lnTo>
                <a:lnTo>
                  <a:pt x="768812" y="1013296"/>
                </a:lnTo>
                <a:lnTo>
                  <a:pt x="766546" y="1018284"/>
                </a:lnTo>
                <a:lnTo>
                  <a:pt x="764280" y="1023272"/>
                </a:lnTo>
                <a:lnTo>
                  <a:pt x="761788" y="1028033"/>
                </a:lnTo>
                <a:lnTo>
                  <a:pt x="759069" y="1032341"/>
                </a:lnTo>
                <a:lnTo>
                  <a:pt x="756350" y="1036875"/>
                </a:lnTo>
                <a:lnTo>
                  <a:pt x="753177" y="1040956"/>
                </a:lnTo>
                <a:lnTo>
                  <a:pt x="750232" y="1044811"/>
                </a:lnTo>
                <a:lnTo>
                  <a:pt x="747059" y="1048892"/>
                </a:lnTo>
                <a:lnTo>
                  <a:pt x="743887" y="1052292"/>
                </a:lnTo>
                <a:lnTo>
                  <a:pt x="740261" y="1055920"/>
                </a:lnTo>
                <a:lnTo>
                  <a:pt x="736636" y="1058867"/>
                </a:lnTo>
                <a:lnTo>
                  <a:pt x="732784" y="1061815"/>
                </a:lnTo>
                <a:lnTo>
                  <a:pt x="729158" y="1064536"/>
                </a:lnTo>
                <a:lnTo>
                  <a:pt x="725080" y="1066803"/>
                </a:lnTo>
                <a:lnTo>
                  <a:pt x="721228" y="1069070"/>
                </a:lnTo>
                <a:lnTo>
                  <a:pt x="717149" y="1071110"/>
                </a:lnTo>
                <a:lnTo>
                  <a:pt x="712844" y="1072471"/>
                </a:lnTo>
                <a:lnTo>
                  <a:pt x="708765" y="1074058"/>
                </a:lnTo>
                <a:lnTo>
                  <a:pt x="704233" y="1074965"/>
                </a:lnTo>
                <a:lnTo>
                  <a:pt x="699701" y="1075872"/>
                </a:lnTo>
                <a:lnTo>
                  <a:pt x="695169" y="1076325"/>
                </a:lnTo>
                <a:lnTo>
                  <a:pt x="690637" y="1076325"/>
                </a:lnTo>
                <a:lnTo>
                  <a:pt x="332392" y="1076325"/>
                </a:lnTo>
                <a:lnTo>
                  <a:pt x="327633" y="1076325"/>
                </a:lnTo>
                <a:lnTo>
                  <a:pt x="323102" y="1075872"/>
                </a:lnTo>
                <a:lnTo>
                  <a:pt x="318570" y="1074965"/>
                </a:lnTo>
                <a:lnTo>
                  <a:pt x="314491" y="1074058"/>
                </a:lnTo>
                <a:lnTo>
                  <a:pt x="309959" y="1072471"/>
                </a:lnTo>
                <a:lnTo>
                  <a:pt x="305880" y="1071110"/>
                </a:lnTo>
                <a:lnTo>
                  <a:pt x="301802" y="1069070"/>
                </a:lnTo>
                <a:lnTo>
                  <a:pt x="297723" y="1066803"/>
                </a:lnTo>
                <a:lnTo>
                  <a:pt x="293644" y="1064536"/>
                </a:lnTo>
                <a:lnTo>
                  <a:pt x="290019" y="1061815"/>
                </a:lnTo>
                <a:lnTo>
                  <a:pt x="286167" y="1058867"/>
                </a:lnTo>
                <a:lnTo>
                  <a:pt x="282541" y="1055920"/>
                </a:lnTo>
                <a:lnTo>
                  <a:pt x="279142" y="1052292"/>
                </a:lnTo>
                <a:lnTo>
                  <a:pt x="275743" y="1048892"/>
                </a:lnTo>
                <a:lnTo>
                  <a:pt x="272571" y="1044811"/>
                </a:lnTo>
                <a:lnTo>
                  <a:pt x="269625" y="1040956"/>
                </a:lnTo>
                <a:lnTo>
                  <a:pt x="266680" y="1036875"/>
                </a:lnTo>
                <a:lnTo>
                  <a:pt x="263961" y="1032341"/>
                </a:lnTo>
                <a:lnTo>
                  <a:pt x="261015" y="1028033"/>
                </a:lnTo>
                <a:lnTo>
                  <a:pt x="258522" y="1023272"/>
                </a:lnTo>
                <a:lnTo>
                  <a:pt x="256483" y="1018284"/>
                </a:lnTo>
                <a:lnTo>
                  <a:pt x="254217" y="1013296"/>
                </a:lnTo>
                <a:lnTo>
                  <a:pt x="252178" y="1008082"/>
                </a:lnTo>
                <a:lnTo>
                  <a:pt x="250365" y="1002413"/>
                </a:lnTo>
                <a:lnTo>
                  <a:pt x="249005" y="996972"/>
                </a:lnTo>
                <a:lnTo>
                  <a:pt x="247419" y="991531"/>
                </a:lnTo>
                <a:lnTo>
                  <a:pt x="246286" y="985863"/>
                </a:lnTo>
                <a:lnTo>
                  <a:pt x="245153" y="979741"/>
                </a:lnTo>
                <a:lnTo>
                  <a:pt x="244473" y="974073"/>
                </a:lnTo>
                <a:lnTo>
                  <a:pt x="244020" y="967952"/>
                </a:lnTo>
                <a:lnTo>
                  <a:pt x="243794" y="961830"/>
                </a:lnTo>
                <a:lnTo>
                  <a:pt x="243340" y="955709"/>
                </a:lnTo>
                <a:lnTo>
                  <a:pt x="243340" y="824890"/>
                </a:lnTo>
                <a:lnTo>
                  <a:pt x="243114" y="821942"/>
                </a:lnTo>
                <a:lnTo>
                  <a:pt x="242887" y="818541"/>
                </a:lnTo>
                <a:lnTo>
                  <a:pt x="242887" y="594658"/>
                </a:lnTo>
                <a:lnTo>
                  <a:pt x="239712" y="594176"/>
                </a:lnTo>
                <a:lnTo>
                  <a:pt x="232455" y="592361"/>
                </a:lnTo>
                <a:lnTo>
                  <a:pt x="225198" y="590773"/>
                </a:lnTo>
                <a:lnTo>
                  <a:pt x="217941" y="588731"/>
                </a:lnTo>
                <a:lnTo>
                  <a:pt x="210910" y="586690"/>
                </a:lnTo>
                <a:lnTo>
                  <a:pt x="203880" y="584421"/>
                </a:lnTo>
                <a:lnTo>
                  <a:pt x="197077" y="581925"/>
                </a:lnTo>
                <a:lnTo>
                  <a:pt x="190046" y="579430"/>
                </a:lnTo>
                <a:lnTo>
                  <a:pt x="183243" y="576480"/>
                </a:lnTo>
                <a:lnTo>
                  <a:pt x="176666" y="573758"/>
                </a:lnTo>
                <a:lnTo>
                  <a:pt x="170089" y="570582"/>
                </a:lnTo>
                <a:lnTo>
                  <a:pt x="163512" y="567179"/>
                </a:lnTo>
                <a:lnTo>
                  <a:pt x="157162" y="564002"/>
                </a:lnTo>
                <a:lnTo>
                  <a:pt x="150812" y="560599"/>
                </a:lnTo>
                <a:lnTo>
                  <a:pt x="144689" y="556743"/>
                </a:lnTo>
                <a:lnTo>
                  <a:pt x="138339" y="552886"/>
                </a:lnTo>
                <a:lnTo>
                  <a:pt x="132443" y="548802"/>
                </a:lnTo>
                <a:lnTo>
                  <a:pt x="126546" y="544718"/>
                </a:lnTo>
                <a:lnTo>
                  <a:pt x="120650" y="540635"/>
                </a:lnTo>
                <a:lnTo>
                  <a:pt x="114980" y="536097"/>
                </a:lnTo>
                <a:lnTo>
                  <a:pt x="109310" y="531560"/>
                </a:lnTo>
                <a:lnTo>
                  <a:pt x="103868" y="527022"/>
                </a:lnTo>
                <a:lnTo>
                  <a:pt x="98652" y="522031"/>
                </a:lnTo>
                <a:lnTo>
                  <a:pt x="92982" y="517267"/>
                </a:lnTo>
                <a:lnTo>
                  <a:pt x="87993" y="512049"/>
                </a:lnTo>
                <a:lnTo>
                  <a:pt x="83003" y="507058"/>
                </a:lnTo>
                <a:lnTo>
                  <a:pt x="78014" y="501840"/>
                </a:lnTo>
                <a:lnTo>
                  <a:pt x="73478" y="496395"/>
                </a:lnTo>
                <a:lnTo>
                  <a:pt x="68716" y="490950"/>
                </a:lnTo>
                <a:lnTo>
                  <a:pt x="64180" y="485505"/>
                </a:lnTo>
                <a:lnTo>
                  <a:pt x="59644" y="479833"/>
                </a:lnTo>
                <a:lnTo>
                  <a:pt x="55336" y="473708"/>
                </a:lnTo>
                <a:lnTo>
                  <a:pt x="51480" y="467809"/>
                </a:lnTo>
                <a:lnTo>
                  <a:pt x="47398" y="461683"/>
                </a:lnTo>
                <a:lnTo>
                  <a:pt x="43543" y="455785"/>
                </a:lnTo>
                <a:lnTo>
                  <a:pt x="39914" y="449659"/>
                </a:lnTo>
                <a:lnTo>
                  <a:pt x="36512" y="443080"/>
                </a:lnTo>
                <a:lnTo>
                  <a:pt x="32884" y="436501"/>
                </a:lnTo>
                <a:lnTo>
                  <a:pt x="29709" y="430148"/>
                </a:lnTo>
                <a:lnTo>
                  <a:pt x="26761" y="423569"/>
                </a:lnTo>
                <a:lnTo>
                  <a:pt x="23812" y="416990"/>
                </a:lnTo>
                <a:lnTo>
                  <a:pt x="21091" y="410184"/>
                </a:lnTo>
                <a:lnTo>
                  <a:pt x="18370" y="403151"/>
                </a:lnTo>
                <a:lnTo>
                  <a:pt x="15875" y="396344"/>
                </a:lnTo>
                <a:lnTo>
                  <a:pt x="13607" y="389311"/>
                </a:lnTo>
                <a:lnTo>
                  <a:pt x="11566" y="382278"/>
                </a:lnTo>
                <a:lnTo>
                  <a:pt x="9525" y="375019"/>
                </a:lnTo>
                <a:lnTo>
                  <a:pt x="7711" y="367759"/>
                </a:lnTo>
                <a:lnTo>
                  <a:pt x="6350" y="360499"/>
                </a:lnTo>
                <a:lnTo>
                  <a:pt x="4762" y="353239"/>
                </a:lnTo>
                <a:lnTo>
                  <a:pt x="3628" y="345752"/>
                </a:lnTo>
                <a:lnTo>
                  <a:pt x="2495" y="338265"/>
                </a:lnTo>
                <a:lnTo>
                  <a:pt x="1587" y="330779"/>
                </a:lnTo>
                <a:lnTo>
                  <a:pt x="1134" y="323065"/>
                </a:lnTo>
                <a:lnTo>
                  <a:pt x="680" y="315351"/>
                </a:lnTo>
                <a:lnTo>
                  <a:pt x="227" y="307865"/>
                </a:lnTo>
                <a:lnTo>
                  <a:pt x="0" y="300151"/>
                </a:lnTo>
                <a:lnTo>
                  <a:pt x="227" y="292437"/>
                </a:lnTo>
                <a:lnTo>
                  <a:pt x="680" y="284724"/>
                </a:lnTo>
                <a:lnTo>
                  <a:pt x="1134" y="277010"/>
                </a:lnTo>
                <a:lnTo>
                  <a:pt x="1587" y="269523"/>
                </a:lnTo>
                <a:lnTo>
                  <a:pt x="2495" y="261810"/>
                </a:lnTo>
                <a:lnTo>
                  <a:pt x="3628" y="254323"/>
                </a:lnTo>
                <a:lnTo>
                  <a:pt x="4762" y="247063"/>
                </a:lnTo>
                <a:lnTo>
                  <a:pt x="6350" y="239576"/>
                </a:lnTo>
                <a:lnTo>
                  <a:pt x="7711" y="232316"/>
                </a:lnTo>
                <a:lnTo>
                  <a:pt x="9525" y="225056"/>
                </a:lnTo>
                <a:lnTo>
                  <a:pt x="11566" y="217797"/>
                </a:lnTo>
                <a:lnTo>
                  <a:pt x="13607" y="210990"/>
                </a:lnTo>
                <a:lnTo>
                  <a:pt x="15875" y="203957"/>
                </a:lnTo>
                <a:lnTo>
                  <a:pt x="18370" y="196924"/>
                </a:lnTo>
                <a:lnTo>
                  <a:pt x="21091" y="189891"/>
                </a:lnTo>
                <a:lnTo>
                  <a:pt x="23812" y="183312"/>
                </a:lnTo>
                <a:lnTo>
                  <a:pt x="26761" y="176506"/>
                </a:lnTo>
                <a:lnTo>
                  <a:pt x="29709" y="169927"/>
                </a:lnTo>
                <a:lnTo>
                  <a:pt x="32884" y="163574"/>
                </a:lnTo>
                <a:lnTo>
                  <a:pt x="36512" y="156995"/>
                </a:lnTo>
                <a:lnTo>
                  <a:pt x="39914" y="150870"/>
                </a:lnTo>
                <a:lnTo>
                  <a:pt x="43543" y="144517"/>
                </a:lnTo>
                <a:lnTo>
                  <a:pt x="47398" y="138392"/>
                </a:lnTo>
                <a:lnTo>
                  <a:pt x="51480" y="132266"/>
                </a:lnTo>
                <a:lnTo>
                  <a:pt x="55336" y="126367"/>
                </a:lnTo>
                <a:lnTo>
                  <a:pt x="59644" y="120696"/>
                </a:lnTo>
                <a:lnTo>
                  <a:pt x="64180" y="115024"/>
                </a:lnTo>
                <a:lnTo>
                  <a:pt x="68716" y="109125"/>
                </a:lnTo>
                <a:lnTo>
                  <a:pt x="73478" y="103680"/>
                </a:lnTo>
                <a:lnTo>
                  <a:pt x="78014" y="98235"/>
                </a:lnTo>
                <a:lnTo>
                  <a:pt x="83003" y="93017"/>
                </a:lnTo>
                <a:lnTo>
                  <a:pt x="87993" y="88026"/>
                </a:lnTo>
                <a:lnTo>
                  <a:pt x="92982" y="82808"/>
                </a:lnTo>
                <a:lnTo>
                  <a:pt x="98652" y="78044"/>
                </a:lnTo>
                <a:lnTo>
                  <a:pt x="103868" y="73279"/>
                </a:lnTo>
                <a:lnTo>
                  <a:pt x="109310" y="68515"/>
                </a:lnTo>
                <a:lnTo>
                  <a:pt x="114980" y="63978"/>
                </a:lnTo>
                <a:lnTo>
                  <a:pt x="120650" y="59667"/>
                </a:lnTo>
                <a:lnTo>
                  <a:pt x="126546" y="55357"/>
                </a:lnTo>
                <a:lnTo>
                  <a:pt x="132443" y="51273"/>
                </a:lnTo>
                <a:lnTo>
                  <a:pt x="138339" y="47416"/>
                </a:lnTo>
                <a:lnTo>
                  <a:pt x="144689" y="43332"/>
                </a:lnTo>
                <a:lnTo>
                  <a:pt x="150812" y="39929"/>
                </a:lnTo>
                <a:lnTo>
                  <a:pt x="157162" y="36073"/>
                </a:lnTo>
                <a:lnTo>
                  <a:pt x="163512" y="32896"/>
                </a:lnTo>
                <a:lnTo>
                  <a:pt x="170089" y="29720"/>
                </a:lnTo>
                <a:lnTo>
                  <a:pt x="176666" y="26317"/>
                </a:lnTo>
                <a:lnTo>
                  <a:pt x="183243" y="23595"/>
                </a:lnTo>
                <a:lnTo>
                  <a:pt x="190046" y="20872"/>
                </a:lnTo>
                <a:lnTo>
                  <a:pt x="197077" y="18150"/>
                </a:lnTo>
                <a:lnTo>
                  <a:pt x="203880" y="15654"/>
                </a:lnTo>
                <a:lnTo>
                  <a:pt x="210910" y="13385"/>
                </a:lnTo>
                <a:lnTo>
                  <a:pt x="217941" y="11344"/>
                </a:lnTo>
                <a:lnTo>
                  <a:pt x="225198" y="9529"/>
                </a:lnTo>
                <a:lnTo>
                  <a:pt x="232455" y="7714"/>
                </a:lnTo>
                <a:lnTo>
                  <a:pt x="239712" y="6126"/>
                </a:lnTo>
                <a:lnTo>
                  <a:pt x="247197" y="4764"/>
                </a:lnTo>
                <a:lnTo>
                  <a:pt x="254454" y="3403"/>
                </a:lnTo>
                <a:lnTo>
                  <a:pt x="261711" y="2496"/>
                </a:lnTo>
                <a:lnTo>
                  <a:pt x="269648" y="1361"/>
                </a:lnTo>
                <a:lnTo>
                  <a:pt x="277132" y="907"/>
                </a:lnTo>
                <a:lnTo>
                  <a:pt x="284843" y="454"/>
                </a:lnTo>
                <a:lnTo>
                  <a:pt x="292554" y="227"/>
                </a:lnTo>
                <a:lnTo>
                  <a:pt x="300265" y="0"/>
                </a:lnTo>
                <a:close/>
              </a:path>
            </a:pathLst>
          </a:custGeom>
          <a:solidFill>
            <a:srgbClr val="FFC002"/>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500" b="1" kern="0">
              <a:solidFill>
                <a:srgbClr val="FFFFFF"/>
              </a:solidFill>
              <a:latin typeface="Helvetica Neue" panose="02000503000000020004"/>
              <a:cs typeface="Helvetica Neue" panose="02000503000000020004"/>
              <a:sym typeface="Helvetica Neue" panose="02000503000000020004"/>
            </a:endParaRPr>
          </a:p>
        </p:txBody>
      </p:sp>
      <p:sp>
        <p:nvSpPr>
          <p:cNvPr id="3" name="文本框 2">
            <a:extLst>
              <a:ext uri="{FF2B5EF4-FFF2-40B4-BE49-F238E27FC236}">
                <a16:creationId xmlns:a16="http://schemas.microsoft.com/office/drawing/2014/main" id="{631770F2-F8DA-1C4F-82B3-ACBA88B6A0BF}"/>
              </a:ext>
            </a:extLst>
          </p:cNvPr>
          <p:cNvSpPr txBox="1"/>
          <p:nvPr/>
        </p:nvSpPr>
        <p:spPr>
          <a:xfrm>
            <a:off x="657782" y="3405787"/>
            <a:ext cx="1579633" cy="1625510"/>
          </a:xfrm>
          <a:prstGeom prst="rect">
            <a:avLst/>
          </a:prstGeom>
          <a:noFill/>
        </p:spPr>
        <p:txBody>
          <a:bodyPr wrap="square" rtlCol="0">
            <a:spAutoFit/>
          </a:bodyPr>
          <a:lstStyle/>
          <a:p>
            <a:pPr algn="ctr" defTabSz="1023620">
              <a:lnSpc>
                <a:spcPct val="140000"/>
              </a:lnSpc>
              <a:defRPr/>
            </a:pPr>
            <a:r>
              <a:rPr lang="en-US" altLang="zh-CN"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Provides a cross-platform development framework,</a:t>
            </a:r>
          </a:p>
          <a:p>
            <a:pPr algn="ctr" defTabSz="1023620">
              <a:lnSpc>
                <a:spcPct val="140000"/>
              </a:lnSpc>
              <a:defRPr/>
            </a:pPr>
            <a:r>
              <a:rPr lang="en-US" altLang="zh-CN"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It can help developers unify the technology stack and develop only one set of code, which can run on WeChat, </a:t>
            </a:r>
            <a:r>
              <a:rPr lang="en-US" altLang="zh-CN" sz="900" kern="0" dirty="0" err="1">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a:t>
            </a:r>
            <a:r>
              <a:rPr lang="en-US" altLang="zh-CN"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900" kern="0" dirty="0" err="1">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SupperAPP</a:t>
            </a:r>
            <a:r>
              <a:rPr lang="en-US" altLang="zh-CN"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t>
            </a:r>
            <a:r>
              <a:rPr lang="zh-CN" altLang="en-US"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90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platforms.</a:t>
            </a:r>
            <a:endParaRPr lang="zh-CN" altLang="en-US" sz="1050" kern="0" dirty="0">
              <a:solidFill>
                <a:srgbClr val="0FB0F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28" name="文本框 27">
            <a:extLst>
              <a:ext uri="{FF2B5EF4-FFF2-40B4-BE49-F238E27FC236}">
                <a16:creationId xmlns:a16="http://schemas.microsoft.com/office/drawing/2014/main" id="{A2355946-85DA-BD44-B880-CF2C1C7C2553}"/>
              </a:ext>
            </a:extLst>
          </p:cNvPr>
          <p:cNvSpPr txBox="1"/>
          <p:nvPr/>
        </p:nvSpPr>
        <p:spPr>
          <a:xfrm>
            <a:off x="2450810" y="3422007"/>
            <a:ext cx="1653375" cy="1431610"/>
          </a:xfrm>
          <a:prstGeom prst="rect">
            <a:avLst/>
          </a:prstGeom>
          <a:noFill/>
        </p:spPr>
        <p:txBody>
          <a:bodyPr wrap="square" rtlCol="0">
            <a:spAutoFit/>
          </a:bodyPr>
          <a:lstStyle/>
          <a:p>
            <a:pPr algn="ctr" defTabSz="1023620">
              <a:lnSpc>
                <a:spcPct val="140000"/>
              </a:lnSpc>
              <a:defRPr/>
            </a:pPr>
            <a:r>
              <a:rPr lang="en-US" altLang="zh-CN" sz="900" kern="0" dirty="0">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Provide customized </a:t>
            </a:r>
            <a:r>
              <a:rPr lang="en-US" altLang="zh-CN" sz="900" kern="0" dirty="0" err="1">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a:t>
            </a:r>
            <a:r>
              <a:rPr lang="en-US" altLang="zh-CN" sz="900" kern="0" dirty="0">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development tools, simplify the development, operation and debugging process of </a:t>
            </a:r>
            <a:r>
              <a:rPr lang="en-US" altLang="zh-CN" sz="900" kern="0" dirty="0" err="1">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a:t>
            </a:r>
            <a:r>
              <a:rPr lang="en-US" altLang="zh-CN" sz="900" kern="0" dirty="0">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and help enterprises to create a one-stop development environment.</a:t>
            </a:r>
            <a:endParaRPr lang="zh-CN" altLang="en-US" sz="900" kern="0" dirty="0">
              <a:solidFill>
                <a:srgbClr val="ED7D3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29" name="文本框 28">
            <a:extLst>
              <a:ext uri="{FF2B5EF4-FFF2-40B4-BE49-F238E27FC236}">
                <a16:creationId xmlns:a16="http://schemas.microsoft.com/office/drawing/2014/main" id="{C112C78C-5142-A842-9894-E9FB7B508C0B}"/>
              </a:ext>
            </a:extLst>
          </p:cNvPr>
          <p:cNvSpPr txBox="1"/>
          <p:nvPr/>
        </p:nvSpPr>
        <p:spPr>
          <a:xfrm>
            <a:off x="4328775" y="3433665"/>
            <a:ext cx="1653375" cy="1819409"/>
          </a:xfrm>
          <a:prstGeom prst="rect">
            <a:avLst/>
          </a:prstGeom>
          <a:noFill/>
        </p:spPr>
        <p:txBody>
          <a:bodyPr wrap="square" rtlCol="0">
            <a:spAutoFit/>
          </a:bodyPr>
          <a:lstStyle/>
          <a:p>
            <a:pPr algn="ctr" defTabSz="1023620">
              <a:lnSpc>
                <a:spcPct val="140000"/>
              </a:lnSpc>
              <a:defRPr/>
            </a:pPr>
            <a:r>
              <a:rPr lang="en-US" altLang="zh-CN" sz="900" kern="0" dirty="0">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Provide a unified management platform for </a:t>
            </a:r>
            <a:r>
              <a:rPr lang="en-US" altLang="zh-CN" sz="900" kern="0" dirty="0" err="1">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MiniApps</a:t>
            </a:r>
            <a:r>
              <a:rPr lang="en-US" altLang="zh-CN" sz="900" kern="0" dirty="0">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which can manage WeChat, </a:t>
            </a:r>
            <a:r>
              <a:rPr lang="en-US" altLang="zh-CN" sz="900" kern="0" dirty="0" err="1">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MiniApps</a:t>
            </a:r>
            <a:r>
              <a:rPr lang="en-US" altLang="zh-CN" sz="900" kern="0" dirty="0">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the same time, with the same functions of their respective platforms, and provide enterprises with a unified management platform for </a:t>
            </a:r>
            <a:r>
              <a:rPr lang="en-US" altLang="zh-CN" sz="900" kern="0" dirty="0" err="1">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MiniApps</a:t>
            </a:r>
            <a:r>
              <a:rPr lang="en-US" altLang="zh-CN" sz="900" kern="0" dirty="0">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a:t>
            </a:r>
            <a:endParaRPr lang="zh-CN" altLang="en-US" sz="900" kern="0" dirty="0">
              <a:solidFill>
                <a:srgbClr val="9437FF"/>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30" name="文本框 29">
            <a:extLst>
              <a:ext uri="{FF2B5EF4-FFF2-40B4-BE49-F238E27FC236}">
                <a16:creationId xmlns:a16="http://schemas.microsoft.com/office/drawing/2014/main" id="{6766379B-3082-984E-B38A-162A3957B6E7}"/>
              </a:ext>
            </a:extLst>
          </p:cNvPr>
          <p:cNvSpPr txBox="1"/>
          <p:nvPr/>
        </p:nvSpPr>
        <p:spPr>
          <a:xfrm>
            <a:off x="6165828" y="3431765"/>
            <a:ext cx="1653375" cy="2013308"/>
          </a:xfrm>
          <a:prstGeom prst="rect">
            <a:avLst/>
          </a:prstGeom>
          <a:noFill/>
        </p:spPr>
        <p:txBody>
          <a:bodyPr wrap="square" rtlCol="0">
            <a:spAutoFit/>
          </a:bodyPr>
          <a:lstStyle/>
          <a:p>
            <a:pPr algn="ctr" defTabSz="1023620">
              <a:lnSpc>
                <a:spcPct val="140000"/>
              </a:lnSpc>
              <a:defRPr/>
            </a:pPr>
            <a:r>
              <a:rPr lang="en-US" altLang="zh-CN" sz="900" kern="0" dirty="0">
                <a:solidFill>
                  <a:srgbClr val="92D05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Provide key indicator statistics, performance monitoring, custom analysis, etc. to help iterative optimization and operation of </a:t>
            </a:r>
            <a:r>
              <a:rPr lang="en-US" altLang="zh-CN" sz="900" kern="0" dirty="0" err="1">
                <a:solidFill>
                  <a:srgbClr val="92D05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a:t>
            </a:r>
            <a:r>
              <a:rPr lang="zh-CN" altLang="en-US" sz="900" kern="0" dirty="0">
                <a:solidFill>
                  <a:srgbClr val="92D05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900" kern="0" dirty="0">
                <a:solidFill>
                  <a:srgbClr val="92D05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products. The main functions include standard analysis of daily routine statistics and custom analysis to meet the individual needs of users.</a:t>
            </a:r>
            <a:endParaRPr lang="zh-CN" altLang="en-US" sz="1100" kern="0" dirty="0">
              <a:solidFill>
                <a:srgbClr val="92D05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31" name="文本框 30">
            <a:extLst>
              <a:ext uri="{FF2B5EF4-FFF2-40B4-BE49-F238E27FC236}">
                <a16:creationId xmlns:a16="http://schemas.microsoft.com/office/drawing/2014/main" id="{B6F99B9B-11F7-EC4F-AB77-FA3E087E5672}"/>
              </a:ext>
            </a:extLst>
          </p:cNvPr>
          <p:cNvSpPr txBox="1"/>
          <p:nvPr/>
        </p:nvSpPr>
        <p:spPr>
          <a:xfrm>
            <a:off x="8034704" y="3429000"/>
            <a:ext cx="1653375" cy="1698222"/>
          </a:xfrm>
          <a:prstGeom prst="rect">
            <a:avLst/>
          </a:prstGeom>
          <a:noFill/>
        </p:spPr>
        <p:txBody>
          <a:bodyPr wrap="square" rtlCol="0">
            <a:spAutoFit/>
          </a:bodyPr>
          <a:lstStyle/>
          <a:p>
            <a:pPr algn="ctr" defTabSz="1023620">
              <a:lnSpc>
                <a:spcPct val="130000"/>
              </a:lnSpc>
              <a:defRPr/>
            </a:pPr>
            <a:r>
              <a:rPr lang="en-US" altLang="zh-CN" sz="900" kern="0" dirty="0">
                <a:solidFill>
                  <a:srgbClr val="FFC002"/>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Embedded sandbox SDK, embedded in enterprise APP for privatized operation, no data privacy/information security concerns, and provides a supporting </a:t>
            </a:r>
            <a:r>
              <a:rPr lang="en-US" altLang="zh-CN" sz="900" kern="0" dirty="0" err="1">
                <a:solidFill>
                  <a:srgbClr val="FFC002"/>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opertion</a:t>
            </a:r>
            <a:r>
              <a:rPr lang="en-US" altLang="zh-CN" sz="900" kern="0" dirty="0">
                <a:solidFill>
                  <a:srgbClr val="FFC002"/>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and enterprise developer portal, enterprises have capabilities similar to WeChat</a:t>
            </a:r>
            <a:endParaRPr lang="zh-CN" altLang="en-US" sz="600" b="1" kern="0" dirty="0">
              <a:solidFill>
                <a:srgbClr val="FFC002"/>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33" name="文本框 32">
            <a:extLst>
              <a:ext uri="{FF2B5EF4-FFF2-40B4-BE49-F238E27FC236}">
                <a16:creationId xmlns:a16="http://schemas.microsoft.com/office/drawing/2014/main" id="{E2CF9CA4-7CA8-1547-AB44-23EAD56956B4}"/>
              </a:ext>
            </a:extLst>
          </p:cNvPr>
          <p:cNvSpPr txBox="1"/>
          <p:nvPr/>
        </p:nvSpPr>
        <p:spPr>
          <a:xfrm>
            <a:off x="9872482" y="3476354"/>
            <a:ext cx="1653375" cy="1338123"/>
          </a:xfrm>
          <a:prstGeom prst="rect">
            <a:avLst/>
          </a:prstGeom>
          <a:noFill/>
        </p:spPr>
        <p:txBody>
          <a:bodyPr wrap="square" rtlCol="0">
            <a:spAutoFit/>
          </a:bodyPr>
          <a:lstStyle/>
          <a:p>
            <a:pPr algn="ctr" defTabSz="1023620">
              <a:lnSpc>
                <a:spcPct val="130000"/>
              </a:lnSpc>
              <a:defRPr/>
            </a:pPr>
            <a:r>
              <a:rPr lang="en" altLang="zh-CN"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Provides security capabilities for</a:t>
            </a:r>
            <a:r>
              <a:rPr lang="zh-CN" altLang="en-US"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900" kern="0" dirty="0" err="1">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MiniApps</a:t>
            </a:r>
            <a:r>
              <a:rPr lang="zh-CN" altLang="en-US"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 </a:t>
            </a:r>
            <a:r>
              <a:rPr lang="en-US" altLang="zh-CN"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such as </a:t>
            </a:r>
            <a:r>
              <a:rPr lang="en" altLang="zh-CN"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rPr>
              <a:t>security scanning, reinforcement, password keyboard, channel, and security support such as privacy compliance and counterfeiting detection</a:t>
            </a:r>
            <a:endParaRPr lang="zh-CN" altLang="en-US" sz="900" kern="0" dirty="0">
              <a:solidFill>
                <a:srgbClr val="FF0000"/>
              </a:solidFill>
              <a:latin typeface="Calibri" panose="020F0502020204030204" pitchFamily="34" charset="0"/>
              <a:ea typeface="微软雅黑" panose="020B0503020204020204" pitchFamily="34" charset="-122"/>
              <a:cs typeface="Calibri" panose="020F0502020204030204" pitchFamily="34" charset="0"/>
              <a:sym typeface="Helvetica Neue" panose="02000503000000020004"/>
            </a:endParaRPr>
          </a:p>
        </p:txBody>
      </p:sp>
      <p:sp>
        <p:nvSpPr>
          <p:cNvPr id="4" name="文本框 3">
            <a:extLst>
              <a:ext uri="{FF2B5EF4-FFF2-40B4-BE49-F238E27FC236}">
                <a16:creationId xmlns:a16="http://schemas.microsoft.com/office/drawing/2014/main" id="{F4CD5225-E7B6-5344-B2D8-8A58665B2800}"/>
              </a:ext>
            </a:extLst>
          </p:cNvPr>
          <p:cNvSpPr txBox="1"/>
          <p:nvPr/>
        </p:nvSpPr>
        <p:spPr>
          <a:xfrm>
            <a:off x="2063845" y="1021311"/>
            <a:ext cx="6592476" cy="523220"/>
          </a:xfrm>
          <a:prstGeom prst="rect">
            <a:avLst/>
          </a:prstGeom>
          <a:noFill/>
        </p:spPr>
        <p:txBody>
          <a:bodyPr wrap="square" rtlCol="0">
            <a:spAutoFit/>
          </a:bodyPr>
          <a:lstStyle/>
          <a:p>
            <a:pPr algn="ctr"/>
            <a:r>
              <a:rPr kumimoji="1" lang="en-US" altLang="zh-CN" sz="2800" b="1" dirty="0">
                <a:solidFill>
                  <a:srgbClr val="0070C0"/>
                </a:solidFill>
                <a:latin typeface="Calibri" panose="020F0502020204030204" pitchFamily="34" charset="0"/>
                <a:cs typeface="Calibri" panose="020F0502020204030204" pitchFamily="34" charset="0"/>
              </a:rPr>
              <a:t>Born</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From</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WeChat</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and</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More</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than</a:t>
            </a:r>
            <a:r>
              <a:rPr kumimoji="1" lang="zh-CN" altLang="en-US" sz="2800" b="1" dirty="0">
                <a:solidFill>
                  <a:srgbClr val="0070C0"/>
                </a:solidFill>
                <a:latin typeface="Calibri" panose="020F0502020204030204" pitchFamily="34" charset="0"/>
                <a:cs typeface="Calibri" panose="020F0502020204030204" pitchFamily="34" charset="0"/>
              </a:rPr>
              <a:t> </a:t>
            </a:r>
            <a:r>
              <a:rPr kumimoji="1" lang="en-US" altLang="zh-CN" sz="2800" b="1" dirty="0">
                <a:solidFill>
                  <a:srgbClr val="0070C0"/>
                </a:solidFill>
                <a:latin typeface="Calibri" panose="020F0502020204030204" pitchFamily="34" charset="0"/>
                <a:cs typeface="Calibri" panose="020F0502020204030204" pitchFamily="34" charset="0"/>
              </a:rPr>
              <a:t>WeChat</a:t>
            </a:r>
            <a:endParaRPr kumimoji="1" lang="zh-CN" altLang="en-US" sz="2800" b="1" dirty="0">
              <a:solidFill>
                <a:srgbClr val="0070C0"/>
              </a:solidFill>
              <a:latin typeface="Calibri" panose="020F0502020204030204" pitchFamily="34" charset="0"/>
              <a:cs typeface="Calibri" panose="020F0502020204030204" pitchFamily="34" charset="0"/>
            </a:endParaRPr>
          </a:p>
        </p:txBody>
      </p:sp>
      <p:pic>
        <p:nvPicPr>
          <p:cNvPr id="35" name="图片 34">
            <a:extLst>
              <a:ext uri="{FF2B5EF4-FFF2-40B4-BE49-F238E27FC236}">
                <a16:creationId xmlns:a16="http://schemas.microsoft.com/office/drawing/2014/main" id="{F03800EE-7126-5F45-8EF3-43473EDDF5B4}"/>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806554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1EBE0D-B073-A34A-8AB1-5F4FC4FCEA57}"/>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Super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with</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Open</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Architecture</a:t>
            </a:r>
            <a:endParaRPr 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endParaRPr>
          </a:p>
        </p:txBody>
      </p:sp>
      <p:pic>
        <p:nvPicPr>
          <p:cNvPr id="4" name="图形 3">
            <a:extLst>
              <a:ext uri="{FF2B5EF4-FFF2-40B4-BE49-F238E27FC236}">
                <a16:creationId xmlns:a16="http://schemas.microsoft.com/office/drawing/2014/main" id="{CC60A82A-89D1-9548-BD89-BB162C33F0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7682" y="3447542"/>
            <a:ext cx="1986938" cy="3346958"/>
          </a:xfrm>
          <a:prstGeom prst="rect">
            <a:avLst/>
          </a:prstGeom>
        </p:spPr>
      </p:pic>
      <p:sp>
        <p:nvSpPr>
          <p:cNvPr id="5" name="矩形 4">
            <a:extLst>
              <a:ext uri="{FF2B5EF4-FFF2-40B4-BE49-F238E27FC236}">
                <a16:creationId xmlns:a16="http://schemas.microsoft.com/office/drawing/2014/main" id="{A08B732C-A797-EE4F-BE5B-96590508835C}"/>
              </a:ext>
            </a:extLst>
          </p:cNvPr>
          <p:cNvSpPr/>
          <p:nvPr/>
        </p:nvSpPr>
        <p:spPr bwMode="auto">
          <a:xfrm>
            <a:off x="5963480" y="3885746"/>
            <a:ext cx="1595341" cy="2146754"/>
          </a:xfrm>
          <a:prstGeom prst="rect">
            <a:avLst/>
          </a:prstGeom>
          <a:solidFill>
            <a:schemeClr val="accent1">
              <a:lumMod val="40000"/>
              <a:lumOff val="60000"/>
            </a:schemeClr>
          </a:solidFill>
          <a:ln w="25400" cap="flat" cmpd="sng" algn="ctr">
            <a:solidFill>
              <a:srgbClr val="DAEDEF">
                <a:shade val="50000"/>
              </a:srgbClr>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Arial" panose="020B0604020202090204" pitchFamily="34" charset="0"/>
              <a:ea typeface="微软雅黑" panose="020B0503020204020204" pitchFamily="34" charset="-122"/>
              <a:cs typeface="+mn-cs"/>
            </a:endParaRPr>
          </a:p>
        </p:txBody>
      </p:sp>
      <p:sp>
        <p:nvSpPr>
          <p:cNvPr id="6" name="圆角矩形 39">
            <a:extLst>
              <a:ext uri="{FF2B5EF4-FFF2-40B4-BE49-F238E27FC236}">
                <a16:creationId xmlns:a16="http://schemas.microsoft.com/office/drawing/2014/main" id="{682838C0-AF71-FC43-91C7-5AACF566F202}"/>
              </a:ext>
            </a:extLst>
          </p:cNvPr>
          <p:cNvSpPr/>
          <p:nvPr/>
        </p:nvSpPr>
        <p:spPr bwMode="auto">
          <a:xfrm>
            <a:off x="6043286" y="4912195"/>
            <a:ext cx="1421981" cy="268295"/>
          </a:xfrm>
          <a:prstGeom prst="roundRect">
            <a:avLst/>
          </a:prstGeom>
          <a:solidFill>
            <a:srgbClr val="0060F0"/>
          </a:solidFill>
          <a:ln w="25400" cap="flat" cmpd="sng" algn="ctr">
            <a:solidFill>
              <a:srgbClr val="0060F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r>
              <a:rPr kumimoji="0" lang="en-US" altLang="zh-CN" sz="1100" i="0" u="none" strike="noStrike" kern="0" cap="none" spc="0" normalizeH="0" baseline="0" noProof="0" dirty="0" err="1">
                <a:ln>
                  <a:noFill/>
                </a:ln>
                <a:solidFill>
                  <a:srgbClr val="E55014"/>
                </a:solidFill>
                <a:effectLst/>
                <a:uLnTx/>
                <a:uFillTx/>
                <a:latin typeface="微软雅黑" panose="020B0503020204020204" pitchFamily="34" charset="-122"/>
                <a:ea typeface="微软雅黑" panose="020B0503020204020204" pitchFamily="34" charset="-122"/>
                <a:cs typeface="+mn-cs"/>
              </a:rPr>
              <a:t>MiniApp</a:t>
            </a:r>
            <a:r>
              <a:rPr kumimoji="0" lang="zh-CN" altLang="en-US" sz="1100" i="0" u="none" strike="noStrike" kern="0" cap="none" spc="0" normalizeH="0" baseline="0" noProof="0" dirty="0">
                <a:ln>
                  <a:noFill/>
                </a:ln>
                <a:solidFill>
                  <a:srgbClr val="E55014"/>
                </a:solidFill>
                <a:effectLst/>
                <a:uLnTx/>
                <a:uFillTx/>
                <a:latin typeface="微软雅黑" panose="020B0503020204020204" pitchFamily="34" charset="-122"/>
                <a:ea typeface="微软雅黑" panose="020B0503020204020204" pitchFamily="34" charset="-122"/>
                <a:cs typeface="+mn-cs"/>
              </a:rPr>
              <a:t> </a:t>
            </a:r>
            <a:r>
              <a:rPr kumimoji="0" lang="en-US" altLang="zh-CN" sz="1100" i="0" u="none" strike="noStrike" kern="0" cap="none" spc="0" normalizeH="0" baseline="0" noProof="0" dirty="0">
                <a:ln>
                  <a:noFill/>
                </a:ln>
                <a:solidFill>
                  <a:srgbClr val="E55014"/>
                </a:solidFill>
                <a:effectLst/>
                <a:uLnTx/>
                <a:uFillTx/>
                <a:latin typeface="微软雅黑" panose="020B0503020204020204" pitchFamily="34" charset="-122"/>
                <a:ea typeface="微软雅黑" panose="020B0503020204020204" pitchFamily="34" charset="-122"/>
                <a:cs typeface="+mn-cs"/>
              </a:rPr>
              <a:t>Container</a:t>
            </a:r>
          </a:p>
        </p:txBody>
      </p:sp>
      <p:grpSp>
        <p:nvGrpSpPr>
          <p:cNvPr id="7" name="组合 6">
            <a:extLst>
              <a:ext uri="{FF2B5EF4-FFF2-40B4-BE49-F238E27FC236}">
                <a16:creationId xmlns:a16="http://schemas.microsoft.com/office/drawing/2014/main" id="{1D03E79D-E9C7-D549-A07B-10E6FA731D5D}"/>
              </a:ext>
            </a:extLst>
          </p:cNvPr>
          <p:cNvGrpSpPr/>
          <p:nvPr/>
        </p:nvGrpSpPr>
        <p:grpSpPr>
          <a:xfrm>
            <a:off x="6829320" y="3896059"/>
            <a:ext cx="613593" cy="410369"/>
            <a:chOff x="5716800" y="2880059"/>
            <a:chExt cx="613593" cy="410369"/>
          </a:xfrm>
        </p:grpSpPr>
        <p:sp>
          <p:nvSpPr>
            <p:cNvPr id="8" name="圆角矩形 42">
              <a:extLst>
                <a:ext uri="{FF2B5EF4-FFF2-40B4-BE49-F238E27FC236}">
                  <a16:creationId xmlns:a16="http://schemas.microsoft.com/office/drawing/2014/main" id="{0C0FFC97-B335-F046-B069-B71E56505BC5}"/>
                </a:ext>
              </a:extLst>
            </p:cNvPr>
            <p:cNvSpPr/>
            <p:nvPr/>
          </p:nvSpPr>
          <p:spPr bwMode="auto">
            <a:xfrm>
              <a:off x="5716800" y="2926578"/>
              <a:ext cx="613593" cy="363850"/>
            </a:xfrm>
            <a:prstGeom prst="roundRect">
              <a:avLst/>
            </a:prstGeom>
            <a:solidFill>
              <a:srgbClr val="0065B0">
                <a:lumMod val="20000"/>
                <a:lumOff val="80000"/>
              </a:srgbClr>
            </a:solidFill>
            <a:ln w="25400" cap="flat" cmpd="sng" algn="ctr">
              <a:solidFill>
                <a:srgbClr val="0065B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88532E8E-7F6B-F942-ADE1-6B42155D8BC1}"/>
                </a:ext>
              </a:extLst>
            </p:cNvPr>
            <p:cNvSpPr txBox="1"/>
            <p:nvPr/>
          </p:nvSpPr>
          <p:spPr>
            <a:xfrm>
              <a:off x="5827763" y="2880059"/>
              <a:ext cx="3943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rPr>
                <a:t>Mini</a:t>
              </a:r>
            </a:p>
            <a:p>
              <a:pPr marL="0" marR="0" indent="0" algn="ctr" defTabSz="825500" rtl="0" fontAlgn="auto" latinLnBrk="0" hangingPunct="0">
                <a:lnSpc>
                  <a:spcPct val="100000"/>
                </a:lnSpc>
                <a:spcBef>
                  <a:spcPts val="0"/>
                </a:spcBef>
                <a:spcAft>
                  <a:spcPts val="0"/>
                </a:spcAft>
                <a:buClrTx/>
                <a:buSzTx/>
                <a:buFontTx/>
                <a:buNone/>
                <a:tabLst/>
              </a:pPr>
              <a:r>
                <a:rPr lang="en-US" altLang="zh-CN" sz="1000" dirty="0">
                  <a:latin typeface="Microsoft YaHei" panose="020B0503020204020204" pitchFamily="34" charset="-122"/>
                  <a:ea typeface="Microsoft YaHei" panose="020B0503020204020204" pitchFamily="34" charset="-122"/>
                </a:rPr>
                <a:t>app</a:t>
              </a:r>
              <a:endPar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endParaRPr>
            </a:p>
          </p:txBody>
        </p:sp>
      </p:grpSp>
      <p:sp>
        <p:nvSpPr>
          <p:cNvPr id="10" name="圆角矩形 39">
            <a:extLst>
              <a:ext uri="{FF2B5EF4-FFF2-40B4-BE49-F238E27FC236}">
                <a16:creationId xmlns:a16="http://schemas.microsoft.com/office/drawing/2014/main" id="{5B41989D-AAFF-214A-92B6-FBD1D52CFF5E}"/>
              </a:ext>
            </a:extLst>
          </p:cNvPr>
          <p:cNvSpPr/>
          <p:nvPr/>
        </p:nvSpPr>
        <p:spPr bwMode="auto">
          <a:xfrm>
            <a:off x="6050159" y="5293194"/>
            <a:ext cx="1421981" cy="268295"/>
          </a:xfrm>
          <a:prstGeom prst="roundRect">
            <a:avLst/>
          </a:prstGeom>
          <a:solidFill>
            <a:srgbClr val="0060F0"/>
          </a:solidFill>
          <a:ln w="25400" cap="flat" cmpd="sng" algn="ctr">
            <a:solidFill>
              <a:srgbClr val="0060F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r>
              <a:rPr kumimoji="0" lang="en-US" altLang="zh-CN" sz="12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OS</a:t>
            </a:r>
          </a:p>
        </p:txBody>
      </p:sp>
      <p:sp>
        <p:nvSpPr>
          <p:cNvPr id="11" name="圆角矩形 39">
            <a:extLst>
              <a:ext uri="{FF2B5EF4-FFF2-40B4-BE49-F238E27FC236}">
                <a16:creationId xmlns:a16="http://schemas.microsoft.com/office/drawing/2014/main" id="{006CEB6A-AC0D-FA43-BF3E-334A3D740AEF}"/>
              </a:ext>
            </a:extLst>
          </p:cNvPr>
          <p:cNvSpPr/>
          <p:nvPr/>
        </p:nvSpPr>
        <p:spPr bwMode="auto">
          <a:xfrm>
            <a:off x="6061434" y="5679976"/>
            <a:ext cx="1421981" cy="268295"/>
          </a:xfrm>
          <a:prstGeom prst="roundRect">
            <a:avLst/>
          </a:prstGeom>
          <a:solidFill>
            <a:srgbClr val="0060F0"/>
          </a:solidFill>
          <a:ln w="25400" cap="flat" cmpd="sng" algn="ctr">
            <a:solidFill>
              <a:srgbClr val="0060F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r>
              <a:rPr kumimoji="0" lang="en-US" altLang="zh-CN" sz="12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Hardware</a:t>
            </a:r>
          </a:p>
        </p:txBody>
      </p:sp>
      <p:cxnSp>
        <p:nvCxnSpPr>
          <p:cNvPr id="12" name="直线连接符 11">
            <a:extLst>
              <a:ext uri="{FF2B5EF4-FFF2-40B4-BE49-F238E27FC236}">
                <a16:creationId xmlns:a16="http://schemas.microsoft.com/office/drawing/2014/main" id="{27AA0FF2-C5DC-3C45-A72C-8E13D8208CB1}"/>
              </a:ext>
            </a:extLst>
          </p:cNvPr>
          <p:cNvCxnSpPr>
            <a:cxnSpLocks/>
          </p:cNvCxnSpPr>
          <p:nvPr/>
        </p:nvCxnSpPr>
        <p:spPr>
          <a:xfrm>
            <a:off x="6421542" y="3616004"/>
            <a:ext cx="660400" cy="0"/>
          </a:xfrm>
          <a:prstGeom prst="line">
            <a:avLst/>
          </a:prstGeom>
          <a:noFill/>
          <a:ln w="25400" cap="flat">
            <a:solidFill>
              <a:schemeClr val="tx1">
                <a:lumMod val="75000"/>
                <a:lumOff val="25000"/>
              </a:schemeClr>
            </a:solidFill>
            <a:prstDash val="solid"/>
            <a:miter lim="400000"/>
          </a:ln>
          <a:effectLst/>
          <a:sp3d/>
        </p:spPr>
        <p:style>
          <a:lnRef idx="0">
            <a:scrgbClr r="0" g="0" b="0"/>
          </a:lnRef>
          <a:fillRef idx="0">
            <a:scrgbClr r="0" g="0" b="0"/>
          </a:fillRef>
          <a:effectRef idx="0">
            <a:scrgbClr r="0" g="0" b="0"/>
          </a:effectRef>
          <a:fontRef idx="none"/>
        </p:style>
      </p:cxnSp>
      <p:sp>
        <p:nvSpPr>
          <p:cNvPr id="13" name="矩形 12">
            <a:extLst>
              <a:ext uri="{FF2B5EF4-FFF2-40B4-BE49-F238E27FC236}">
                <a16:creationId xmlns:a16="http://schemas.microsoft.com/office/drawing/2014/main" id="{F49DA3CC-E7B6-2B44-A917-5A4366BC9739}"/>
              </a:ext>
            </a:extLst>
          </p:cNvPr>
          <p:cNvSpPr/>
          <p:nvPr/>
        </p:nvSpPr>
        <p:spPr>
          <a:xfrm>
            <a:off x="6834653" y="4719444"/>
            <a:ext cx="648763" cy="268295"/>
          </a:xfrm>
          <a:prstGeom prst="rect">
            <a:avLst/>
          </a:prstGeom>
          <a:solidFill>
            <a:srgbClr val="A736FF"/>
          </a:solidFill>
          <a:ln w="12700">
            <a:miter lim="400000"/>
          </a:ln>
        </p:spPr>
        <p:txBody>
          <a:bodyPr lIns="50800" tIns="50800" rIns="50800" bIns="50800" rtlCol="0" anchor="ctr"/>
          <a:lstStyle/>
          <a:p>
            <a:pPr algn="l"/>
            <a:endParaRPr kumimoji="1" lang="zh-CN" altLang="en-US" sz="3200" b="0" dirty="0">
              <a:solidFill>
                <a:srgbClr val="FFFFFF"/>
              </a:solidFill>
              <a:latin typeface="Helvetica Neue Medium"/>
              <a:ea typeface="Helvetica Neue Medium"/>
              <a:cs typeface="Helvetica Neue Medium"/>
              <a:sym typeface="Helvetica Neue Medium"/>
            </a:endParaRPr>
          </a:p>
        </p:txBody>
      </p:sp>
      <p:sp>
        <p:nvSpPr>
          <p:cNvPr id="14" name="文本框 13">
            <a:extLst>
              <a:ext uri="{FF2B5EF4-FFF2-40B4-BE49-F238E27FC236}">
                <a16:creationId xmlns:a16="http://schemas.microsoft.com/office/drawing/2014/main" id="{F9101D7D-7DB9-154D-9EA1-6DDA5C4B99B4}"/>
              </a:ext>
            </a:extLst>
          </p:cNvPr>
          <p:cNvSpPr txBox="1"/>
          <p:nvPr/>
        </p:nvSpPr>
        <p:spPr>
          <a:xfrm>
            <a:off x="6806284" y="4711781"/>
            <a:ext cx="77508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200" b="1"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Helvetica Neue"/>
              </a:rPr>
              <a:t>Network</a:t>
            </a:r>
            <a:endParaRPr kumimoji="0" lang="zh-CN" altLang="en-US" sz="1200" b="1"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Helvetica Neue"/>
            </a:endParaRPr>
          </a:p>
        </p:txBody>
      </p:sp>
      <p:sp>
        <p:nvSpPr>
          <p:cNvPr id="15" name="矩形 14">
            <a:extLst>
              <a:ext uri="{FF2B5EF4-FFF2-40B4-BE49-F238E27FC236}">
                <a16:creationId xmlns:a16="http://schemas.microsoft.com/office/drawing/2014/main" id="{C97F4F38-7CB8-ED48-972D-D459B33F9AC9}"/>
              </a:ext>
            </a:extLst>
          </p:cNvPr>
          <p:cNvSpPr/>
          <p:nvPr/>
        </p:nvSpPr>
        <p:spPr>
          <a:xfrm>
            <a:off x="9563774" y="3394885"/>
            <a:ext cx="2570480" cy="864395"/>
          </a:xfrm>
          <a:prstGeom prst="rect">
            <a:avLst/>
          </a:prstGeom>
          <a:solidFill>
            <a:srgbClr val="A736FF"/>
          </a:solidFill>
          <a:ln w="25400" cap="flat" cmpd="sng" algn="ctr">
            <a:no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16" name="文本框 15">
            <a:extLst>
              <a:ext uri="{FF2B5EF4-FFF2-40B4-BE49-F238E27FC236}">
                <a16:creationId xmlns:a16="http://schemas.microsoft.com/office/drawing/2014/main" id="{F7A01B14-DC7F-444C-8F8D-FF098DF06EB4}"/>
              </a:ext>
            </a:extLst>
          </p:cNvPr>
          <p:cNvSpPr txBox="1"/>
          <p:nvPr/>
        </p:nvSpPr>
        <p:spPr>
          <a:xfrm>
            <a:off x="9563773" y="3389805"/>
            <a:ext cx="2628227" cy="276999"/>
          </a:xfrm>
          <a:prstGeom prst="rect">
            <a:avLst/>
          </a:prstGeom>
          <a:noFill/>
        </p:spPr>
        <p:txBody>
          <a:bodyPr wrap="square" rtlCol="0">
            <a:spAutoFit/>
          </a:bodyPr>
          <a:lstStyle/>
          <a:p>
            <a:pPr eaLnBrk="0" fontAlgn="base">
              <a:spcBef>
                <a:spcPct val="0"/>
              </a:spcBef>
              <a:spcAft>
                <a:spcPct val="0"/>
              </a:spcAft>
            </a:pPr>
            <a:r>
              <a:rPr lang="en" altLang="zh-CN" sz="1200" dirty="0">
                <a:solidFill>
                  <a:prstClr val="white"/>
                </a:solidFill>
                <a:latin typeface="微软雅黑" panose="020B0503020204020204" pitchFamily="34" charset="-122"/>
                <a:ea typeface="微软雅黑" panose="020B0503020204020204" pitchFamily="34" charset="-122"/>
              </a:rPr>
              <a:t>Application function service A</a:t>
            </a:r>
            <a:endParaRPr lang="zh-CN" altLang="en-US" sz="1200" kern="1200" dirty="0">
              <a:solidFill>
                <a:prstClr val="white"/>
              </a:solidFill>
              <a:latin typeface="微软雅黑" panose="020B0503020204020204" pitchFamily="34" charset="-122"/>
              <a:ea typeface="微软雅黑" panose="020B0503020204020204" pitchFamily="34" charset="-122"/>
              <a:cs typeface="+mn-cs"/>
            </a:endParaRPr>
          </a:p>
        </p:txBody>
      </p:sp>
      <p:sp>
        <p:nvSpPr>
          <p:cNvPr id="17" name="矩形 16">
            <a:extLst>
              <a:ext uri="{FF2B5EF4-FFF2-40B4-BE49-F238E27FC236}">
                <a16:creationId xmlns:a16="http://schemas.microsoft.com/office/drawing/2014/main" id="{7C0EB8EC-C4B0-AE4C-856A-074649F9EF5E}"/>
              </a:ext>
            </a:extLst>
          </p:cNvPr>
          <p:cNvSpPr/>
          <p:nvPr/>
        </p:nvSpPr>
        <p:spPr>
          <a:xfrm>
            <a:off x="9836562" y="3734770"/>
            <a:ext cx="1860178" cy="350809"/>
          </a:xfrm>
          <a:prstGeom prst="rect">
            <a:avLst/>
          </a:prstGeom>
          <a:solidFill>
            <a:srgbClr val="E55014"/>
          </a:solidFill>
          <a:ln w="25400" cap="flat" cmpd="sng" algn="ctr">
            <a:solidFill>
              <a:srgbClr val="E55014"/>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Hospital</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Service</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8" name="直接箭头连接符 98">
            <a:extLst>
              <a:ext uri="{FF2B5EF4-FFF2-40B4-BE49-F238E27FC236}">
                <a16:creationId xmlns:a16="http://schemas.microsoft.com/office/drawing/2014/main" id="{F5CDD15E-3133-9A4E-8D94-3E9BFA2E489B}"/>
              </a:ext>
            </a:extLst>
          </p:cNvPr>
          <p:cNvCxnSpPr>
            <a:cxnSpLocks/>
            <a:stCxn id="14" idx="3"/>
            <a:endCxn id="15" idx="1"/>
          </p:cNvCxnSpPr>
          <p:nvPr/>
        </p:nvCxnSpPr>
        <p:spPr>
          <a:xfrm flipV="1">
            <a:off x="7581369" y="3827083"/>
            <a:ext cx="1982405" cy="1028327"/>
          </a:xfrm>
          <a:prstGeom prst="straightConnector1">
            <a:avLst/>
          </a:prstGeom>
          <a:noFill/>
          <a:ln w="38100" cap="flat" cmpd="sng" algn="ctr">
            <a:solidFill>
              <a:srgbClr val="A736FF"/>
            </a:solidFill>
            <a:prstDash val="solid"/>
            <a:tailEnd type="triangle"/>
          </a:ln>
          <a:effectLst/>
        </p:spPr>
      </p:cxnSp>
      <p:sp>
        <p:nvSpPr>
          <p:cNvPr id="19" name="矩形 18">
            <a:extLst>
              <a:ext uri="{FF2B5EF4-FFF2-40B4-BE49-F238E27FC236}">
                <a16:creationId xmlns:a16="http://schemas.microsoft.com/office/drawing/2014/main" id="{897A7390-0AB1-4D42-950E-7C6FAB95C0FF}"/>
              </a:ext>
            </a:extLst>
          </p:cNvPr>
          <p:cNvSpPr/>
          <p:nvPr/>
        </p:nvSpPr>
        <p:spPr>
          <a:xfrm>
            <a:off x="9563774" y="4409903"/>
            <a:ext cx="2570480" cy="864395"/>
          </a:xfrm>
          <a:prstGeom prst="rect">
            <a:avLst/>
          </a:prstGeom>
          <a:solidFill>
            <a:srgbClr val="A736FF"/>
          </a:solidFill>
          <a:ln w="25400" cap="flat" cmpd="sng" algn="ctr">
            <a:no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20" name="文本框 19">
            <a:extLst>
              <a:ext uri="{FF2B5EF4-FFF2-40B4-BE49-F238E27FC236}">
                <a16:creationId xmlns:a16="http://schemas.microsoft.com/office/drawing/2014/main" id="{10C65ABF-774B-1C46-8693-6935AF25D3E1}"/>
              </a:ext>
            </a:extLst>
          </p:cNvPr>
          <p:cNvSpPr txBox="1"/>
          <p:nvPr/>
        </p:nvSpPr>
        <p:spPr>
          <a:xfrm>
            <a:off x="9563773" y="4404823"/>
            <a:ext cx="2570480" cy="276999"/>
          </a:xfrm>
          <a:prstGeom prst="rect">
            <a:avLst/>
          </a:prstGeom>
          <a:noFill/>
        </p:spPr>
        <p:txBody>
          <a:bodyPr wrap="square" rtlCol="0">
            <a:spAutoFit/>
          </a:bodyPr>
          <a:lstStyle/>
          <a:p>
            <a:pPr eaLnBrk="0" fontAlgn="base">
              <a:spcBef>
                <a:spcPct val="0"/>
              </a:spcBef>
              <a:spcAft>
                <a:spcPct val="0"/>
              </a:spcAft>
            </a:pPr>
            <a:r>
              <a:rPr lang="en" altLang="zh-CN" sz="1200" dirty="0">
                <a:solidFill>
                  <a:prstClr val="white"/>
                </a:solidFill>
                <a:latin typeface="微软雅黑" panose="020B0503020204020204" pitchFamily="34" charset="-122"/>
                <a:ea typeface="微软雅黑" panose="020B0503020204020204" pitchFamily="34" charset="-122"/>
              </a:rPr>
              <a:t>Application function service B</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8D8028ED-4109-584E-B71E-254F56507D8A}"/>
              </a:ext>
            </a:extLst>
          </p:cNvPr>
          <p:cNvSpPr/>
          <p:nvPr/>
        </p:nvSpPr>
        <p:spPr>
          <a:xfrm>
            <a:off x="9836562" y="4749788"/>
            <a:ext cx="1860178" cy="350809"/>
          </a:xfrm>
          <a:prstGeom prst="rect">
            <a:avLst/>
          </a:prstGeom>
          <a:solidFill>
            <a:srgbClr val="E55014"/>
          </a:solidFill>
          <a:ln w="25400" cap="flat" cmpd="sng" algn="ctr">
            <a:solidFill>
              <a:srgbClr val="E55014"/>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lang="en-US" altLang="zh-CN" sz="1400" b="0" kern="1200" dirty="0">
                <a:solidFill>
                  <a:prstClr val="white"/>
                </a:solidFill>
                <a:latin typeface="微软雅黑" panose="020B0503020204020204" pitchFamily="34" charset="-122"/>
                <a:ea typeface="微软雅黑" panose="020B0503020204020204" pitchFamily="34" charset="-122"/>
                <a:cs typeface="+mn-cs"/>
              </a:rPr>
              <a:t>Taxi</a:t>
            </a:r>
            <a:r>
              <a:rPr lang="zh-CN" altLang="en-US" sz="1400" b="0" kern="1200" dirty="0">
                <a:solidFill>
                  <a:prstClr val="white"/>
                </a:solidFill>
                <a:latin typeface="微软雅黑" panose="020B0503020204020204" pitchFamily="34" charset="-122"/>
                <a:ea typeface="微软雅黑" panose="020B0503020204020204" pitchFamily="34" charset="-122"/>
                <a:cs typeface="+mn-cs"/>
              </a:rPr>
              <a:t> </a:t>
            </a:r>
            <a:r>
              <a:rPr lang="en-US" altLang="zh-CN" sz="1400" b="0" kern="1200" dirty="0">
                <a:solidFill>
                  <a:prstClr val="white"/>
                </a:solidFill>
                <a:latin typeface="微软雅黑" panose="020B0503020204020204" pitchFamily="34" charset="-122"/>
                <a:ea typeface="微软雅黑" panose="020B0503020204020204" pitchFamily="34" charset="-122"/>
                <a:cs typeface="+mn-cs"/>
              </a:rPr>
              <a:t>Service</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矩形 21">
            <a:extLst>
              <a:ext uri="{FF2B5EF4-FFF2-40B4-BE49-F238E27FC236}">
                <a16:creationId xmlns:a16="http://schemas.microsoft.com/office/drawing/2014/main" id="{C2FFF135-BC7B-5046-8169-1E038FA57956}"/>
              </a:ext>
            </a:extLst>
          </p:cNvPr>
          <p:cNvSpPr/>
          <p:nvPr/>
        </p:nvSpPr>
        <p:spPr>
          <a:xfrm>
            <a:off x="9563774" y="5455083"/>
            <a:ext cx="2570480" cy="864395"/>
          </a:xfrm>
          <a:prstGeom prst="rect">
            <a:avLst/>
          </a:prstGeom>
          <a:solidFill>
            <a:srgbClr val="A736FF"/>
          </a:solidFill>
          <a:ln w="25400" cap="flat" cmpd="sng" algn="ctr">
            <a:no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23" name="文本框 22">
            <a:extLst>
              <a:ext uri="{FF2B5EF4-FFF2-40B4-BE49-F238E27FC236}">
                <a16:creationId xmlns:a16="http://schemas.microsoft.com/office/drawing/2014/main" id="{C97DB3FA-6347-5843-A8DE-103811DCC360}"/>
              </a:ext>
            </a:extLst>
          </p:cNvPr>
          <p:cNvSpPr txBox="1"/>
          <p:nvPr/>
        </p:nvSpPr>
        <p:spPr>
          <a:xfrm>
            <a:off x="9563773" y="5450003"/>
            <a:ext cx="2628227" cy="276999"/>
          </a:xfrm>
          <a:prstGeom prst="rect">
            <a:avLst/>
          </a:prstGeom>
          <a:noFill/>
        </p:spPr>
        <p:txBody>
          <a:bodyPr wrap="square" rtlCol="0">
            <a:spAutoFit/>
          </a:bodyPr>
          <a:lstStyle/>
          <a:p>
            <a:pPr eaLnBrk="0" fontAlgn="base">
              <a:spcBef>
                <a:spcPct val="0"/>
              </a:spcBef>
              <a:spcAft>
                <a:spcPct val="0"/>
              </a:spcAft>
            </a:pPr>
            <a:r>
              <a:rPr lang="en" altLang="zh-CN" sz="1200" dirty="0">
                <a:solidFill>
                  <a:prstClr val="white"/>
                </a:solidFill>
                <a:latin typeface="微软雅黑" panose="020B0503020204020204" pitchFamily="34" charset="-122"/>
                <a:ea typeface="微软雅黑" panose="020B0503020204020204" pitchFamily="34" charset="-122"/>
              </a:rPr>
              <a:t>Application function service C</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D486C843-538F-D845-AC7A-A8E82158BCE2}"/>
              </a:ext>
            </a:extLst>
          </p:cNvPr>
          <p:cNvSpPr/>
          <p:nvPr/>
        </p:nvSpPr>
        <p:spPr>
          <a:xfrm>
            <a:off x="9836562" y="5794968"/>
            <a:ext cx="1860178" cy="350809"/>
          </a:xfrm>
          <a:prstGeom prst="rect">
            <a:avLst/>
          </a:prstGeom>
          <a:solidFill>
            <a:srgbClr val="E55014"/>
          </a:solidFill>
          <a:ln w="25400" cap="flat" cmpd="sng" algn="ctr">
            <a:solidFill>
              <a:srgbClr val="E55014"/>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Financial</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Service</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5" name="直接箭头连接符 98">
            <a:extLst>
              <a:ext uri="{FF2B5EF4-FFF2-40B4-BE49-F238E27FC236}">
                <a16:creationId xmlns:a16="http://schemas.microsoft.com/office/drawing/2014/main" id="{657B15A8-1694-1F48-A56C-CAAB4B514BC5}"/>
              </a:ext>
            </a:extLst>
          </p:cNvPr>
          <p:cNvCxnSpPr>
            <a:cxnSpLocks/>
          </p:cNvCxnSpPr>
          <p:nvPr/>
        </p:nvCxnSpPr>
        <p:spPr>
          <a:xfrm flipV="1">
            <a:off x="7558210" y="4813606"/>
            <a:ext cx="1980000" cy="24745"/>
          </a:xfrm>
          <a:prstGeom prst="straightConnector1">
            <a:avLst/>
          </a:prstGeom>
          <a:noFill/>
          <a:ln w="38100" cap="flat" cmpd="sng" algn="ctr">
            <a:solidFill>
              <a:srgbClr val="A736FF"/>
            </a:solidFill>
            <a:prstDash val="solid"/>
            <a:tailEnd type="triangle"/>
          </a:ln>
          <a:effectLst/>
        </p:spPr>
      </p:cxnSp>
      <p:cxnSp>
        <p:nvCxnSpPr>
          <p:cNvPr id="26" name="直接箭头连接符 98">
            <a:extLst>
              <a:ext uri="{FF2B5EF4-FFF2-40B4-BE49-F238E27FC236}">
                <a16:creationId xmlns:a16="http://schemas.microsoft.com/office/drawing/2014/main" id="{733FD5BE-4E72-744C-BD05-5CA090176101}"/>
              </a:ext>
            </a:extLst>
          </p:cNvPr>
          <p:cNvCxnSpPr>
            <a:cxnSpLocks/>
            <a:stCxn id="14" idx="3"/>
          </p:cNvCxnSpPr>
          <p:nvPr/>
        </p:nvCxnSpPr>
        <p:spPr>
          <a:xfrm>
            <a:off x="7581369" y="4855410"/>
            <a:ext cx="1890237" cy="1043170"/>
          </a:xfrm>
          <a:prstGeom prst="straightConnector1">
            <a:avLst/>
          </a:prstGeom>
          <a:noFill/>
          <a:ln w="38100" cap="flat" cmpd="sng" algn="ctr">
            <a:solidFill>
              <a:srgbClr val="A736FF"/>
            </a:solidFill>
            <a:prstDash val="solid"/>
            <a:tailEnd type="triangle"/>
          </a:ln>
          <a:effectLst/>
        </p:spPr>
      </p:cxnSp>
      <p:sp>
        <p:nvSpPr>
          <p:cNvPr id="27" name="矩形 26">
            <a:extLst>
              <a:ext uri="{FF2B5EF4-FFF2-40B4-BE49-F238E27FC236}">
                <a16:creationId xmlns:a16="http://schemas.microsoft.com/office/drawing/2014/main" id="{DE087CDD-2A37-0D4B-822F-D7E0AC9A2C2B}"/>
              </a:ext>
            </a:extLst>
          </p:cNvPr>
          <p:cNvSpPr/>
          <p:nvPr/>
        </p:nvSpPr>
        <p:spPr>
          <a:xfrm>
            <a:off x="1009809" y="787400"/>
            <a:ext cx="7529195" cy="2449223"/>
          </a:xfrm>
          <a:prstGeom prst="rect">
            <a:avLst/>
          </a:prstGeom>
          <a:solidFill>
            <a:srgbClr val="00B0F0">
              <a:lumMod val="40000"/>
              <a:lumOff val="60000"/>
            </a:srgbClr>
          </a:solidFill>
          <a:ln w="25400" cap="flat" cmpd="sng" algn="ctr">
            <a:no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28" name="圆角矩形 27">
            <a:extLst>
              <a:ext uri="{FF2B5EF4-FFF2-40B4-BE49-F238E27FC236}">
                <a16:creationId xmlns:a16="http://schemas.microsoft.com/office/drawing/2014/main" id="{ABA13150-F0A1-9B4B-9A71-9A7F842ABEF5}"/>
              </a:ext>
            </a:extLst>
          </p:cNvPr>
          <p:cNvSpPr/>
          <p:nvPr/>
        </p:nvSpPr>
        <p:spPr>
          <a:xfrm>
            <a:off x="1094899" y="1275005"/>
            <a:ext cx="2223770" cy="1811096"/>
          </a:xfrm>
          <a:prstGeom prst="roundRect">
            <a:avLst/>
          </a:prstGeom>
          <a:solidFill>
            <a:srgbClr val="0060F0"/>
          </a:solidFill>
          <a:ln w="25400" cap="flat" cmpd="sng" algn="ctr">
            <a:solidFill>
              <a:srgbClr val="0065B0">
                <a:shade val="50000"/>
              </a:srgbClr>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29" name="文本框 28">
            <a:extLst>
              <a:ext uri="{FF2B5EF4-FFF2-40B4-BE49-F238E27FC236}">
                <a16:creationId xmlns:a16="http://schemas.microsoft.com/office/drawing/2014/main" id="{4BE602CD-1FA6-7A45-90D5-34F69064025C}"/>
              </a:ext>
            </a:extLst>
          </p:cNvPr>
          <p:cNvSpPr txBox="1"/>
          <p:nvPr/>
        </p:nvSpPr>
        <p:spPr>
          <a:xfrm>
            <a:off x="1426440" y="1268596"/>
            <a:ext cx="1751577" cy="307777"/>
          </a:xfrm>
          <a:prstGeom prst="rect">
            <a:avLst/>
          </a:prstGeom>
          <a:noFill/>
        </p:spPr>
        <p:txBody>
          <a:bodyPr wrap="square" rtlCol="0">
            <a:spAutoFit/>
          </a:bodyPr>
          <a:lstStyle/>
          <a:p>
            <a:pPr algn="l" defTabSz="914400" eaLnBrk="0" fontAlgn="base">
              <a:spcBef>
                <a:spcPct val="0"/>
              </a:spcBef>
              <a:spcAft>
                <a:spcPct val="0"/>
              </a:spcAft>
            </a:pPr>
            <a:r>
              <a:rPr lang="en-US" altLang="zh-CN" sz="1400" kern="1200" dirty="0">
                <a:solidFill>
                  <a:schemeClr val="bg1"/>
                </a:solidFill>
                <a:latin typeface="Microsoft YaHei" panose="020B0503020204020204" pitchFamily="34" charset="-122"/>
                <a:ea typeface="Microsoft YaHei" panose="020B0503020204020204" pitchFamily="34" charset="-122"/>
                <a:cs typeface="+mn-cs"/>
              </a:rPr>
              <a:t>Hospital</a:t>
            </a:r>
            <a:r>
              <a:rPr lang="zh-CN" altLang="en-US" sz="1400" kern="1200" dirty="0">
                <a:solidFill>
                  <a:schemeClr val="bg1"/>
                </a:solidFill>
                <a:latin typeface="Microsoft YaHei" panose="020B0503020204020204" pitchFamily="34" charset="-122"/>
                <a:ea typeface="Microsoft YaHei" panose="020B0503020204020204" pitchFamily="34" charset="-122"/>
                <a:cs typeface="+mn-cs"/>
              </a:rPr>
              <a:t> </a:t>
            </a:r>
            <a:r>
              <a:rPr lang="en-US" altLang="zh-CN" sz="1400" kern="1200" dirty="0" err="1">
                <a:solidFill>
                  <a:schemeClr val="bg1"/>
                </a:solidFill>
                <a:latin typeface="Microsoft YaHei" panose="020B0503020204020204" pitchFamily="34" charset="-122"/>
                <a:ea typeface="Microsoft YaHei" panose="020B0503020204020204" pitchFamily="34" charset="-122"/>
                <a:cs typeface="+mn-cs"/>
              </a:rPr>
              <a:t>MiniApp</a:t>
            </a:r>
            <a:endParaRPr lang="zh-CN" altLang="en-US" sz="1400" kern="1200" dirty="0">
              <a:solidFill>
                <a:schemeClr val="bg1"/>
              </a:solidFill>
              <a:latin typeface="Microsoft YaHei" panose="020B0503020204020204" pitchFamily="34" charset="-122"/>
              <a:ea typeface="Microsoft YaHei" panose="020B0503020204020204" pitchFamily="34" charset="-122"/>
              <a:cs typeface="+mn-cs"/>
            </a:endParaRPr>
          </a:p>
        </p:txBody>
      </p:sp>
      <p:sp>
        <p:nvSpPr>
          <p:cNvPr id="30" name="圆角矩形 29">
            <a:extLst>
              <a:ext uri="{FF2B5EF4-FFF2-40B4-BE49-F238E27FC236}">
                <a16:creationId xmlns:a16="http://schemas.microsoft.com/office/drawing/2014/main" id="{A39A4D80-6C66-C143-8B1C-0D0B1E8A8FC7}"/>
              </a:ext>
            </a:extLst>
          </p:cNvPr>
          <p:cNvSpPr/>
          <p:nvPr/>
        </p:nvSpPr>
        <p:spPr>
          <a:xfrm>
            <a:off x="3570129" y="1275004"/>
            <a:ext cx="2274570" cy="1811096"/>
          </a:xfrm>
          <a:prstGeom prst="roundRect">
            <a:avLst/>
          </a:prstGeom>
          <a:solidFill>
            <a:srgbClr val="0060F0"/>
          </a:solidFill>
          <a:ln w="25400" cap="flat" cmpd="sng" algn="ctr">
            <a:solidFill>
              <a:srgbClr val="0065B0">
                <a:shade val="50000"/>
              </a:srgbClr>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31" name="圆角矩形 30">
            <a:extLst>
              <a:ext uri="{FF2B5EF4-FFF2-40B4-BE49-F238E27FC236}">
                <a16:creationId xmlns:a16="http://schemas.microsoft.com/office/drawing/2014/main" id="{E0F425DF-B8CD-4E47-BE44-31E397232933}"/>
              </a:ext>
            </a:extLst>
          </p:cNvPr>
          <p:cNvSpPr/>
          <p:nvPr/>
        </p:nvSpPr>
        <p:spPr>
          <a:xfrm>
            <a:off x="6139974" y="1262578"/>
            <a:ext cx="2189480" cy="1823522"/>
          </a:xfrm>
          <a:prstGeom prst="roundRect">
            <a:avLst/>
          </a:prstGeom>
          <a:solidFill>
            <a:srgbClr val="0060F0"/>
          </a:solidFill>
          <a:ln w="25400" cap="flat" cmpd="sng" algn="ctr">
            <a:solidFill>
              <a:srgbClr val="0065B0">
                <a:shade val="50000"/>
              </a:srgbClr>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32" name="文本框 31">
            <a:extLst>
              <a:ext uri="{FF2B5EF4-FFF2-40B4-BE49-F238E27FC236}">
                <a16:creationId xmlns:a16="http://schemas.microsoft.com/office/drawing/2014/main" id="{F068F157-FCD5-C74D-AD14-2A074F659073}"/>
              </a:ext>
            </a:extLst>
          </p:cNvPr>
          <p:cNvSpPr txBox="1"/>
          <p:nvPr/>
        </p:nvSpPr>
        <p:spPr>
          <a:xfrm>
            <a:off x="6453029" y="1262578"/>
            <a:ext cx="1855153" cy="307777"/>
          </a:xfrm>
          <a:prstGeom prst="rect">
            <a:avLst/>
          </a:prstGeom>
          <a:noFill/>
        </p:spPr>
        <p:txBody>
          <a:bodyPr wrap="square" rtlCol="0">
            <a:spAutoFit/>
          </a:bodyPr>
          <a:lstStyle/>
          <a:p>
            <a:pPr algn="l" defTabSz="914400" eaLnBrk="0" fontAlgn="base">
              <a:spcBef>
                <a:spcPct val="0"/>
              </a:spcBef>
              <a:spcAft>
                <a:spcPct val="0"/>
              </a:spcAft>
            </a:pPr>
            <a:r>
              <a:rPr lang="en-US" altLang="zh-CN" sz="1400" kern="1200" dirty="0">
                <a:solidFill>
                  <a:schemeClr val="bg1"/>
                </a:solidFill>
                <a:latin typeface="Microsoft YaHei" panose="020B0503020204020204" pitchFamily="34" charset="-122"/>
                <a:ea typeface="Microsoft YaHei" panose="020B0503020204020204" pitchFamily="34" charset="-122"/>
                <a:cs typeface="+mn-cs"/>
              </a:rPr>
              <a:t>Financial</a:t>
            </a:r>
            <a:r>
              <a:rPr lang="zh-CN" altLang="en-US" sz="1400" kern="1200" dirty="0">
                <a:solidFill>
                  <a:schemeClr val="bg1"/>
                </a:solidFill>
                <a:latin typeface="Microsoft YaHei" panose="020B0503020204020204" pitchFamily="34" charset="-122"/>
                <a:ea typeface="Microsoft YaHei" panose="020B0503020204020204" pitchFamily="34" charset="-122"/>
                <a:cs typeface="+mn-cs"/>
              </a:rPr>
              <a:t> </a:t>
            </a:r>
            <a:r>
              <a:rPr lang="en-US" altLang="zh-CN" sz="1400" kern="1200" dirty="0" err="1">
                <a:solidFill>
                  <a:schemeClr val="bg1"/>
                </a:solidFill>
                <a:latin typeface="Microsoft YaHei" panose="020B0503020204020204" pitchFamily="34" charset="-122"/>
                <a:ea typeface="Microsoft YaHei" panose="020B0503020204020204" pitchFamily="34" charset="-122"/>
                <a:cs typeface="+mn-cs"/>
              </a:rPr>
              <a:t>MiniAPP</a:t>
            </a:r>
            <a:endParaRPr lang="zh-CN" altLang="en-US" sz="1400" kern="1200" dirty="0">
              <a:solidFill>
                <a:schemeClr val="bg1"/>
              </a:solidFill>
              <a:latin typeface="Microsoft YaHei" panose="020B0503020204020204" pitchFamily="34" charset="-122"/>
              <a:ea typeface="Microsoft YaHei" panose="020B0503020204020204" pitchFamily="34" charset="-122"/>
              <a:cs typeface="+mn-cs"/>
            </a:endParaRPr>
          </a:p>
        </p:txBody>
      </p:sp>
      <p:sp>
        <p:nvSpPr>
          <p:cNvPr id="33" name="矩形 32">
            <a:extLst>
              <a:ext uri="{FF2B5EF4-FFF2-40B4-BE49-F238E27FC236}">
                <a16:creationId xmlns:a16="http://schemas.microsoft.com/office/drawing/2014/main" id="{BAC0BEE9-0305-D142-BA0B-1E8E0C534A8C}"/>
              </a:ext>
            </a:extLst>
          </p:cNvPr>
          <p:cNvSpPr/>
          <p:nvPr/>
        </p:nvSpPr>
        <p:spPr>
          <a:xfrm>
            <a:off x="1257459" y="1663149"/>
            <a:ext cx="1907540" cy="501650"/>
          </a:xfrm>
          <a:prstGeom prst="rect">
            <a:avLst/>
          </a:prstGeom>
          <a:noFill/>
          <a:ln w="25400" cap="flat" cmpd="sng" algn="ctr">
            <a:solidFill>
              <a:srgbClr val="00D2EA"/>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34" name="文本框 33">
            <a:extLst>
              <a:ext uri="{FF2B5EF4-FFF2-40B4-BE49-F238E27FC236}">
                <a16:creationId xmlns:a16="http://schemas.microsoft.com/office/drawing/2014/main" id="{16093030-88D5-CF43-B461-D922DBA79C0F}"/>
              </a:ext>
            </a:extLst>
          </p:cNvPr>
          <p:cNvSpPr txBox="1"/>
          <p:nvPr/>
        </p:nvSpPr>
        <p:spPr>
          <a:xfrm>
            <a:off x="1258094" y="1749509"/>
            <a:ext cx="1906905" cy="276999"/>
          </a:xfrm>
          <a:prstGeom prst="rect">
            <a:avLst/>
          </a:prstGeom>
          <a:noFill/>
        </p:spPr>
        <p:txBody>
          <a:bodyPr wrap="square" rtlCol="0">
            <a:spAutoFit/>
          </a:bodyPr>
          <a:lstStyle/>
          <a:p>
            <a:pPr eaLnBrk="0" fontAlgn="base">
              <a:spcBef>
                <a:spcPct val="0"/>
              </a:spcBef>
              <a:spcAft>
                <a:spcPct val="0"/>
              </a:spcAft>
            </a:pPr>
            <a:r>
              <a:rPr lang="en" altLang="zh-CN" sz="120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r>
              <a:rPr lang="en" altLang="zh-CN" sz="120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function display</a:t>
            </a:r>
            <a:endParaRPr lang="zh-CN" altLang="en-US" sz="1200" b="0" kern="120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5" name="文本框 34">
            <a:extLst>
              <a:ext uri="{FF2B5EF4-FFF2-40B4-BE49-F238E27FC236}">
                <a16:creationId xmlns:a16="http://schemas.microsoft.com/office/drawing/2014/main" id="{35C1C68C-5110-4440-800D-A714F48BF52C}"/>
              </a:ext>
            </a:extLst>
          </p:cNvPr>
          <p:cNvSpPr txBox="1"/>
          <p:nvPr/>
        </p:nvSpPr>
        <p:spPr>
          <a:xfrm>
            <a:off x="4178459" y="1275005"/>
            <a:ext cx="1558290" cy="307777"/>
          </a:xfrm>
          <a:prstGeom prst="rect">
            <a:avLst/>
          </a:prstGeom>
          <a:noFill/>
        </p:spPr>
        <p:txBody>
          <a:bodyPr wrap="square" rtlCol="0">
            <a:spAutoFit/>
          </a:bodyPr>
          <a:lstStyle/>
          <a:p>
            <a:pPr algn="l" defTabSz="914400" eaLnBrk="0" fontAlgn="base">
              <a:spcBef>
                <a:spcPct val="0"/>
              </a:spcBef>
              <a:spcAft>
                <a:spcPct val="0"/>
              </a:spcAft>
            </a:pPr>
            <a:r>
              <a:rPr lang="en-US" altLang="zh-CN" sz="1400" kern="1200" dirty="0">
                <a:solidFill>
                  <a:schemeClr val="bg1"/>
                </a:solidFill>
                <a:latin typeface="Microsoft YaHei" panose="020B0503020204020204" pitchFamily="34" charset="-122"/>
                <a:ea typeface="Microsoft YaHei" panose="020B0503020204020204" pitchFamily="34" charset="-122"/>
                <a:cs typeface="+mn-cs"/>
              </a:rPr>
              <a:t>Taxi</a:t>
            </a:r>
            <a:r>
              <a:rPr lang="zh-CN" altLang="en-US" sz="1400" kern="1200" dirty="0">
                <a:solidFill>
                  <a:schemeClr val="bg1"/>
                </a:solidFill>
                <a:latin typeface="Microsoft YaHei" panose="020B0503020204020204" pitchFamily="34" charset="-122"/>
                <a:ea typeface="Microsoft YaHei" panose="020B0503020204020204" pitchFamily="34" charset="-122"/>
                <a:cs typeface="+mn-cs"/>
              </a:rPr>
              <a:t> </a:t>
            </a:r>
            <a:r>
              <a:rPr lang="en-US" altLang="zh-CN" sz="1400" kern="1200" dirty="0" err="1">
                <a:solidFill>
                  <a:schemeClr val="bg1"/>
                </a:solidFill>
                <a:latin typeface="Microsoft YaHei" panose="020B0503020204020204" pitchFamily="34" charset="-122"/>
                <a:ea typeface="Microsoft YaHei" panose="020B0503020204020204" pitchFamily="34" charset="-122"/>
                <a:cs typeface="+mn-cs"/>
              </a:rPr>
              <a:t>MiniAPP</a:t>
            </a:r>
            <a:endParaRPr lang="zh-CN" altLang="en-US" sz="1400" kern="1200" dirty="0">
              <a:solidFill>
                <a:schemeClr val="bg1"/>
              </a:solidFill>
              <a:latin typeface="Microsoft YaHei" panose="020B0503020204020204" pitchFamily="34" charset="-122"/>
              <a:ea typeface="Microsoft YaHei" panose="020B0503020204020204" pitchFamily="34" charset="-122"/>
              <a:cs typeface="+mn-cs"/>
            </a:endParaRPr>
          </a:p>
        </p:txBody>
      </p:sp>
      <p:sp>
        <p:nvSpPr>
          <p:cNvPr id="36" name="矩形 35">
            <a:extLst>
              <a:ext uri="{FF2B5EF4-FFF2-40B4-BE49-F238E27FC236}">
                <a16:creationId xmlns:a16="http://schemas.microsoft.com/office/drawing/2014/main" id="{72C63327-59BF-9549-B01E-0A5C4B224572}"/>
              </a:ext>
            </a:extLst>
          </p:cNvPr>
          <p:cNvSpPr/>
          <p:nvPr/>
        </p:nvSpPr>
        <p:spPr>
          <a:xfrm>
            <a:off x="1253014" y="2259414"/>
            <a:ext cx="915670" cy="687705"/>
          </a:xfrm>
          <a:prstGeom prst="rect">
            <a:avLst/>
          </a:prstGeom>
          <a:solidFill>
            <a:srgbClr val="03905C"/>
          </a:solidFill>
          <a:ln w="25400" cap="flat" cmpd="sng" algn="ctr">
            <a:solidFill>
              <a:srgbClr val="03905C"/>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Boot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Entry</a:t>
            </a:r>
            <a:endPar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37" name="矩形 36">
            <a:extLst>
              <a:ext uri="{FF2B5EF4-FFF2-40B4-BE49-F238E27FC236}">
                <a16:creationId xmlns:a16="http://schemas.microsoft.com/office/drawing/2014/main" id="{03EC0875-BB59-5C4B-A323-16753B93F23C}"/>
              </a:ext>
            </a:extLst>
          </p:cNvPr>
          <p:cNvSpPr/>
          <p:nvPr/>
        </p:nvSpPr>
        <p:spPr>
          <a:xfrm>
            <a:off x="3759994" y="1663149"/>
            <a:ext cx="1907540" cy="501650"/>
          </a:xfrm>
          <a:prstGeom prst="rect">
            <a:avLst/>
          </a:prstGeom>
          <a:noFill/>
          <a:ln w="25400" cap="flat" cmpd="sng" algn="ctr">
            <a:solidFill>
              <a:srgbClr val="00D2EA"/>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38" name="矩形 37">
            <a:extLst>
              <a:ext uri="{FF2B5EF4-FFF2-40B4-BE49-F238E27FC236}">
                <a16:creationId xmlns:a16="http://schemas.microsoft.com/office/drawing/2014/main" id="{B10279C3-0D41-5C4D-BDA8-B08DAD222308}"/>
              </a:ext>
            </a:extLst>
          </p:cNvPr>
          <p:cNvSpPr/>
          <p:nvPr/>
        </p:nvSpPr>
        <p:spPr>
          <a:xfrm>
            <a:off x="3720624" y="2259414"/>
            <a:ext cx="915670" cy="687705"/>
          </a:xfrm>
          <a:prstGeom prst="rect">
            <a:avLst/>
          </a:prstGeom>
          <a:solidFill>
            <a:srgbClr val="03905C"/>
          </a:solidFill>
          <a:ln w="25400" cap="flat" cmpd="sng" algn="ctr">
            <a:solidFill>
              <a:srgbClr val="03905C"/>
            </a:solidFill>
            <a:prstDash val="solid"/>
          </a:ln>
          <a:effectLst/>
        </p:spPr>
        <p:txBody>
          <a:bodyPr rtlCol="0" anchor="ctr"/>
          <a:lstStyle/>
          <a:p>
            <a:pPr lvl="0" eaLnBrk="0" fontAlgn="base">
              <a:spcBef>
                <a:spcPct val="0"/>
              </a:spcBef>
              <a:spcAft>
                <a:spcPct val="0"/>
              </a:spcAft>
              <a:defRPr/>
            </a:pPr>
            <a:r>
              <a:rPr lang="en-US" altLang="zh-CN" sz="1400" dirty="0">
                <a:solidFill>
                  <a:schemeClr val="bg1"/>
                </a:solidFill>
                <a:latin typeface="Microsoft YaHei" panose="020B0503020204020204" pitchFamily="34" charset="-122"/>
                <a:ea typeface="Microsoft YaHei" panose="020B0503020204020204" pitchFamily="34" charset="-122"/>
              </a:rPr>
              <a:t>Boot</a:t>
            </a:r>
            <a:r>
              <a:rPr lang="zh-CN" altLang="en-US" sz="1400" dirty="0">
                <a:solidFill>
                  <a:schemeClr val="bg1"/>
                </a:solidFill>
                <a:latin typeface="Microsoft YaHei" panose="020B0503020204020204" pitchFamily="34" charset="-122"/>
                <a:ea typeface="Microsoft YaHei" panose="020B0503020204020204" pitchFamily="34" charset="-122"/>
              </a:rPr>
              <a:t> </a:t>
            </a:r>
            <a:r>
              <a:rPr lang="en-US" altLang="zh-CN" sz="1400" dirty="0">
                <a:solidFill>
                  <a:schemeClr val="bg1"/>
                </a:solidFill>
                <a:latin typeface="Microsoft YaHei" panose="020B0503020204020204" pitchFamily="34" charset="-122"/>
                <a:ea typeface="Microsoft YaHei" panose="020B0503020204020204" pitchFamily="34" charset="-122"/>
              </a:rPr>
              <a:t>Entry</a:t>
            </a: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sp>
        <p:nvSpPr>
          <p:cNvPr id="39" name="文本框 38">
            <a:extLst>
              <a:ext uri="{FF2B5EF4-FFF2-40B4-BE49-F238E27FC236}">
                <a16:creationId xmlns:a16="http://schemas.microsoft.com/office/drawing/2014/main" id="{88DDE2AB-A19A-B349-98C4-79D3B9B35C6D}"/>
              </a:ext>
            </a:extLst>
          </p:cNvPr>
          <p:cNvSpPr txBox="1"/>
          <p:nvPr/>
        </p:nvSpPr>
        <p:spPr>
          <a:xfrm>
            <a:off x="3776504" y="1749509"/>
            <a:ext cx="1906905" cy="276999"/>
          </a:xfrm>
          <a:prstGeom prst="rect">
            <a:avLst/>
          </a:prstGeom>
          <a:noFill/>
        </p:spPr>
        <p:txBody>
          <a:bodyPr wrap="square" rtlCol="0">
            <a:spAutoFit/>
          </a:bodyPr>
          <a:lstStyle/>
          <a:p>
            <a:pPr eaLnBrk="0" fontAlgn="base">
              <a:spcBef>
                <a:spcPct val="0"/>
              </a:spcBef>
              <a:spcAft>
                <a:spcPct val="0"/>
              </a:spcAft>
            </a:pPr>
            <a:r>
              <a:rPr lang="en" altLang="zh-CN" sz="120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r>
              <a:rPr lang="en" altLang="zh-CN" sz="120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function display</a:t>
            </a:r>
            <a:endParaRPr lang="zh-CN" altLang="en-US" sz="1200" b="0" kern="120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0" name="矩形 39">
            <a:extLst>
              <a:ext uri="{FF2B5EF4-FFF2-40B4-BE49-F238E27FC236}">
                <a16:creationId xmlns:a16="http://schemas.microsoft.com/office/drawing/2014/main" id="{2435D813-9B28-E649-BDD5-ECC41AF919D0}"/>
              </a:ext>
            </a:extLst>
          </p:cNvPr>
          <p:cNvSpPr/>
          <p:nvPr/>
        </p:nvSpPr>
        <p:spPr>
          <a:xfrm>
            <a:off x="6262529" y="1663149"/>
            <a:ext cx="1907540" cy="501650"/>
          </a:xfrm>
          <a:prstGeom prst="rect">
            <a:avLst/>
          </a:prstGeom>
          <a:noFill/>
          <a:ln w="25400" cap="flat" cmpd="sng" algn="ctr">
            <a:solidFill>
              <a:srgbClr val="00D2EA"/>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41" name="矩形 40">
            <a:extLst>
              <a:ext uri="{FF2B5EF4-FFF2-40B4-BE49-F238E27FC236}">
                <a16:creationId xmlns:a16="http://schemas.microsoft.com/office/drawing/2014/main" id="{D3375550-98A4-2642-A33B-41687DDB64D4}"/>
              </a:ext>
            </a:extLst>
          </p:cNvPr>
          <p:cNvSpPr/>
          <p:nvPr/>
        </p:nvSpPr>
        <p:spPr>
          <a:xfrm>
            <a:off x="6258084" y="2259414"/>
            <a:ext cx="915670" cy="687705"/>
          </a:xfrm>
          <a:prstGeom prst="rect">
            <a:avLst/>
          </a:prstGeom>
          <a:solidFill>
            <a:srgbClr val="03905C"/>
          </a:solidFill>
          <a:ln w="25400" cap="flat" cmpd="sng" algn="ctr">
            <a:solidFill>
              <a:srgbClr val="03905C"/>
            </a:solidFill>
            <a:prstDash val="solid"/>
          </a:ln>
          <a:effectLst/>
        </p:spPr>
        <p:txBody>
          <a:bodyPr rtlCol="0" anchor="ctr"/>
          <a:lstStyle/>
          <a:p>
            <a:pPr lvl="0" eaLnBrk="0" fontAlgn="base">
              <a:spcBef>
                <a:spcPct val="0"/>
              </a:spcBef>
              <a:spcAft>
                <a:spcPct val="0"/>
              </a:spcAft>
              <a:defRPr/>
            </a:pPr>
            <a:r>
              <a:rPr lang="en-US" altLang="zh-CN" sz="1400" dirty="0">
                <a:solidFill>
                  <a:schemeClr val="bg1"/>
                </a:solidFill>
                <a:latin typeface="Microsoft YaHei" panose="020B0503020204020204" pitchFamily="34" charset="-122"/>
                <a:ea typeface="Microsoft YaHei" panose="020B0503020204020204" pitchFamily="34" charset="-122"/>
              </a:rPr>
              <a:t>Boot</a:t>
            </a:r>
            <a:r>
              <a:rPr lang="zh-CN" altLang="en-US" sz="1400" dirty="0">
                <a:solidFill>
                  <a:schemeClr val="bg1"/>
                </a:solidFill>
                <a:latin typeface="Microsoft YaHei" panose="020B0503020204020204" pitchFamily="34" charset="-122"/>
                <a:ea typeface="Microsoft YaHei" panose="020B0503020204020204" pitchFamily="34" charset="-122"/>
              </a:rPr>
              <a:t> </a:t>
            </a:r>
            <a:r>
              <a:rPr lang="en-US" altLang="zh-CN" sz="1400" dirty="0">
                <a:solidFill>
                  <a:schemeClr val="bg1"/>
                </a:solidFill>
                <a:latin typeface="Microsoft YaHei" panose="020B0503020204020204" pitchFamily="34" charset="-122"/>
                <a:ea typeface="Microsoft YaHei" panose="020B0503020204020204" pitchFamily="34" charset="-122"/>
              </a:rPr>
              <a:t>Entry</a:t>
            </a:r>
            <a:endParaRPr lang="zh-CN" altLang="en-US" sz="1400" dirty="0">
              <a:solidFill>
                <a:schemeClr val="bg1"/>
              </a:solidFill>
              <a:latin typeface="Microsoft YaHei" panose="020B0503020204020204" pitchFamily="34" charset="-122"/>
              <a:ea typeface="Microsoft YaHei" panose="020B0503020204020204" pitchFamily="34" charset="-122"/>
            </a:endParaRPr>
          </a:p>
        </p:txBody>
      </p:sp>
      <p:sp>
        <p:nvSpPr>
          <p:cNvPr id="42" name="文本框 41">
            <a:extLst>
              <a:ext uri="{FF2B5EF4-FFF2-40B4-BE49-F238E27FC236}">
                <a16:creationId xmlns:a16="http://schemas.microsoft.com/office/drawing/2014/main" id="{A1F79310-B07E-C74E-811F-FA2F695B892D}"/>
              </a:ext>
            </a:extLst>
          </p:cNvPr>
          <p:cNvSpPr txBox="1"/>
          <p:nvPr/>
        </p:nvSpPr>
        <p:spPr>
          <a:xfrm>
            <a:off x="6294914" y="1749509"/>
            <a:ext cx="1906905" cy="276999"/>
          </a:xfrm>
          <a:prstGeom prst="rect">
            <a:avLst/>
          </a:prstGeom>
          <a:noFill/>
        </p:spPr>
        <p:txBody>
          <a:bodyPr wrap="square" rtlCol="0">
            <a:spAutoFit/>
          </a:bodyPr>
          <a:lstStyle/>
          <a:p>
            <a:pPr eaLnBrk="0" fontAlgn="base">
              <a:spcBef>
                <a:spcPct val="0"/>
              </a:spcBef>
              <a:spcAft>
                <a:spcPct val="0"/>
              </a:spcAft>
            </a:pPr>
            <a:r>
              <a:rPr lang="en" altLang="zh-CN" sz="120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r>
              <a:rPr lang="en" altLang="zh-CN" sz="120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function display</a:t>
            </a:r>
            <a:endParaRPr lang="zh-CN" altLang="en-US" sz="1200" b="0" kern="120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3" name="文本框 42">
            <a:extLst>
              <a:ext uri="{FF2B5EF4-FFF2-40B4-BE49-F238E27FC236}">
                <a16:creationId xmlns:a16="http://schemas.microsoft.com/office/drawing/2014/main" id="{A8F3C92D-3A18-DB46-A325-758D59383361}"/>
              </a:ext>
            </a:extLst>
          </p:cNvPr>
          <p:cNvSpPr txBox="1"/>
          <p:nvPr/>
        </p:nvSpPr>
        <p:spPr>
          <a:xfrm>
            <a:off x="2639721" y="773302"/>
            <a:ext cx="4300562" cy="369332"/>
          </a:xfrm>
          <a:prstGeom prst="rect">
            <a:avLst/>
          </a:prstGeom>
          <a:noFill/>
        </p:spPr>
        <p:txBody>
          <a:bodyPr wrap="square" rtlCol="0">
            <a:spAutoFit/>
          </a:bodyPr>
          <a:lstStyle/>
          <a:p>
            <a:pPr algn="l" defTabSz="914400" eaLnBrk="0" fontAlgn="base">
              <a:spcBef>
                <a:spcPct val="0"/>
              </a:spcBef>
              <a:spcAft>
                <a:spcPct val="0"/>
              </a:spcAft>
            </a:pPr>
            <a:r>
              <a:rPr lang="en-US" altLang="zh-CN" sz="1800" b="1" kern="1200" dirty="0">
                <a:solidFill>
                  <a:schemeClr val="bg1"/>
                </a:solidFill>
                <a:latin typeface="微软雅黑" panose="020B0503020204020204" pitchFamily="34" charset="-122"/>
                <a:ea typeface="微软雅黑" panose="020B0503020204020204" pitchFamily="34" charset="-122"/>
                <a:cs typeface="+mn-cs"/>
              </a:rPr>
              <a:t>Mini-App</a:t>
            </a:r>
            <a:r>
              <a:rPr lang="zh-CN" altLang="en-US" sz="1800" b="1" kern="1200" dirty="0">
                <a:solidFill>
                  <a:schemeClr val="bg1"/>
                </a:solidFill>
                <a:latin typeface="微软雅黑" panose="020B0503020204020204" pitchFamily="34" charset="-122"/>
                <a:ea typeface="微软雅黑" panose="020B0503020204020204" pitchFamily="34" charset="-122"/>
                <a:cs typeface="+mn-cs"/>
              </a:rPr>
              <a:t> </a:t>
            </a:r>
            <a:r>
              <a:rPr lang="en-US" altLang="zh-CN" sz="1800" b="1" kern="1200" dirty="0">
                <a:solidFill>
                  <a:schemeClr val="bg1"/>
                </a:solidFill>
                <a:latin typeface="微软雅黑" panose="020B0503020204020204" pitchFamily="34" charset="-122"/>
                <a:ea typeface="微软雅黑" panose="020B0503020204020204" pitchFamily="34" charset="-122"/>
                <a:cs typeface="+mn-cs"/>
              </a:rPr>
              <a:t>Development</a:t>
            </a:r>
            <a:r>
              <a:rPr lang="zh-CN" altLang="en-US" sz="1800" b="1" kern="1200" dirty="0">
                <a:solidFill>
                  <a:schemeClr val="bg1"/>
                </a:solidFill>
                <a:latin typeface="微软雅黑" panose="020B0503020204020204" pitchFamily="34" charset="-122"/>
                <a:ea typeface="微软雅黑" panose="020B0503020204020204" pitchFamily="34" charset="-122"/>
                <a:cs typeface="+mn-cs"/>
              </a:rPr>
              <a:t> </a:t>
            </a:r>
            <a:r>
              <a:rPr lang="en-US" altLang="zh-CN" sz="1800" b="1" kern="1200" dirty="0">
                <a:solidFill>
                  <a:schemeClr val="bg1"/>
                </a:solidFill>
                <a:latin typeface="微软雅黑" panose="020B0503020204020204" pitchFamily="34" charset="-122"/>
                <a:ea typeface="微软雅黑" panose="020B0503020204020204" pitchFamily="34" charset="-122"/>
                <a:cs typeface="+mn-cs"/>
              </a:rPr>
              <a:t>Framework</a:t>
            </a:r>
            <a:endParaRPr lang="zh-CN" altLang="en-US" sz="1800" b="1" kern="1200" dirty="0">
              <a:solidFill>
                <a:schemeClr val="bg1"/>
              </a:solidFill>
              <a:latin typeface="微软雅黑" panose="020B0503020204020204" pitchFamily="34" charset="-122"/>
              <a:ea typeface="微软雅黑" panose="020B0503020204020204" pitchFamily="34" charset="-122"/>
              <a:cs typeface="+mn-cs"/>
            </a:endParaRPr>
          </a:p>
        </p:txBody>
      </p:sp>
      <p:cxnSp>
        <p:nvCxnSpPr>
          <p:cNvPr id="44" name="肘形连接符 43">
            <a:extLst>
              <a:ext uri="{FF2B5EF4-FFF2-40B4-BE49-F238E27FC236}">
                <a16:creationId xmlns:a16="http://schemas.microsoft.com/office/drawing/2014/main" id="{77D6021F-6E12-4442-A0DE-24F6CE4B92DC}"/>
              </a:ext>
            </a:extLst>
          </p:cNvPr>
          <p:cNvCxnSpPr>
            <a:cxnSpLocks/>
          </p:cNvCxnSpPr>
          <p:nvPr/>
        </p:nvCxnSpPr>
        <p:spPr>
          <a:xfrm rot="5400000" flipV="1">
            <a:off x="4105903" y="1523254"/>
            <a:ext cx="1836000" cy="4536000"/>
          </a:xfrm>
          <a:prstGeom prst="bentConnector3">
            <a:avLst>
              <a:gd name="adj1" fmla="val 24747"/>
            </a:avLst>
          </a:prstGeom>
          <a:ln w="19050">
            <a:solidFill>
              <a:srgbClr val="A736FF">
                <a:alpha val="94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肘形连接符 44">
            <a:extLst>
              <a:ext uri="{FF2B5EF4-FFF2-40B4-BE49-F238E27FC236}">
                <a16:creationId xmlns:a16="http://schemas.microsoft.com/office/drawing/2014/main" id="{A723C218-7BE3-F04F-8330-24BD4F98367F}"/>
              </a:ext>
            </a:extLst>
          </p:cNvPr>
          <p:cNvCxnSpPr>
            <a:cxnSpLocks/>
          </p:cNvCxnSpPr>
          <p:nvPr/>
        </p:nvCxnSpPr>
        <p:spPr>
          <a:xfrm rot="16200000" flipH="1">
            <a:off x="5222625" y="2627741"/>
            <a:ext cx="2136772" cy="2008708"/>
          </a:xfrm>
          <a:prstGeom prst="bentConnector3">
            <a:avLst>
              <a:gd name="adj1" fmla="val 36330"/>
            </a:avLst>
          </a:prstGeom>
          <a:ln w="19050">
            <a:solidFill>
              <a:srgbClr val="A736FF">
                <a:alpha val="94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肘形连接符 45">
            <a:extLst>
              <a:ext uri="{FF2B5EF4-FFF2-40B4-BE49-F238E27FC236}">
                <a16:creationId xmlns:a16="http://schemas.microsoft.com/office/drawing/2014/main" id="{D4DCBCFB-058D-5F48-92F0-EC785956CC4E}"/>
              </a:ext>
            </a:extLst>
          </p:cNvPr>
          <p:cNvCxnSpPr>
            <a:cxnSpLocks/>
          </p:cNvCxnSpPr>
          <p:nvPr/>
        </p:nvCxnSpPr>
        <p:spPr>
          <a:xfrm rot="5400000">
            <a:off x="6421115" y="3432988"/>
            <a:ext cx="2160000" cy="403041"/>
          </a:xfrm>
          <a:prstGeom prst="bentConnector3">
            <a:avLst>
              <a:gd name="adj1" fmla="val 36247"/>
            </a:avLst>
          </a:prstGeom>
          <a:ln w="19050">
            <a:solidFill>
              <a:srgbClr val="A736FF">
                <a:alpha val="94000"/>
              </a:srgbClr>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32720C0E-ECF9-4F46-9338-4A054829D5BB}"/>
              </a:ext>
            </a:extLst>
          </p:cNvPr>
          <p:cNvSpPr/>
          <p:nvPr/>
        </p:nvSpPr>
        <p:spPr>
          <a:xfrm>
            <a:off x="7286149" y="2259414"/>
            <a:ext cx="915670" cy="687705"/>
          </a:xfrm>
          <a:prstGeom prst="rect">
            <a:avLst/>
          </a:prstGeom>
          <a:solidFill>
            <a:srgbClr val="A736FF"/>
          </a:solidFill>
          <a:ln w="25400" cap="flat" cmpd="sng" algn="ctr">
            <a:solidFill>
              <a:srgbClr val="A736FF"/>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Service</a:t>
            </a:r>
            <a:endPar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48" name="矩形 47">
            <a:extLst>
              <a:ext uri="{FF2B5EF4-FFF2-40B4-BE49-F238E27FC236}">
                <a16:creationId xmlns:a16="http://schemas.microsoft.com/office/drawing/2014/main" id="{90F7ECF6-2CCC-FE40-AE4C-57BE4DF19129}"/>
              </a:ext>
            </a:extLst>
          </p:cNvPr>
          <p:cNvSpPr/>
          <p:nvPr/>
        </p:nvSpPr>
        <p:spPr>
          <a:xfrm>
            <a:off x="4748689" y="2259414"/>
            <a:ext cx="915670" cy="687705"/>
          </a:xfrm>
          <a:prstGeom prst="rect">
            <a:avLst/>
          </a:prstGeom>
          <a:solidFill>
            <a:srgbClr val="A736FF"/>
          </a:solidFill>
          <a:ln w="25400" cap="flat" cmpd="sng" algn="ctr">
            <a:solidFill>
              <a:srgbClr val="A736FF"/>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S</a:t>
            </a:r>
            <a:r>
              <a:rPr lang="en-US" altLang="zh-CN" sz="1400" dirty="0" err="1">
                <a:solidFill>
                  <a:schemeClr val="bg1"/>
                </a:solidFill>
                <a:latin typeface="Microsoft YaHei" panose="020B0503020204020204" pitchFamily="34" charset="-122"/>
                <a:ea typeface="Microsoft YaHei" panose="020B0503020204020204" pitchFamily="34" charset="-122"/>
              </a:rPr>
              <a:t>ervice</a:t>
            </a:r>
            <a:endPar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49" name="矩形 48">
            <a:extLst>
              <a:ext uri="{FF2B5EF4-FFF2-40B4-BE49-F238E27FC236}">
                <a16:creationId xmlns:a16="http://schemas.microsoft.com/office/drawing/2014/main" id="{A90DD54A-53ED-A940-B9DF-DC502A01D146}"/>
              </a:ext>
            </a:extLst>
          </p:cNvPr>
          <p:cNvSpPr/>
          <p:nvPr/>
        </p:nvSpPr>
        <p:spPr>
          <a:xfrm>
            <a:off x="2281079" y="2259414"/>
            <a:ext cx="915670" cy="687705"/>
          </a:xfrm>
          <a:prstGeom prst="rect">
            <a:avLst/>
          </a:prstGeom>
          <a:solidFill>
            <a:srgbClr val="A736FF"/>
          </a:solidFill>
          <a:ln w="25400" cap="flat" cmpd="sng" algn="ctr">
            <a:solidFill>
              <a:srgbClr val="A736FF"/>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Service</a:t>
            </a:r>
            <a:endPar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cxnSp>
        <p:nvCxnSpPr>
          <p:cNvPr id="50" name="曲线连接符 49">
            <a:extLst>
              <a:ext uri="{FF2B5EF4-FFF2-40B4-BE49-F238E27FC236}">
                <a16:creationId xmlns:a16="http://schemas.microsoft.com/office/drawing/2014/main" id="{59FDAAE7-AB5C-2F40-8469-78C7BA023029}"/>
              </a:ext>
            </a:extLst>
          </p:cNvPr>
          <p:cNvCxnSpPr>
            <a:cxnSpLocks/>
          </p:cNvCxnSpPr>
          <p:nvPr/>
        </p:nvCxnSpPr>
        <p:spPr>
          <a:xfrm rot="16200000" flipV="1">
            <a:off x="3398664" y="1294621"/>
            <a:ext cx="1284605" cy="4608000"/>
          </a:xfrm>
          <a:prstGeom prst="curvedConnector3">
            <a:avLst>
              <a:gd name="adj1" fmla="val 50000"/>
            </a:avLst>
          </a:prstGeom>
          <a:ln w="22225">
            <a:solidFill>
              <a:srgbClr val="E5501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曲线连接符 50">
            <a:extLst>
              <a:ext uri="{FF2B5EF4-FFF2-40B4-BE49-F238E27FC236}">
                <a16:creationId xmlns:a16="http://schemas.microsoft.com/office/drawing/2014/main" id="{5434855F-2BEE-2540-BBD1-46ADE631F29A}"/>
              </a:ext>
            </a:extLst>
          </p:cNvPr>
          <p:cNvCxnSpPr/>
          <p:nvPr/>
        </p:nvCxnSpPr>
        <p:spPr>
          <a:xfrm rot="16200000" flipV="1">
            <a:off x="4898828" y="2314117"/>
            <a:ext cx="1188000" cy="2484000"/>
          </a:xfrm>
          <a:prstGeom prst="curvedConnector3">
            <a:avLst>
              <a:gd name="adj1" fmla="val 50027"/>
            </a:avLst>
          </a:prstGeom>
          <a:ln w="22225">
            <a:solidFill>
              <a:srgbClr val="E55014"/>
            </a:solidFill>
            <a:tailEnd type="triangle"/>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210FBFFC-E4D6-4E4C-9900-8A9A6970EDE1}"/>
              </a:ext>
            </a:extLst>
          </p:cNvPr>
          <p:cNvGrpSpPr/>
          <p:nvPr/>
        </p:nvGrpSpPr>
        <p:grpSpPr>
          <a:xfrm>
            <a:off x="6454354" y="4021152"/>
            <a:ext cx="613593" cy="410369"/>
            <a:chOff x="5341834" y="3005152"/>
            <a:chExt cx="613593" cy="410369"/>
          </a:xfrm>
        </p:grpSpPr>
        <p:sp>
          <p:nvSpPr>
            <p:cNvPr id="53" name="圆角矩形 42">
              <a:extLst>
                <a:ext uri="{FF2B5EF4-FFF2-40B4-BE49-F238E27FC236}">
                  <a16:creationId xmlns:a16="http://schemas.microsoft.com/office/drawing/2014/main" id="{A6960C66-A47E-5241-B60A-3042660E65E5}"/>
                </a:ext>
              </a:extLst>
            </p:cNvPr>
            <p:cNvSpPr/>
            <p:nvPr/>
          </p:nvSpPr>
          <p:spPr bwMode="auto">
            <a:xfrm>
              <a:off x="5341834" y="3051671"/>
              <a:ext cx="613593" cy="363850"/>
            </a:xfrm>
            <a:prstGeom prst="roundRect">
              <a:avLst/>
            </a:prstGeom>
            <a:solidFill>
              <a:srgbClr val="0065B0">
                <a:lumMod val="20000"/>
                <a:lumOff val="80000"/>
              </a:srgbClr>
            </a:solidFill>
            <a:ln w="25400" cap="flat" cmpd="sng" algn="ctr">
              <a:solidFill>
                <a:srgbClr val="0065B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4" name="文本框 53">
              <a:extLst>
                <a:ext uri="{FF2B5EF4-FFF2-40B4-BE49-F238E27FC236}">
                  <a16:creationId xmlns:a16="http://schemas.microsoft.com/office/drawing/2014/main" id="{C374C0E4-FDF7-B440-BCAD-A834B48C23B8}"/>
                </a:ext>
              </a:extLst>
            </p:cNvPr>
            <p:cNvSpPr txBox="1"/>
            <p:nvPr/>
          </p:nvSpPr>
          <p:spPr>
            <a:xfrm>
              <a:off x="5452797" y="3005152"/>
              <a:ext cx="3943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rPr>
                <a:t>Mini</a:t>
              </a:r>
            </a:p>
            <a:p>
              <a:pPr marL="0" marR="0" indent="0" algn="ctr" defTabSz="825500" rtl="0" fontAlgn="auto" latinLnBrk="0" hangingPunct="0">
                <a:lnSpc>
                  <a:spcPct val="100000"/>
                </a:lnSpc>
                <a:spcBef>
                  <a:spcPts val="0"/>
                </a:spcBef>
                <a:spcAft>
                  <a:spcPts val="0"/>
                </a:spcAft>
                <a:buClrTx/>
                <a:buSzTx/>
                <a:buFontTx/>
                <a:buNone/>
                <a:tabLst/>
              </a:pPr>
              <a:r>
                <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rPr>
                <a:t>app</a:t>
              </a:r>
              <a:endParaRPr kumimoji="0" lang="zh-CN" altLang="en-US"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endParaRPr>
            </a:p>
          </p:txBody>
        </p:sp>
      </p:grpSp>
      <p:grpSp>
        <p:nvGrpSpPr>
          <p:cNvPr id="55" name="组合 54">
            <a:extLst>
              <a:ext uri="{FF2B5EF4-FFF2-40B4-BE49-F238E27FC236}">
                <a16:creationId xmlns:a16="http://schemas.microsoft.com/office/drawing/2014/main" id="{08EDBD93-FEF9-DD4F-8036-5FCC38782948}"/>
              </a:ext>
            </a:extLst>
          </p:cNvPr>
          <p:cNvGrpSpPr/>
          <p:nvPr/>
        </p:nvGrpSpPr>
        <p:grpSpPr>
          <a:xfrm>
            <a:off x="6049793" y="4164354"/>
            <a:ext cx="613593" cy="410369"/>
            <a:chOff x="3115851" y="2869746"/>
            <a:chExt cx="613593" cy="410369"/>
          </a:xfrm>
        </p:grpSpPr>
        <p:sp>
          <p:nvSpPr>
            <p:cNvPr id="56" name="圆角矩形 43">
              <a:extLst>
                <a:ext uri="{FF2B5EF4-FFF2-40B4-BE49-F238E27FC236}">
                  <a16:creationId xmlns:a16="http://schemas.microsoft.com/office/drawing/2014/main" id="{E496D275-FFEA-1D46-9F4C-F9F7958C771C}"/>
                </a:ext>
              </a:extLst>
            </p:cNvPr>
            <p:cNvSpPr/>
            <p:nvPr/>
          </p:nvSpPr>
          <p:spPr bwMode="auto">
            <a:xfrm>
              <a:off x="3115851" y="2910363"/>
              <a:ext cx="613593" cy="363850"/>
            </a:xfrm>
            <a:prstGeom prst="roundRect">
              <a:avLst/>
            </a:prstGeom>
            <a:solidFill>
              <a:srgbClr val="0065B0">
                <a:lumMod val="20000"/>
                <a:lumOff val="80000"/>
              </a:srgbClr>
            </a:solidFill>
            <a:ln w="25400" cap="flat" cmpd="sng" algn="ctr">
              <a:solidFill>
                <a:srgbClr val="0065B0"/>
              </a:solidFill>
              <a:prstDash val="solid"/>
              <a:headEnd type="none" w="med" len="med"/>
              <a:tailEnd type="none" w="med" len="med"/>
            </a:ln>
            <a:effectLst/>
          </p:spPr>
          <p:txBody>
            <a:bodyPr vert="horz" wrap="none" lIns="0" tIns="0" rIns="0" bIns="0" numCol="1" rtlCol="0" anchor="ctr" anchorCtr="0" compatLnSpc="1"/>
            <a:lstStyle/>
            <a:p>
              <a:pPr marL="342900" marR="0" lvl="0" indent="-342900" defTabSz="914400" eaLnBrk="0" fontAlgn="ctr" latinLnBrk="0" hangingPunct="1">
                <a:lnSpc>
                  <a:spcPct val="110000"/>
                </a:lnSpc>
                <a:spcBef>
                  <a:spcPct val="50000"/>
                </a:spcBef>
                <a:spcAft>
                  <a:spcPct val="0"/>
                </a:spcAft>
                <a:buClrTx/>
                <a:buSzTx/>
                <a:buFontTx/>
                <a:buNone/>
                <a:tabLst/>
                <a:defRPr/>
              </a:pPr>
              <a:endParaRPr kumimoji="0" lang="zh-CN" altLang="en-US" sz="1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7" name="文本框 56">
              <a:extLst>
                <a:ext uri="{FF2B5EF4-FFF2-40B4-BE49-F238E27FC236}">
                  <a16:creationId xmlns:a16="http://schemas.microsoft.com/office/drawing/2014/main" id="{50313536-3EDB-6B4D-B1E3-D423B9F5D260}"/>
                </a:ext>
              </a:extLst>
            </p:cNvPr>
            <p:cNvSpPr txBox="1"/>
            <p:nvPr/>
          </p:nvSpPr>
          <p:spPr>
            <a:xfrm>
              <a:off x="3239989" y="2869746"/>
              <a:ext cx="3943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rPr>
                <a:t>Mini</a:t>
              </a:r>
            </a:p>
            <a:p>
              <a:pPr marL="0" marR="0" indent="0" algn="ctr" defTabSz="825500" rtl="0" fontAlgn="auto" latinLnBrk="0" hangingPunct="0">
                <a:lnSpc>
                  <a:spcPct val="100000"/>
                </a:lnSpc>
                <a:spcBef>
                  <a:spcPts val="0"/>
                </a:spcBef>
                <a:spcAft>
                  <a:spcPts val="0"/>
                </a:spcAft>
                <a:buClrTx/>
                <a:buSzTx/>
                <a:buFontTx/>
                <a:buNone/>
                <a:tabLst/>
              </a:pPr>
              <a:r>
                <a:rPr kumimoji="0" lang="en-US" altLang="zh-CN"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rPr>
                <a:t>app</a:t>
              </a:r>
              <a:endParaRPr kumimoji="0" lang="zh-CN" altLang="en-US" sz="1000" b="1" i="0" u="none" strike="noStrike" cap="none" spc="0" normalizeH="0" baseline="0" dirty="0">
                <a:ln>
                  <a:noFill/>
                </a:ln>
                <a:solidFill>
                  <a:srgbClr val="000000"/>
                </a:solidFill>
                <a:effectLst/>
                <a:uFillTx/>
                <a:latin typeface="Microsoft YaHei" panose="020B0503020204020204" pitchFamily="34" charset="-122"/>
                <a:ea typeface="Microsoft YaHei" panose="020B0503020204020204" pitchFamily="34" charset="-122"/>
                <a:sym typeface="Helvetica Neue"/>
              </a:endParaRPr>
            </a:p>
          </p:txBody>
        </p:sp>
      </p:grpSp>
      <p:cxnSp>
        <p:nvCxnSpPr>
          <p:cNvPr id="58" name="曲线连接符 57">
            <a:extLst>
              <a:ext uri="{FF2B5EF4-FFF2-40B4-BE49-F238E27FC236}">
                <a16:creationId xmlns:a16="http://schemas.microsoft.com/office/drawing/2014/main" id="{A4AFA774-E7E9-8A48-B1DE-D6C39ABB5DAE}"/>
              </a:ext>
            </a:extLst>
          </p:cNvPr>
          <p:cNvCxnSpPr/>
          <p:nvPr/>
        </p:nvCxnSpPr>
        <p:spPr>
          <a:xfrm rot="16200000">
            <a:off x="6484662" y="3447624"/>
            <a:ext cx="1008000" cy="0"/>
          </a:xfrm>
          <a:prstGeom prst="curvedConnector3">
            <a:avLst>
              <a:gd name="adj1" fmla="val 49971"/>
            </a:avLst>
          </a:prstGeom>
          <a:ln w="22225">
            <a:solidFill>
              <a:srgbClr val="E55014"/>
            </a:solidFill>
            <a:tailEnd type="triangle"/>
          </a:ln>
        </p:spPr>
        <p:style>
          <a:lnRef idx="1">
            <a:schemeClr val="accent1"/>
          </a:lnRef>
          <a:fillRef idx="0">
            <a:schemeClr val="accent1"/>
          </a:fillRef>
          <a:effectRef idx="0">
            <a:schemeClr val="accent1"/>
          </a:effectRef>
          <a:fontRef idx="minor">
            <a:schemeClr val="tx1"/>
          </a:fontRef>
        </p:style>
      </p:cxnSp>
      <p:sp>
        <p:nvSpPr>
          <p:cNvPr id="59" name="右箭头 58">
            <a:extLst>
              <a:ext uri="{FF2B5EF4-FFF2-40B4-BE49-F238E27FC236}">
                <a16:creationId xmlns:a16="http://schemas.microsoft.com/office/drawing/2014/main" id="{0AA6B288-F0C2-2040-BE8C-CD87806AC7C9}"/>
              </a:ext>
            </a:extLst>
          </p:cNvPr>
          <p:cNvSpPr/>
          <p:nvPr/>
        </p:nvSpPr>
        <p:spPr>
          <a:xfrm rot="10800000">
            <a:off x="5001236" y="4906117"/>
            <a:ext cx="719929" cy="304165"/>
          </a:xfrm>
          <a:prstGeom prst="rightArrow">
            <a:avLst/>
          </a:prstGeom>
          <a:solidFill>
            <a:srgbClr val="A6A6A6"/>
          </a:solidFill>
          <a:ln w="25400" cap="flat" cmpd="sng" algn="ctr">
            <a:solidFill>
              <a:srgbClr val="A6A6A6">
                <a:alpha val="85000"/>
              </a:srgbClr>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60" name="文本框 59">
            <a:extLst>
              <a:ext uri="{FF2B5EF4-FFF2-40B4-BE49-F238E27FC236}">
                <a16:creationId xmlns:a16="http://schemas.microsoft.com/office/drawing/2014/main" id="{D9B32423-DE2C-5647-921E-01E6CB67A09C}"/>
              </a:ext>
            </a:extLst>
          </p:cNvPr>
          <p:cNvSpPr txBox="1"/>
          <p:nvPr/>
        </p:nvSpPr>
        <p:spPr>
          <a:xfrm>
            <a:off x="4967947" y="4412655"/>
            <a:ext cx="964702" cy="461665"/>
          </a:xfrm>
          <a:prstGeom prst="rect">
            <a:avLst/>
          </a:prstGeom>
          <a:noFill/>
        </p:spPr>
        <p:txBody>
          <a:bodyPr wrap="square" rtlCol="0">
            <a:spAutoFit/>
          </a:bodyPr>
          <a:lstStyle/>
          <a:p>
            <a:pPr eaLnBrk="0" fontAlgn="base">
              <a:spcBef>
                <a:spcPct val="0"/>
              </a:spcBef>
              <a:spcAft>
                <a:spcPct val="0"/>
              </a:spcAft>
            </a:pPr>
            <a:r>
              <a:rPr lang="en" altLang="zh-CN" sz="1200" dirty="0">
                <a:solidFill>
                  <a:prstClr val="black">
                    <a:lumMod val="85000"/>
                    <a:lumOff val="15000"/>
                  </a:prstClr>
                </a:solidFill>
                <a:latin typeface="微软雅黑" panose="020B0503020204020204" pitchFamily="34" charset="-122"/>
                <a:ea typeface="微软雅黑" panose="020B0503020204020204" pitchFamily="34" charset="-122"/>
              </a:rPr>
              <a:t>load on demand</a:t>
            </a:r>
            <a:endParaRPr lang="zh-CN" altLang="en-US" sz="1200" b="0" kern="1200" dirty="0">
              <a:solidFill>
                <a:prstClr val="black"/>
              </a:solidFill>
              <a:latin typeface="Arial" panose="020B0604020202090204" pitchFamily="34" charset="0"/>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E7CF0264-42A1-F347-BB0A-1E9A7829C121}"/>
              </a:ext>
            </a:extLst>
          </p:cNvPr>
          <p:cNvSpPr txBox="1"/>
          <p:nvPr/>
        </p:nvSpPr>
        <p:spPr>
          <a:xfrm>
            <a:off x="1619727" y="3767871"/>
            <a:ext cx="2564998" cy="369332"/>
          </a:xfrm>
          <a:prstGeom prst="rect">
            <a:avLst/>
          </a:prstGeom>
          <a:noFill/>
        </p:spPr>
        <p:txBody>
          <a:bodyPr wrap="none" rtlCol="0">
            <a:spAutoFit/>
          </a:bodyPr>
          <a:lstStyle/>
          <a:p>
            <a:pPr algn="l" defTabSz="914400" eaLnBrk="0" fontAlgn="base">
              <a:spcBef>
                <a:spcPct val="0"/>
              </a:spcBef>
              <a:spcAft>
                <a:spcPct val="0"/>
              </a:spcAft>
            </a:pPr>
            <a:r>
              <a:rPr lang="en-US" altLang="zh-CN" sz="1800" kern="1200" dirty="0" err="1">
                <a:solidFill>
                  <a:srgbClr val="00D2EA"/>
                </a:solidFill>
                <a:latin typeface="微软雅黑" panose="020B0503020204020204" pitchFamily="34" charset="-122"/>
                <a:ea typeface="微软雅黑" panose="020B0503020204020204" pitchFamily="34" charset="-122"/>
                <a:cs typeface="+mn-cs"/>
              </a:rPr>
              <a:t>MiniApp</a:t>
            </a:r>
            <a:r>
              <a:rPr lang="zh-CN" altLang="en-US" sz="1800" kern="1200" dirty="0">
                <a:solidFill>
                  <a:srgbClr val="00D2EA"/>
                </a:solidFill>
                <a:latin typeface="微软雅黑" panose="020B0503020204020204" pitchFamily="34" charset="-122"/>
                <a:ea typeface="微软雅黑" panose="020B0503020204020204" pitchFamily="34" charset="-122"/>
                <a:cs typeface="+mn-cs"/>
              </a:rPr>
              <a:t> </a:t>
            </a:r>
            <a:r>
              <a:rPr lang="en-US" altLang="zh-CN" sz="1800" kern="1200" dirty="0">
                <a:solidFill>
                  <a:srgbClr val="00D2EA"/>
                </a:solidFill>
                <a:latin typeface="微软雅黑" panose="020B0503020204020204" pitchFamily="34" charset="-122"/>
                <a:ea typeface="微软雅黑" panose="020B0503020204020204" pitchFamily="34" charset="-122"/>
                <a:cs typeface="+mn-cs"/>
              </a:rPr>
              <a:t>Marketplace</a:t>
            </a:r>
            <a:endParaRPr lang="zh-CN" altLang="en-US" sz="1800" kern="1200" dirty="0">
              <a:solidFill>
                <a:srgbClr val="00D2EA"/>
              </a:solidFill>
              <a:latin typeface="微软雅黑" panose="020B0503020204020204" pitchFamily="34" charset="-122"/>
              <a:ea typeface="微软雅黑" panose="020B0503020204020204" pitchFamily="34" charset="-122"/>
              <a:cs typeface="+mn-cs"/>
            </a:endParaRPr>
          </a:p>
        </p:txBody>
      </p:sp>
      <p:sp>
        <p:nvSpPr>
          <p:cNvPr id="62" name="矩形 61">
            <a:extLst>
              <a:ext uri="{FF2B5EF4-FFF2-40B4-BE49-F238E27FC236}">
                <a16:creationId xmlns:a16="http://schemas.microsoft.com/office/drawing/2014/main" id="{0883F3ED-EC83-4747-AAEE-60507AE50975}"/>
              </a:ext>
            </a:extLst>
          </p:cNvPr>
          <p:cNvSpPr/>
          <p:nvPr/>
        </p:nvSpPr>
        <p:spPr>
          <a:xfrm>
            <a:off x="144022" y="3794555"/>
            <a:ext cx="4777409" cy="2999945"/>
          </a:xfrm>
          <a:prstGeom prst="rect">
            <a:avLst/>
          </a:prstGeom>
          <a:noFill/>
          <a:ln w="25400" cap="flat" cmpd="sng" algn="ctr">
            <a:solidFill>
              <a:srgbClr val="00D2EA"/>
            </a:solidFill>
            <a:prstDash val="solid"/>
          </a:ln>
          <a:effectLst/>
        </p:spPr>
        <p:txBody>
          <a:bodyPr rtlCol="0" anchor="ctr"/>
          <a:lstStyle/>
          <a:p>
            <a:pPr marL="0" marR="0" lvl="0" indent="0" defTabSz="914400" eaLnBrk="0"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sp>
        <p:nvSpPr>
          <p:cNvPr id="63" name="文本框 62">
            <a:extLst>
              <a:ext uri="{FF2B5EF4-FFF2-40B4-BE49-F238E27FC236}">
                <a16:creationId xmlns:a16="http://schemas.microsoft.com/office/drawing/2014/main" id="{CE4693EF-4C9D-F84C-9C78-FE4F407C65D0}"/>
              </a:ext>
            </a:extLst>
          </p:cNvPr>
          <p:cNvSpPr txBox="1"/>
          <p:nvPr/>
        </p:nvSpPr>
        <p:spPr>
          <a:xfrm>
            <a:off x="385931" y="4160072"/>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E-shopping</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64" name="图片 63">
            <a:extLst>
              <a:ext uri="{FF2B5EF4-FFF2-40B4-BE49-F238E27FC236}">
                <a16:creationId xmlns:a16="http://schemas.microsoft.com/office/drawing/2014/main" id="{18AE9E24-1922-F642-94B9-6B58F6727291}"/>
              </a:ext>
            </a:extLst>
          </p:cNvPr>
          <p:cNvPicPr>
            <a:picLocks noChangeAspect="1"/>
          </p:cNvPicPr>
          <p:nvPr/>
        </p:nvPicPr>
        <p:blipFill>
          <a:blip r:embed="rId5"/>
          <a:stretch>
            <a:fillRect/>
          </a:stretch>
        </p:blipFill>
        <p:spPr>
          <a:xfrm>
            <a:off x="213454" y="4394696"/>
            <a:ext cx="1166044" cy="653497"/>
          </a:xfrm>
          <a:prstGeom prst="rect">
            <a:avLst/>
          </a:prstGeom>
        </p:spPr>
      </p:pic>
      <p:sp>
        <p:nvSpPr>
          <p:cNvPr id="65" name="文本框 64">
            <a:extLst>
              <a:ext uri="{FF2B5EF4-FFF2-40B4-BE49-F238E27FC236}">
                <a16:creationId xmlns:a16="http://schemas.microsoft.com/office/drawing/2014/main" id="{77E0DC2F-9C34-C44E-9185-2EE868A79E45}"/>
              </a:ext>
            </a:extLst>
          </p:cNvPr>
          <p:cNvSpPr txBox="1"/>
          <p:nvPr/>
        </p:nvSpPr>
        <p:spPr>
          <a:xfrm>
            <a:off x="385930" y="4997610"/>
            <a:ext cx="1033462" cy="369332"/>
          </a:xfrm>
          <a:prstGeom prst="rect">
            <a:avLst/>
          </a:prstGeom>
          <a:noFill/>
        </p:spPr>
        <p:txBody>
          <a:bodyPr wrap="square" rtlCol="0">
            <a:spAutoFit/>
          </a:bodyPr>
          <a:lstStyle/>
          <a:p>
            <a:pPr eaLnBrk="0" fontAlgn="base">
              <a:spcBef>
                <a:spcPct val="0"/>
              </a:spcBef>
              <a:spcAft>
                <a:spcPct val="0"/>
              </a:spcAft>
            </a:pPr>
            <a:r>
              <a:rPr lang="en" altLang="zh-CN" sz="900" dirty="0">
                <a:latin typeface="Calibri" panose="020F0502020204030204" pitchFamily="34" charset="0"/>
                <a:ea typeface="Microsoft YaHei" panose="020B0503020204020204" pitchFamily="34" charset="-122"/>
                <a:cs typeface="Calibri" panose="020F0502020204030204" pitchFamily="34" charset="0"/>
              </a:rPr>
              <a:t>Content consultation</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66" name="图片 65">
            <a:extLst>
              <a:ext uri="{FF2B5EF4-FFF2-40B4-BE49-F238E27FC236}">
                <a16:creationId xmlns:a16="http://schemas.microsoft.com/office/drawing/2014/main" id="{204454F2-DE33-2D40-8988-570932863CED}"/>
              </a:ext>
            </a:extLst>
          </p:cNvPr>
          <p:cNvPicPr>
            <a:picLocks noChangeAspect="1"/>
          </p:cNvPicPr>
          <p:nvPr/>
        </p:nvPicPr>
        <p:blipFill>
          <a:blip r:embed="rId6"/>
          <a:stretch>
            <a:fillRect/>
          </a:stretch>
        </p:blipFill>
        <p:spPr>
          <a:xfrm>
            <a:off x="213453" y="5218904"/>
            <a:ext cx="1166043" cy="671957"/>
          </a:xfrm>
          <a:prstGeom prst="rect">
            <a:avLst/>
          </a:prstGeom>
        </p:spPr>
      </p:pic>
      <p:sp>
        <p:nvSpPr>
          <p:cNvPr id="67" name="文本框 66">
            <a:extLst>
              <a:ext uri="{FF2B5EF4-FFF2-40B4-BE49-F238E27FC236}">
                <a16:creationId xmlns:a16="http://schemas.microsoft.com/office/drawing/2014/main" id="{D1B0268F-B0BB-6C4B-AA45-59F8336618AD}"/>
              </a:ext>
            </a:extLst>
          </p:cNvPr>
          <p:cNvSpPr txBox="1"/>
          <p:nvPr/>
        </p:nvSpPr>
        <p:spPr>
          <a:xfrm>
            <a:off x="1727918" y="4160072"/>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Life</a:t>
            </a:r>
            <a:r>
              <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service</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68" name="图片 67">
            <a:extLst>
              <a:ext uri="{FF2B5EF4-FFF2-40B4-BE49-F238E27FC236}">
                <a16:creationId xmlns:a16="http://schemas.microsoft.com/office/drawing/2014/main" id="{56BB524B-1C3A-444D-9467-FEBBE92BD6B3}"/>
              </a:ext>
            </a:extLst>
          </p:cNvPr>
          <p:cNvPicPr>
            <a:picLocks noChangeAspect="1"/>
          </p:cNvPicPr>
          <p:nvPr/>
        </p:nvPicPr>
        <p:blipFill>
          <a:blip r:embed="rId7"/>
          <a:stretch>
            <a:fillRect/>
          </a:stretch>
        </p:blipFill>
        <p:spPr>
          <a:xfrm>
            <a:off x="1426440" y="4394695"/>
            <a:ext cx="1391948" cy="653497"/>
          </a:xfrm>
          <a:prstGeom prst="rect">
            <a:avLst/>
          </a:prstGeom>
        </p:spPr>
      </p:pic>
      <p:pic>
        <p:nvPicPr>
          <p:cNvPr id="69" name="图片 68">
            <a:extLst>
              <a:ext uri="{FF2B5EF4-FFF2-40B4-BE49-F238E27FC236}">
                <a16:creationId xmlns:a16="http://schemas.microsoft.com/office/drawing/2014/main" id="{2397AB47-75ED-1443-AAF0-2B78F453396C}"/>
              </a:ext>
            </a:extLst>
          </p:cNvPr>
          <p:cNvPicPr>
            <a:picLocks noChangeAspect="1"/>
          </p:cNvPicPr>
          <p:nvPr/>
        </p:nvPicPr>
        <p:blipFill>
          <a:blip r:embed="rId8"/>
          <a:stretch>
            <a:fillRect/>
          </a:stretch>
        </p:blipFill>
        <p:spPr>
          <a:xfrm>
            <a:off x="2860522" y="4391820"/>
            <a:ext cx="1205838" cy="647817"/>
          </a:xfrm>
          <a:prstGeom prst="rect">
            <a:avLst/>
          </a:prstGeom>
        </p:spPr>
      </p:pic>
      <p:sp>
        <p:nvSpPr>
          <p:cNvPr id="70" name="文本框 69">
            <a:extLst>
              <a:ext uri="{FF2B5EF4-FFF2-40B4-BE49-F238E27FC236}">
                <a16:creationId xmlns:a16="http://schemas.microsoft.com/office/drawing/2014/main" id="{4721F88B-241B-0E49-A928-77C00BB64DB4}"/>
              </a:ext>
            </a:extLst>
          </p:cNvPr>
          <p:cNvSpPr txBox="1"/>
          <p:nvPr/>
        </p:nvSpPr>
        <p:spPr>
          <a:xfrm>
            <a:off x="3048262" y="4181823"/>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Game</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71" name="图片 70">
            <a:extLst>
              <a:ext uri="{FF2B5EF4-FFF2-40B4-BE49-F238E27FC236}">
                <a16:creationId xmlns:a16="http://schemas.microsoft.com/office/drawing/2014/main" id="{A48D99A0-5779-E74A-B0AB-65F2FB64017C}"/>
              </a:ext>
            </a:extLst>
          </p:cNvPr>
          <p:cNvPicPr>
            <a:picLocks noChangeAspect="1"/>
          </p:cNvPicPr>
          <p:nvPr/>
        </p:nvPicPr>
        <p:blipFill>
          <a:blip r:embed="rId9"/>
          <a:stretch>
            <a:fillRect/>
          </a:stretch>
        </p:blipFill>
        <p:spPr>
          <a:xfrm>
            <a:off x="4114500" y="4385801"/>
            <a:ext cx="627239" cy="660603"/>
          </a:xfrm>
          <a:prstGeom prst="rect">
            <a:avLst/>
          </a:prstGeom>
        </p:spPr>
      </p:pic>
      <p:sp>
        <p:nvSpPr>
          <p:cNvPr id="72" name="文本框 71">
            <a:extLst>
              <a:ext uri="{FF2B5EF4-FFF2-40B4-BE49-F238E27FC236}">
                <a16:creationId xmlns:a16="http://schemas.microsoft.com/office/drawing/2014/main" id="{CEEB52D1-D206-5E47-A397-7A3E7D5C594B}"/>
              </a:ext>
            </a:extLst>
          </p:cNvPr>
          <p:cNvSpPr txBox="1"/>
          <p:nvPr/>
        </p:nvSpPr>
        <p:spPr>
          <a:xfrm>
            <a:off x="3908703" y="4130912"/>
            <a:ext cx="1155000" cy="230832"/>
          </a:xfrm>
          <a:prstGeom prst="rect">
            <a:avLst/>
          </a:prstGeom>
          <a:noFill/>
        </p:spPr>
        <p:txBody>
          <a:bodyPr wrap="square" rtlCol="0">
            <a:spAutoFit/>
          </a:bodyPr>
          <a:lstStyle/>
          <a:p>
            <a:pPr eaLnBrk="0" fontAlgn="base">
              <a:spcBef>
                <a:spcPct val="0"/>
              </a:spcBef>
              <a:spcAft>
                <a:spcPct val="0"/>
              </a:spcAft>
            </a:pPr>
            <a:r>
              <a:rPr lang="en-US" altLang="zh-CN" sz="900" dirty="0">
                <a:latin typeface="Calibri" panose="020F0502020204030204" pitchFamily="34" charset="0"/>
                <a:ea typeface="Microsoft YaHei" panose="020B0503020204020204" pitchFamily="34" charset="-122"/>
                <a:cs typeface="Calibri" panose="020F0502020204030204" pitchFamily="34" charset="0"/>
              </a:rPr>
              <a:t>Government affairs</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73" name="图片 72">
            <a:extLst>
              <a:ext uri="{FF2B5EF4-FFF2-40B4-BE49-F238E27FC236}">
                <a16:creationId xmlns:a16="http://schemas.microsoft.com/office/drawing/2014/main" id="{CED73636-9613-C34F-B231-789C04B75DD8}"/>
              </a:ext>
            </a:extLst>
          </p:cNvPr>
          <p:cNvPicPr>
            <a:picLocks noChangeAspect="1"/>
          </p:cNvPicPr>
          <p:nvPr/>
        </p:nvPicPr>
        <p:blipFill>
          <a:blip r:embed="rId10"/>
          <a:stretch>
            <a:fillRect/>
          </a:stretch>
        </p:blipFill>
        <p:spPr>
          <a:xfrm>
            <a:off x="1447815" y="5228799"/>
            <a:ext cx="1191906" cy="658512"/>
          </a:xfrm>
          <a:prstGeom prst="rect">
            <a:avLst/>
          </a:prstGeom>
        </p:spPr>
      </p:pic>
      <p:sp>
        <p:nvSpPr>
          <p:cNvPr id="74" name="文本框 73">
            <a:extLst>
              <a:ext uri="{FF2B5EF4-FFF2-40B4-BE49-F238E27FC236}">
                <a16:creationId xmlns:a16="http://schemas.microsoft.com/office/drawing/2014/main" id="{01AFE0F5-3E52-5448-833B-0317E33EF345}"/>
              </a:ext>
            </a:extLst>
          </p:cNvPr>
          <p:cNvSpPr txBox="1"/>
          <p:nvPr/>
        </p:nvSpPr>
        <p:spPr>
          <a:xfrm>
            <a:off x="1788722" y="4997610"/>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Video</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75" name="图片 74">
            <a:extLst>
              <a:ext uri="{FF2B5EF4-FFF2-40B4-BE49-F238E27FC236}">
                <a16:creationId xmlns:a16="http://schemas.microsoft.com/office/drawing/2014/main" id="{350F65D8-8689-0345-9BDE-FE01B906CB33}"/>
              </a:ext>
            </a:extLst>
          </p:cNvPr>
          <p:cNvPicPr>
            <a:picLocks noChangeAspect="1"/>
          </p:cNvPicPr>
          <p:nvPr/>
        </p:nvPicPr>
        <p:blipFill>
          <a:blip r:embed="rId11"/>
          <a:stretch>
            <a:fillRect/>
          </a:stretch>
        </p:blipFill>
        <p:spPr>
          <a:xfrm>
            <a:off x="2668144" y="5228799"/>
            <a:ext cx="1154525" cy="658513"/>
          </a:xfrm>
          <a:prstGeom prst="rect">
            <a:avLst/>
          </a:prstGeom>
        </p:spPr>
      </p:pic>
      <p:sp>
        <p:nvSpPr>
          <p:cNvPr id="76" name="文本框 75">
            <a:extLst>
              <a:ext uri="{FF2B5EF4-FFF2-40B4-BE49-F238E27FC236}">
                <a16:creationId xmlns:a16="http://schemas.microsoft.com/office/drawing/2014/main" id="{D29569D1-D3EB-5B4E-9B24-AFD31796FE40}"/>
              </a:ext>
            </a:extLst>
          </p:cNvPr>
          <p:cNvSpPr txBox="1"/>
          <p:nvPr/>
        </p:nvSpPr>
        <p:spPr>
          <a:xfrm>
            <a:off x="2947815" y="4997508"/>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Tool</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77" name="图片 76">
            <a:extLst>
              <a:ext uri="{FF2B5EF4-FFF2-40B4-BE49-F238E27FC236}">
                <a16:creationId xmlns:a16="http://schemas.microsoft.com/office/drawing/2014/main" id="{45D95A62-75C9-4341-B655-37C12B2D8B2C}"/>
              </a:ext>
            </a:extLst>
          </p:cNvPr>
          <p:cNvPicPr>
            <a:picLocks noChangeAspect="1"/>
          </p:cNvPicPr>
          <p:nvPr/>
        </p:nvPicPr>
        <p:blipFill>
          <a:blip r:embed="rId12"/>
          <a:stretch>
            <a:fillRect/>
          </a:stretch>
        </p:blipFill>
        <p:spPr>
          <a:xfrm>
            <a:off x="3866343" y="5228000"/>
            <a:ext cx="875396" cy="658513"/>
          </a:xfrm>
          <a:prstGeom prst="rect">
            <a:avLst/>
          </a:prstGeom>
        </p:spPr>
      </p:pic>
      <p:sp>
        <p:nvSpPr>
          <p:cNvPr id="78" name="文本框 77">
            <a:extLst>
              <a:ext uri="{FF2B5EF4-FFF2-40B4-BE49-F238E27FC236}">
                <a16:creationId xmlns:a16="http://schemas.microsoft.com/office/drawing/2014/main" id="{A5744909-D091-B348-9B7D-46CF45E8A898}"/>
              </a:ext>
            </a:extLst>
          </p:cNvPr>
          <p:cNvSpPr txBox="1"/>
          <p:nvPr/>
        </p:nvSpPr>
        <p:spPr>
          <a:xfrm>
            <a:off x="3578928" y="4997508"/>
            <a:ext cx="1376345"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Community</a:t>
            </a:r>
            <a:r>
              <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group</a:t>
            </a:r>
            <a:r>
              <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buying</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79" name="图片 78">
            <a:extLst>
              <a:ext uri="{FF2B5EF4-FFF2-40B4-BE49-F238E27FC236}">
                <a16:creationId xmlns:a16="http://schemas.microsoft.com/office/drawing/2014/main" id="{D592A4C0-D75F-2449-B4FB-7E3BBCABDCA2}"/>
              </a:ext>
            </a:extLst>
          </p:cNvPr>
          <p:cNvPicPr>
            <a:picLocks noChangeAspect="1"/>
          </p:cNvPicPr>
          <p:nvPr/>
        </p:nvPicPr>
        <p:blipFill>
          <a:blip r:embed="rId13"/>
          <a:stretch>
            <a:fillRect/>
          </a:stretch>
        </p:blipFill>
        <p:spPr>
          <a:xfrm>
            <a:off x="218401" y="6099250"/>
            <a:ext cx="1036192" cy="674888"/>
          </a:xfrm>
          <a:prstGeom prst="rect">
            <a:avLst/>
          </a:prstGeom>
        </p:spPr>
      </p:pic>
      <p:sp>
        <p:nvSpPr>
          <p:cNvPr id="80" name="文本框 79">
            <a:extLst>
              <a:ext uri="{FF2B5EF4-FFF2-40B4-BE49-F238E27FC236}">
                <a16:creationId xmlns:a16="http://schemas.microsoft.com/office/drawing/2014/main" id="{772BC1BB-D20E-0847-A863-46CEC206B4DB}"/>
              </a:ext>
            </a:extLst>
          </p:cNvPr>
          <p:cNvSpPr txBox="1"/>
          <p:nvPr/>
        </p:nvSpPr>
        <p:spPr>
          <a:xfrm>
            <a:off x="355465" y="5870731"/>
            <a:ext cx="103346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Offline</a:t>
            </a:r>
            <a:r>
              <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Retail</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1" name="图片 80">
            <a:extLst>
              <a:ext uri="{FF2B5EF4-FFF2-40B4-BE49-F238E27FC236}">
                <a16:creationId xmlns:a16="http://schemas.microsoft.com/office/drawing/2014/main" id="{BE38A7D4-457C-4347-AFFE-B0E90B7CBD60}"/>
              </a:ext>
            </a:extLst>
          </p:cNvPr>
          <p:cNvPicPr>
            <a:picLocks noChangeAspect="1"/>
          </p:cNvPicPr>
          <p:nvPr/>
        </p:nvPicPr>
        <p:blipFill>
          <a:blip r:embed="rId14"/>
          <a:stretch>
            <a:fillRect/>
          </a:stretch>
        </p:blipFill>
        <p:spPr>
          <a:xfrm>
            <a:off x="1291837" y="6107389"/>
            <a:ext cx="813434" cy="666749"/>
          </a:xfrm>
          <a:prstGeom prst="rect">
            <a:avLst/>
          </a:prstGeom>
        </p:spPr>
      </p:pic>
      <p:sp>
        <p:nvSpPr>
          <p:cNvPr id="82" name="文本框 81">
            <a:extLst>
              <a:ext uri="{FF2B5EF4-FFF2-40B4-BE49-F238E27FC236}">
                <a16:creationId xmlns:a16="http://schemas.microsoft.com/office/drawing/2014/main" id="{4A123973-014E-AF4D-A546-F0C8DE3D8962}"/>
              </a:ext>
            </a:extLst>
          </p:cNvPr>
          <p:cNvSpPr txBox="1"/>
          <p:nvPr/>
        </p:nvSpPr>
        <p:spPr>
          <a:xfrm>
            <a:off x="1499741" y="5880972"/>
            <a:ext cx="514536"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Food</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3" name="图片 82">
            <a:extLst>
              <a:ext uri="{FF2B5EF4-FFF2-40B4-BE49-F238E27FC236}">
                <a16:creationId xmlns:a16="http://schemas.microsoft.com/office/drawing/2014/main" id="{8C4880C3-58F3-E447-9EF8-FF0596E22FE3}"/>
              </a:ext>
            </a:extLst>
          </p:cNvPr>
          <p:cNvPicPr>
            <a:picLocks noChangeAspect="1"/>
          </p:cNvPicPr>
          <p:nvPr/>
        </p:nvPicPr>
        <p:blipFill>
          <a:blip r:embed="rId15"/>
          <a:stretch>
            <a:fillRect/>
          </a:stretch>
        </p:blipFill>
        <p:spPr>
          <a:xfrm>
            <a:off x="2158092" y="6107389"/>
            <a:ext cx="634065" cy="666749"/>
          </a:xfrm>
          <a:prstGeom prst="rect">
            <a:avLst/>
          </a:prstGeom>
        </p:spPr>
      </p:pic>
      <p:sp>
        <p:nvSpPr>
          <p:cNvPr id="84" name="文本框 83">
            <a:extLst>
              <a:ext uri="{FF2B5EF4-FFF2-40B4-BE49-F238E27FC236}">
                <a16:creationId xmlns:a16="http://schemas.microsoft.com/office/drawing/2014/main" id="{9858D82C-761E-494E-8495-DCD258D4EF52}"/>
              </a:ext>
            </a:extLst>
          </p:cNvPr>
          <p:cNvSpPr txBox="1"/>
          <p:nvPr/>
        </p:nvSpPr>
        <p:spPr>
          <a:xfrm>
            <a:off x="2223139" y="5890861"/>
            <a:ext cx="514536"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Travel</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5" name="图片 84">
            <a:extLst>
              <a:ext uri="{FF2B5EF4-FFF2-40B4-BE49-F238E27FC236}">
                <a16:creationId xmlns:a16="http://schemas.microsoft.com/office/drawing/2014/main" id="{EAA4F4D9-CD97-854C-8673-15BF64C6BB52}"/>
              </a:ext>
            </a:extLst>
          </p:cNvPr>
          <p:cNvPicPr>
            <a:picLocks noChangeAspect="1"/>
          </p:cNvPicPr>
          <p:nvPr/>
        </p:nvPicPr>
        <p:blipFill>
          <a:blip r:embed="rId16"/>
          <a:stretch>
            <a:fillRect/>
          </a:stretch>
        </p:blipFill>
        <p:spPr>
          <a:xfrm>
            <a:off x="2834185" y="6108130"/>
            <a:ext cx="624596" cy="657127"/>
          </a:xfrm>
          <a:prstGeom prst="rect">
            <a:avLst/>
          </a:prstGeom>
        </p:spPr>
      </p:pic>
      <p:sp>
        <p:nvSpPr>
          <p:cNvPr id="86" name="文本框 85">
            <a:extLst>
              <a:ext uri="{FF2B5EF4-FFF2-40B4-BE49-F238E27FC236}">
                <a16:creationId xmlns:a16="http://schemas.microsoft.com/office/drawing/2014/main" id="{3FD0501F-0981-B448-8B72-545EC4FC7AA1}"/>
              </a:ext>
            </a:extLst>
          </p:cNvPr>
          <p:cNvSpPr txBox="1"/>
          <p:nvPr/>
        </p:nvSpPr>
        <p:spPr>
          <a:xfrm>
            <a:off x="2757589" y="5882648"/>
            <a:ext cx="664694"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Education</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7" name="图片 86">
            <a:extLst>
              <a:ext uri="{FF2B5EF4-FFF2-40B4-BE49-F238E27FC236}">
                <a16:creationId xmlns:a16="http://schemas.microsoft.com/office/drawing/2014/main" id="{BB3E0DE5-5BF9-B147-B371-E07993987A71}"/>
              </a:ext>
            </a:extLst>
          </p:cNvPr>
          <p:cNvPicPr>
            <a:picLocks noChangeAspect="1"/>
          </p:cNvPicPr>
          <p:nvPr/>
        </p:nvPicPr>
        <p:blipFill>
          <a:blip r:embed="rId17"/>
          <a:stretch>
            <a:fillRect/>
          </a:stretch>
        </p:blipFill>
        <p:spPr>
          <a:xfrm>
            <a:off x="3497994" y="6105574"/>
            <a:ext cx="631101" cy="657126"/>
          </a:xfrm>
          <a:prstGeom prst="rect">
            <a:avLst/>
          </a:prstGeom>
        </p:spPr>
      </p:pic>
      <p:sp>
        <p:nvSpPr>
          <p:cNvPr id="88" name="文本框 87">
            <a:extLst>
              <a:ext uri="{FF2B5EF4-FFF2-40B4-BE49-F238E27FC236}">
                <a16:creationId xmlns:a16="http://schemas.microsoft.com/office/drawing/2014/main" id="{C58D4F9F-2B69-F546-8657-35C5FDC0FD84}"/>
              </a:ext>
            </a:extLst>
          </p:cNvPr>
          <p:cNvSpPr txBox="1"/>
          <p:nvPr/>
        </p:nvSpPr>
        <p:spPr>
          <a:xfrm>
            <a:off x="3423907" y="5882648"/>
            <a:ext cx="827225"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Photograph</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9" name="图片 88">
            <a:extLst>
              <a:ext uri="{FF2B5EF4-FFF2-40B4-BE49-F238E27FC236}">
                <a16:creationId xmlns:a16="http://schemas.microsoft.com/office/drawing/2014/main" id="{AC29551D-8E33-5148-BA92-707F3E33E9CE}"/>
              </a:ext>
            </a:extLst>
          </p:cNvPr>
          <p:cNvPicPr>
            <a:picLocks noChangeAspect="1"/>
          </p:cNvPicPr>
          <p:nvPr/>
        </p:nvPicPr>
        <p:blipFill>
          <a:blip r:embed="rId18"/>
          <a:stretch>
            <a:fillRect/>
          </a:stretch>
        </p:blipFill>
        <p:spPr>
          <a:xfrm>
            <a:off x="4157395" y="6107693"/>
            <a:ext cx="578533" cy="666445"/>
          </a:xfrm>
          <a:prstGeom prst="rect">
            <a:avLst/>
          </a:prstGeom>
        </p:spPr>
      </p:pic>
      <p:sp>
        <p:nvSpPr>
          <p:cNvPr id="90" name="文本框 89">
            <a:extLst>
              <a:ext uri="{FF2B5EF4-FFF2-40B4-BE49-F238E27FC236}">
                <a16:creationId xmlns:a16="http://schemas.microsoft.com/office/drawing/2014/main" id="{73448625-3222-D541-9294-74FF51C58A6B}"/>
              </a:ext>
            </a:extLst>
          </p:cNvPr>
          <p:cNvSpPr txBox="1"/>
          <p:nvPr/>
        </p:nvSpPr>
        <p:spPr>
          <a:xfrm>
            <a:off x="4073603" y="5884581"/>
            <a:ext cx="826792" cy="230832"/>
          </a:xfrm>
          <a:prstGeom prst="rect">
            <a:avLst/>
          </a:prstGeom>
          <a:noFill/>
        </p:spPr>
        <p:txBody>
          <a:bodyPr wrap="square" rtlCol="0">
            <a:spAutoFit/>
          </a:bodyPr>
          <a:lstStyle/>
          <a:p>
            <a:pPr algn="l" defTabSz="914400" eaLnBrk="0" fontAlgn="base">
              <a:spcBef>
                <a:spcPct val="0"/>
              </a:spcBef>
              <a:spcAft>
                <a:spcPct val="0"/>
              </a:spcAft>
            </a:pP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Social</a:t>
            </a:r>
            <a:r>
              <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contact</a:t>
            </a:r>
            <a:endParaRPr lang="zh-CN" altLang="en-US" sz="900" kern="12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93" name="图片 92">
            <a:extLst>
              <a:ext uri="{FF2B5EF4-FFF2-40B4-BE49-F238E27FC236}">
                <a16:creationId xmlns:a16="http://schemas.microsoft.com/office/drawing/2014/main" id="{91BF13E3-9CB6-6349-BEFA-72616A7C9A6D}"/>
              </a:ext>
            </a:extLst>
          </p:cNvPr>
          <p:cNvPicPr>
            <a:picLocks noChangeAspect="1"/>
          </p:cNvPicPr>
          <p:nvPr/>
        </p:nvPicPr>
        <p:blipFill>
          <a:blip r:embed="rId19"/>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83269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Architecture</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For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SuperAPP</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3" name="Group 2">
            <a:extLst>
              <a:ext uri="{FF2B5EF4-FFF2-40B4-BE49-F238E27FC236}">
                <a16:creationId xmlns:a16="http://schemas.microsoft.com/office/drawing/2014/main" id="{B5E5C485-1334-7714-1521-73138FB5EC0D}"/>
              </a:ext>
            </a:extLst>
          </p:cNvPr>
          <p:cNvGrpSpPr/>
          <p:nvPr/>
        </p:nvGrpSpPr>
        <p:grpSpPr>
          <a:xfrm>
            <a:off x="681441" y="754166"/>
            <a:ext cx="10829117" cy="6011361"/>
            <a:chOff x="1375409" y="1271654"/>
            <a:chExt cx="15438365" cy="8983865"/>
          </a:xfrm>
        </p:grpSpPr>
        <p:sp>
          <p:nvSpPr>
            <p:cNvPr id="112" name="矩形: 圆角 5">
              <a:extLst>
                <a:ext uri="{FF2B5EF4-FFF2-40B4-BE49-F238E27FC236}">
                  <a16:creationId xmlns:a16="http://schemas.microsoft.com/office/drawing/2014/main" id="{EFF6EE03-CA69-14A9-D117-078B6C2D3EE3}"/>
                </a:ext>
              </a:extLst>
            </p:cNvPr>
            <p:cNvSpPr/>
            <p:nvPr/>
          </p:nvSpPr>
          <p:spPr>
            <a:xfrm>
              <a:off x="1405406" y="1825275"/>
              <a:ext cx="2555720" cy="5224700"/>
            </a:xfrm>
            <a:prstGeom prst="roundRect">
              <a:avLst/>
            </a:prstGeom>
            <a:noFill/>
            <a:ln w="12700" cap="flat" cmpd="sng" algn="ctr">
              <a:solidFill>
                <a:srgbClr val="D0D684"/>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3" name="矩形 25">
              <a:extLst>
                <a:ext uri="{FF2B5EF4-FFF2-40B4-BE49-F238E27FC236}">
                  <a16:creationId xmlns:a16="http://schemas.microsoft.com/office/drawing/2014/main" id="{D1EF5229-D6B7-4244-9A78-D64E8AA80A9F}"/>
                </a:ext>
              </a:extLst>
            </p:cNvPr>
            <p:cNvSpPr/>
            <p:nvPr/>
          </p:nvSpPr>
          <p:spPr>
            <a:xfrm>
              <a:off x="1825254" y="2109120"/>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Project</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4" name="矩形 26">
              <a:extLst>
                <a:ext uri="{FF2B5EF4-FFF2-40B4-BE49-F238E27FC236}">
                  <a16:creationId xmlns:a16="http://schemas.microsoft.com/office/drawing/2014/main" id="{35E737BD-E039-5A1D-4C64-06C48792A8CA}"/>
                </a:ext>
              </a:extLst>
            </p:cNvPr>
            <p:cNvSpPr/>
            <p:nvPr/>
          </p:nvSpPr>
          <p:spPr>
            <a:xfrm>
              <a:off x="1825254" y="2753083"/>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Application</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Template</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5" name="矩形 27">
              <a:extLst>
                <a:ext uri="{FF2B5EF4-FFF2-40B4-BE49-F238E27FC236}">
                  <a16:creationId xmlns:a16="http://schemas.microsoft.com/office/drawing/2014/main" id="{09ED5841-B965-9E17-4E6D-5F06CA0A0CCE}"/>
                </a:ext>
              </a:extLst>
            </p:cNvPr>
            <p:cNvSpPr/>
            <p:nvPr/>
          </p:nvSpPr>
          <p:spPr>
            <a:xfrm>
              <a:off x="1825254" y="3397045"/>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Preview debugging</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6" name="矩形 28">
              <a:extLst>
                <a:ext uri="{FF2B5EF4-FFF2-40B4-BE49-F238E27FC236}">
                  <a16:creationId xmlns:a16="http://schemas.microsoft.com/office/drawing/2014/main" id="{BC97AFA1-1A68-D1F4-994F-3EA64ACBAF8A}"/>
                </a:ext>
              </a:extLst>
            </p:cNvPr>
            <p:cNvSpPr/>
            <p:nvPr/>
          </p:nvSpPr>
          <p:spPr>
            <a:xfrm>
              <a:off x="1825254" y="4072773"/>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Application compilation</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p>
          </p:txBody>
        </p:sp>
        <p:sp>
          <p:nvSpPr>
            <p:cNvPr id="117" name="矩形 34">
              <a:extLst>
                <a:ext uri="{FF2B5EF4-FFF2-40B4-BE49-F238E27FC236}">
                  <a16:creationId xmlns:a16="http://schemas.microsoft.com/office/drawing/2014/main" id="{F5DD7BC7-7695-563E-9180-3C4AEFBFD715}"/>
                </a:ext>
              </a:extLst>
            </p:cNvPr>
            <p:cNvSpPr/>
            <p:nvPr/>
          </p:nvSpPr>
          <p:spPr>
            <a:xfrm>
              <a:off x="1825252" y="4748501"/>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Compatibility</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Check</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8" name="矩形: 圆角 13">
              <a:extLst>
                <a:ext uri="{FF2B5EF4-FFF2-40B4-BE49-F238E27FC236}">
                  <a16:creationId xmlns:a16="http://schemas.microsoft.com/office/drawing/2014/main" id="{89FB2F02-97DE-51F3-E51E-5E2F65DF6CCB}"/>
                </a:ext>
              </a:extLst>
            </p:cNvPr>
            <p:cNvSpPr/>
            <p:nvPr/>
          </p:nvSpPr>
          <p:spPr>
            <a:xfrm>
              <a:off x="5137448" y="1817969"/>
              <a:ext cx="8087845" cy="3199144"/>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19" name="矩形: 圆角 14">
              <a:extLst>
                <a:ext uri="{FF2B5EF4-FFF2-40B4-BE49-F238E27FC236}">
                  <a16:creationId xmlns:a16="http://schemas.microsoft.com/office/drawing/2014/main" id="{DAEEF014-CACC-7682-9D75-B87C1E95A339}"/>
                </a:ext>
              </a:extLst>
            </p:cNvPr>
            <p:cNvSpPr/>
            <p:nvPr/>
          </p:nvSpPr>
          <p:spPr>
            <a:xfrm>
              <a:off x="5741103" y="3001220"/>
              <a:ext cx="3209833" cy="903159"/>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0" name="矩形: 圆角 18">
              <a:extLst>
                <a:ext uri="{FF2B5EF4-FFF2-40B4-BE49-F238E27FC236}">
                  <a16:creationId xmlns:a16="http://schemas.microsoft.com/office/drawing/2014/main" id="{163E5267-AA36-F909-9C4F-8D485C0EBB2F}"/>
                </a:ext>
              </a:extLst>
            </p:cNvPr>
            <p:cNvSpPr/>
            <p:nvPr/>
          </p:nvSpPr>
          <p:spPr>
            <a:xfrm>
              <a:off x="9431913" y="3016968"/>
              <a:ext cx="3199567" cy="887412"/>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1" name="矩形: 圆角 19">
              <a:extLst>
                <a:ext uri="{FF2B5EF4-FFF2-40B4-BE49-F238E27FC236}">
                  <a16:creationId xmlns:a16="http://schemas.microsoft.com/office/drawing/2014/main" id="{F7A7DBBE-62B3-1428-6547-8FC93184F580}"/>
                </a:ext>
              </a:extLst>
            </p:cNvPr>
            <p:cNvSpPr/>
            <p:nvPr/>
          </p:nvSpPr>
          <p:spPr>
            <a:xfrm>
              <a:off x="5779034" y="4191856"/>
              <a:ext cx="6842180" cy="604500"/>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2" name="矩形: 圆角 20">
              <a:extLst>
                <a:ext uri="{FF2B5EF4-FFF2-40B4-BE49-F238E27FC236}">
                  <a16:creationId xmlns:a16="http://schemas.microsoft.com/office/drawing/2014/main" id="{4ACEC785-A2B0-93EF-FDD8-00180797E57E}"/>
                </a:ext>
              </a:extLst>
            </p:cNvPr>
            <p:cNvSpPr/>
            <p:nvPr/>
          </p:nvSpPr>
          <p:spPr>
            <a:xfrm>
              <a:off x="9432758" y="2160190"/>
              <a:ext cx="3199567" cy="510434"/>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3" name="文本框 54">
              <a:extLst>
                <a:ext uri="{FF2B5EF4-FFF2-40B4-BE49-F238E27FC236}">
                  <a16:creationId xmlns:a16="http://schemas.microsoft.com/office/drawing/2014/main" id="{BD92FB5B-572A-4F60-0D07-9D1848C887C4}"/>
                </a:ext>
              </a:extLst>
            </p:cNvPr>
            <p:cNvSpPr txBox="1"/>
            <p:nvPr/>
          </p:nvSpPr>
          <p:spPr>
            <a:xfrm>
              <a:off x="6607205" y="2681349"/>
              <a:ext cx="1581841" cy="367973"/>
            </a:xfrm>
            <a:prstGeom prst="rect">
              <a:avLst/>
            </a:prstGeom>
            <a:noFill/>
          </p:spPr>
          <p:txBody>
            <a:bodyPr wrap="square" rtlCol="0">
              <a:spAutoFit/>
            </a:bodyPr>
            <a:lstStyle/>
            <a:p>
              <a:pPr algn="ctr" defTabSz="457200" hangingPunct="0">
                <a:defRPr/>
              </a:pPr>
              <a:r>
                <a:rPr kumimoji="1" lang="en-US" altLang="zh-CN"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UI</a:t>
              </a:r>
              <a:r>
                <a:rPr kumimoji="1" lang="zh-CN" altLang="en-US"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kumimoji="1" lang="en-US" altLang="zh-CN"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Components</a:t>
              </a:r>
              <a:endPar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4" name="矩形 55">
              <a:extLst>
                <a:ext uri="{FF2B5EF4-FFF2-40B4-BE49-F238E27FC236}">
                  <a16:creationId xmlns:a16="http://schemas.microsoft.com/office/drawing/2014/main" id="{F104522B-4E62-D4CA-D611-237C361585D2}"/>
                </a:ext>
              </a:extLst>
            </p:cNvPr>
            <p:cNvSpPr/>
            <p:nvPr/>
          </p:nvSpPr>
          <p:spPr>
            <a:xfrm>
              <a:off x="5857500" y="3132175"/>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Button</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5" name="矩形 56">
              <a:extLst>
                <a:ext uri="{FF2B5EF4-FFF2-40B4-BE49-F238E27FC236}">
                  <a16:creationId xmlns:a16="http://schemas.microsoft.com/office/drawing/2014/main" id="{C0FF73E6-C298-B3D9-EC44-2938634D5CA1}"/>
                </a:ext>
              </a:extLst>
            </p:cNvPr>
            <p:cNvSpPr/>
            <p:nvPr/>
          </p:nvSpPr>
          <p:spPr>
            <a:xfrm>
              <a:off x="7446239" y="3131941"/>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Text</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Box</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6" name="矩形 57">
              <a:extLst>
                <a:ext uri="{FF2B5EF4-FFF2-40B4-BE49-F238E27FC236}">
                  <a16:creationId xmlns:a16="http://schemas.microsoft.com/office/drawing/2014/main" id="{B3B61554-BE54-3BE6-EC8F-6989C1FAFAD6}"/>
                </a:ext>
              </a:extLst>
            </p:cNvPr>
            <p:cNvSpPr/>
            <p:nvPr/>
          </p:nvSpPr>
          <p:spPr>
            <a:xfrm>
              <a:off x="5845535" y="3505995"/>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Table</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7" name="矩形 58">
              <a:extLst>
                <a:ext uri="{FF2B5EF4-FFF2-40B4-BE49-F238E27FC236}">
                  <a16:creationId xmlns:a16="http://schemas.microsoft.com/office/drawing/2014/main" id="{732862F0-94B6-8738-AD68-6907FD1C3AB8}"/>
                </a:ext>
              </a:extLst>
            </p:cNvPr>
            <p:cNvSpPr/>
            <p:nvPr/>
          </p:nvSpPr>
          <p:spPr>
            <a:xfrm>
              <a:off x="7446239" y="3486853"/>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8" name="箭头: 右 26">
              <a:extLst>
                <a:ext uri="{FF2B5EF4-FFF2-40B4-BE49-F238E27FC236}">
                  <a16:creationId xmlns:a16="http://schemas.microsoft.com/office/drawing/2014/main" id="{730E4EA3-F3D9-53BF-DA25-E23D99B549D5}"/>
                </a:ext>
              </a:extLst>
            </p:cNvPr>
            <p:cNvSpPr/>
            <p:nvPr/>
          </p:nvSpPr>
          <p:spPr>
            <a:xfrm>
              <a:off x="4005970" y="5135627"/>
              <a:ext cx="959972" cy="108000"/>
            </a:xfrm>
            <a:prstGeom prst="rightArrow">
              <a:avLst/>
            </a:prstGeom>
            <a:solidFill>
              <a:srgbClr val="D0D684"/>
            </a:solidFill>
            <a:ln w="12700" cap="flat" cmpd="sng" algn="ctr">
              <a:solidFill>
                <a:srgbClr val="D0D684"/>
              </a:solidFill>
              <a:prstDash val="solid"/>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9" name="矩形 60">
              <a:extLst>
                <a:ext uri="{FF2B5EF4-FFF2-40B4-BE49-F238E27FC236}">
                  <a16:creationId xmlns:a16="http://schemas.microsoft.com/office/drawing/2014/main" id="{8C898FFE-2FE1-B8E2-A89C-A155BD137EFE}"/>
                </a:ext>
              </a:extLst>
            </p:cNvPr>
            <p:cNvSpPr/>
            <p:nvPr/>
          </p:nvSpPr>
          <p:spPr>
            <a:xfrm>
              <a:off x="9586789" y="3125483"/>
              <a:ext cx="1404000" cy="28691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7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Technical</a:t>
              </a:r>
              <a:r>
                <a:rPr lang="zh-CN" altLang="en-US" sz="7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Template</a:t>
              </a:r>
              <a:endParaRPr lang="zh-CN" altLang="en-US" sz="7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0" name="矩形 61">
              <a:extLst>
                <a:ext uri="{FF2B5EF4-FFF2-40B4-BE49-F238E27FC236}">
                  <a16:creationId xmlns:a16="http://schemas.microsoft.com/office/drawing/2014/main" id="{9AB85EA9-DB95-A7CF-F003-05ED08B2DC4B}"/>
                </a:ext>
              </a:extLst>
            </p:cNvPr>
            <p:cNvSpPr/>
            <p:nvPr/>
          </p:nvSpPr>
          <p:spPr>
            <a:xfrm>
              <a:off x="11107278" y="3124393"/>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Business</a:t>
              </a:r>
              <a:r>
                <a:rPr lang="zh-CN" altLang="en-US"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Template</a:t>
              </a:r>
              <a:endParaRPr lang="zh-CN" altLang="en-US"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1" name="矩形 62">
              <a:extLst>
                <a:ext uri="{FF2B5EF4-FFF2-40B4-BE49-F238E27FC236}">
                  <a16:creationId xmlns:a16="http://schemas.microsoft.com/office/drawing/2014/main" id="{F1B0BEA7-6C15-FAC4-67CF-CF97D5F427C1}"/>
                </a:ext>
              </a:extLst>
            </p:cNvPr>
            <p:cNvSpPr/>
            <p:nvPr/>
          </p:nvSpPr>
          <p:spPr>
            <a:xfrm>
              <a:off x="9586789" y="3477853"/>
              <a:ext cx="1404000" cy="306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Financial</a:t>
              </a:r>
              <a:r>
                <a:rPr lang="zh-CN" altLang="en-US"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Template</a:t>
              </a:r>
              <a:endParaRPr lang="zh-CN" altLang="en-US" sz="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2" name="矩形 63">
              <a:extLst>
                <a:ext uri="{FF2B5EF4-FFF2-40B4-BE49-F238E27FC236}">
                  <a16:creationId xmlns:a16="http://schemas.microsoft.com/office/drawing/2014/main" id="{08330222-4BE9-7EFF-6D82-C41C1935A9D6}"/>
                </a:ext>
              </a:extLst>
            </p:cNvPr>
            <p:cNvSpPr/>
            <p:nvPr/>
          </p:nvSpPr>
          <p:spPr>
            <a:xfrm>
              <a:off x="11116361" y="3486853"/>
              <a:ext cx="1404000" cy="288000"/>
            </a:xfrm>
            <a:prstGeom prst="rect">
              <a:avLst/>
            </a:prstGeom>
            <a:noFill/>
            <a:ln w="12700" cap="flat" cmpd="sng" algn="ctr">
              <a:solidFill>
                <a:srgbClr val="6BC777"/>
              </a:solidFill>
              <a:prstDash val="solid"/>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3" name="文本框 64">
              <a:extLst>
                <a:ext uri="{FF2B5EF4-FFF2-40B4-BE49-F238E27FC236}">
                  <a16:creationId xmlns:a16="http://schemas.microsoft.com/office/drawing/2014/main" id="{27C382E1-67BE-5501-9B16-5BE4DE1A7C2B}"/>
                </a:ext>
              </a:extLst>
            </p:cNvPr>
            <p:cNvSpPr txBox="1"/>
            <p:nvPr/>
          </p:nvSpPr>
          <p:spPr>
            <a:xfrm>
              <a:off x="10152129" y="2728683"/>
              <a:ext cx="1496288" cy="367973"/>
            </a:xfrm>
            <a:prstGeom prst="rect">
              <a:avLst/>
            </a:prstGeom>
            <a:noFill/>
          </p:spPr>
          <p:txBody>
            <a:bodyPr wrap="square" rtlCol="0">
              <a:spAutoFit/>
            </a:bodyPr>
            <a:lstStyle/>
            <a:p>
              <a:pPr algn="ctr" defTabSz="457200" hangingPunct="0">
                <a:defRPr/>
              </a:pPr>
              <a:r>
                <a:rPr kumimoji="1"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Template</a:t>
              </a:r>
              <a:endPar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4" name="文本框 65">
              <a:extLst>
                <a:ext uri="{FF2B5EF4-FFF2-40B4-BE49-F238E27FC236}">
                  <a16:creationId xmlns:a16="http://schemas.microsoft.com/office/drawing/2014/main" id="{6369DF31-B807-9D12-C45D-8F4516683682}"/>
                </a:ext>
              </a:extLst>
            </p:cNvPr>
            <p:cNvSpPr txBox="1"/>
            <p:nvPr/>
          </p:nvSpPr>
          <p:spPr>
            <a:xfrm>
              <a:off x="7739773" y="3880348"/>
              <a:ext cx="3209832" cy="367973"/>
            </a:xfrm>
            <a:prstGeom prst="rect">
              <a:avLst/>
            </a:prstGeom>
            <a:noFill/>
          </p:spPr>
          <p:txBody>
            <a:bodyPr wrap="square" rtlCol="0">
              <a:spAutoFit/>
            </a:bodyPr>
            <a:lstStyle/>
            <a:p>
              <a:pPr algn="ctr" defTabSz="457200" hangingPunct="0">
                <a:defRPr/>
              </a:pPr>
              <a:r>
                <a:rPr kumimoji="1" lang="en" altLang="zh-CN"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Multi-environment compilation engine</a:t>
              </a:r>
              <a:endPar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5" name="文本框 67">
              <a:extLst>
                <a:ext uri="{FF2B5EF4-FFF2-40B4-BE49-F238E27FC236}">
                  <a16:creationId xmlns:a16="http://schemas.microsoft.com/office/drawing/2014/main" id="{A030EA0B-38BC-626B-27D8-0863A898B559}"/>
                </a:ext>
              </a:extLst>
            </p:cNvPr>
            <p:cNvSpPr txBox="1"/>
            <p:nvPr/>
          </p:nvSpPr>
          <p:spPr>
            <a:xfrm>
              <a:off x="10237307" y="1886084"/>
              <a:ext cx="1812314" cy="367973"/>
            </a:xfrm>
            <a:prstGeom prst="rect">
              <a:avLst/>
            </a:prstGeom>
            <a:noFill/>
          </p:spPr>
          <p:txBody>
            <a:bodyPr wrap="square" rtlCol="0">
              <a:spAutoFit/>
            </a:bodyPr>
            <a:lstStyle/>
            <a:p>
              <a:pPr algn="ctr" defTabSz="457200">
                <a:defRPr/>
              </a:pPr>
              <a:r>
                <a:rPr kumimoji="1" lang="en-US" altLang="zh-CN"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API Management</a:t>
              </a:r>
              <a:endParaRPr kumimoji="1" lang="zh-CN" altLang="en-US"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6" name="矩形: 圆角 39">
              <a:extLst>
                <a:ext uri="{FF2B5EF4-FFF2-40B4-BE49-F238E27FC236}">
                  <a16:creationId xmlns:a16="http://schemas.microsoft.com/office/drawing/2014/main" id="{26E19567-68E7-E1E0-7458-8278382521A7}"/>
                </a:ext>
              </a:extLst>
            </p:cNvPr>
            <p:cNvSpPr/>
            <p:nvPr/>
          </p:nvSpPr>
          <p:spPr>
            <a:xfrm>
              <a:off x="14258054" y="1829536"/>
              <a:ext cx="2555720" cy="5232006"/>
            </a:xfrm>
            <a:prstGeom prst="roundRect">
              <a:avLst/>
            </a:prstGeom>
            <a:noFill/>
            <a:ln w="12700" cap="flat" cmpd="sng" algn="ctr">
              <a:solidFill>
                <a:srgbClr val="F4777C"/>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7" name="矩形 71">
              <a:extLst>
                <a:ext uri="{FF2B5EF4-FFF2-40B4-BE49-F238E27FC236}">
                  <a16:creationId xmlns:a16="http://schemas.microsoft.com/office/drawing/2014/main" id="{CAF2C02E-9F25-37BB-9A5B-358CE53E54D6}"/>
                </a:ext>
              </a:extLst>
            </p:cNvPr>
            <p:cNvSpPr/>
            <p:nvPr/>
          </p:nvSpPr>
          <p:spPr>
            <a:xfrm>
              <a:off x="14636034" y="2012385"/>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Security scan</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8" name="矩形 72">
              <a:extLst>
                <a:ext uri="{FF2B5EF4-FFF2-40B4-BE49-F238E27FC236}">
                  <a16:creationId xmlns:a16="http://schemas.microsoft.com/office/drawing/2014/main" id="{966749FF-993A-B902-246D-A4C7E9F008F3}"/>
                </a:ext>
              </a:extLst>
            </p:cNvPr>
            <p:cNvSpPr/>
            <p:nvPr/>
          </p:nvSpPr>
          <p:spPr>
            <a:xfrm>
              <a:off x="14636034" y="2550634"/>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Penetration</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Testing</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9" name="矩形 73">
              <a:extLst>
                <a:ext uri="{FF2B5EF4-FFF2-40B4-BE49-F238E27FC236}">
                  <a16:creationId xmlns:a16="http://schemas.microsoft.com/office/drawing/2014/main" id="{C0446295-CFBD-B8B8-F33C-53D5B83FD10F}"/>
                </a:ext>
              </a:extLst>
            </p:cNvPr>
            <p:cNvSpPr/>
            <p:nvPr/>
          </p:nvSpPr>
          <p:spPr>
            <a:xfrm>
              <a:off x="14636034" y="3088023"/>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Compliance</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detection</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0" name="矩形 74">
              <a:extLst>
                <a:ext uri="{FF2B5EF4-FFF2-40B4-BE49-F238E27FC236}">
                  <a16:creationId xmlns:a16="http://schemas.microsoft.com/office/drawing/2014/main" id="{F72D80A7-561E-E7BF-1897-D0CAA52D6990}"/>
                </a:ext>
              </a:extLst>
            </p:cNvPr>
            <p:cNvSpPr/>
            <p:nvPr/>
          </p:nvSpPr>
          <p:spPr>
            <a:xfrm>
              <a:off x="14636034" y="3630752"/>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Security</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hardening</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1" name="矩形 75">
              <a:extLst>
                <a:ext uri="{FF2B5EF4-FFF2-40B4-BE49-F238E27FC236}">
                  <a16:creationId xmlns:a16="http://schemas.microsoft.com/office/drawing/2014/main" id="{151A5775-C292-BA91-4524-F0E25D7FAD92}"/>
                </a:ext>
              </a:extLst>
            </p:cNvPr>
            <p:cNvSpPr/>
            <p:nvPr/>
          </p:nvSpPr>
          <p:spPr>
            <a:xfrm>
              <a:off x="14636033" y="4172622"/>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Password</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Keyboard</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2" name="箭头: 右 45">
              <a:extLst>
                <a:ext uri="{FF2B5EF4-FFF2-40B4-BE49-F238E27FC236}">
                  <a16:creationId xmlns:a16="http://schemas.microsoft.com/office/drawing/2014/main" id="{B727E7D0-2A8C-DF27-6E4C-B97B8BD5D018}"/>
                </a:ext>
              </a:extLst>
            </p:cNvPr>
            <p:cNvSpPr/>
            <p:nvPr/>
          </p:nvSpPr>
          <p:spPr>
            <a:xfrm rot="10800000">
              <a:off x="13225291" y="5170968"/>
              <a:ext cx="959972" cy="108000"/>
            </a:xfrm>
            <a:prstGeom prst="rightArrow">
              <a:avLst/>
            </a:prstGeom>
            <a:solidFill>
              <a:srgbClr val="F4777C"/>
            </a:solidFill>
            <a:ln w="12700" cap="flat" cmpd="sng" algn="ctr">
              <a:noFill/>
              <a:prstDash val="solid"/>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3" name="矩形: 圆角 37">
              <a:extLst>
                <a:ext uri="{FF2B5EF4-FFF2-40B4-BE49-F238E27FC236}">
                  <a16:creationId xmlns:a16="http://schemas.microsoft.com/office/drawing/2014/main" id="{23E69EE7-9566-D8F9-9FCB-07548D26D765}"/>
                </a:ext>
              </a:extLst>
            </p:cNvPr>
            <p:cNvSpPr/>
            <p:nvPr/>
          </p:nvSpPr>
          <p:spPr>
            <a:xfrm>
              <a:off x="5171935" y="5507406"/>
              <a:ext cx="8053356" cy="1542569"/>
            </a:xfrm>
            <a:prstGeom prst="roundRect">
              <a:avLst/>
            </a:prstGeom>
            <a:noFill/>
            <a:ln w="12700" cap="flat" cmpd="sng" algn="ctr">
              <a:solidFill>
                <a:srgbClr val="29ABE2"/>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zh-CN" altLang="en-US" sz="100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4" name="矩形: 圆角 38">
              <a:extLst>
                <a:ext uri="{FF2B5EF4-FFF2-40B4-BE49-F238E27FC236}">
                  <a16:creationId xmlns:a16="http://schemas.microsoft.com/office/drawing/2014/main" id="{4B63A641-8692-C9C1-81CC-D17DFB907B83}"/>
                </a:ext>
              </a:extLst>
            </p:cNvPr>
            <p:cNvSpPr/>
            <p:nvPr/>
          </p:nvSpPr>
          <p:spPr>
            <a:xfrm>
              <a:off x="5742447" y="6013071"/>
              <a:ext cx="3148325" cy="881617"/>
            </a:xfrm>
            <a:prstGeom prst="roundRect">
              <a:avLst/>
            </a:prstGeom>
            <a:noFill/>
            <a:ln w="12700" cap="flat" cmpd="sng" algn="ctr">
              <a:solidFill>
                <a:srgbClr val="29ABE2"/>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zh-CN" altLang="en-US" sz="100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5" name="矩形: 圆角 39">
              <a:extLst>
                <a:ext uri="{FF2B5EF4-FFF2-40B4-BE49-F238E27FC236}">
                  <a16:creationId xmlns:a16="http://schemas.microsoft.com/office/drawing/2014/main" id="{5598E1AF-2AA8-20CA-CCCE-C779D07BBFE9}"/>
                </a:ext>
              </a:extLst>
            </p:cNvPr>
            <p:cNvSpPr/>
            <p:nvPr/>
          </p:nvSpPr>
          <p:spPr>
            <a:xfrm>
              <a:off x="9433256" y="6009334"/>
              <a:ext cx="3199567" cy="885353"/>
            </a:xfrm>
            <a:prstGeom prst="roundRect">
              <a:avLst/>
            </a:prstGeom>
            <a:noFill/>
            <a:ln w="12700" cap="flat" cmpd="sng" algn="ctr">
              <a:solidFill>
                <a:srgbClr val="29ABE2"/>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zh-CN" altLang="en-US" sz="100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6" name="文本框 21">
              <a:extLst>
                <a:ext uri="{FF2B5EF4-FFF2-40B4-BE49-F238E27FC236}">
                  <a16:creationId xmlns:a16="http://schemas.microsoft.com/office/drawing/2014/main" id="{13C9606D-145F-1BFA-0934-BE68B66857F6}"/>
                </a:ext>
              </a:extLst>
            </p:cNvPr>
            <p:cNvSpPr txBox="1"/>
            <p:nvPr/>
          </p:nvSpPr>
          <p:spPr>
            <a:xfrm>
              <a:off x="5779034" y="5647060"/>
              <a:ext cx="2737956" cy="3679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kumimoji="1"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Development</a:t>
              </a:r>
              <a:r>
                <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kumimoji="1"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7" name="矩形 50">
              <a:extLst>
                <a:ext uri="{FF2B5EF4-FFF2-40B4-BE49-F238E27FC236}">
                  <a16:creationId xmlns:a16="http://schemas.microsoft.com/office/drawing/2014/main" id="{BDE09ABC-18F1-7595-3298-4ECF2B6AEE4E}"/>
                </a:ext>
              </a:extLst>
            </p:cNvPr>
            <p:cNvSpPr/>
            <p:nvPr/>
          </p:nvSpPr>
          <p:spPr>
            <a:xfrm>
              <a:off x="5847170" y="6102809"/>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Publishing</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8" name="矩形 52">
              <a:extLst>
                <a:ext uri="{FF2B5EF4-FFF2-40B4-BE49-F238E27FC236}">
                  <a16:creationId xmlns:a16="http://schemas.microsoft.com/office/drawing/2014/main" id="{723ADD37-D6B8-1CBD-299B-472704706B32}"/>
                </a:ext>
              </a:extLst>
            </p:cNvPr>
            <p:cNvSpPr/>
            <p:nvPr/>
          </p:nvSpPr>
          <p:spPr>
            <a:xfrm>
              <a:off x="7344873" y="6120135"/>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Audit</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49" name="矩形 53">
              <a:extLst>
                <a:ext uri="{FF2B5EF4-FFF2-40B4-BE49-F238E27FC236}">
                  <a16:creationId xmlns:a16="http://schemas.microsoft.com/office/drawing/2014/main" id="{B2263C07-AB46-36CA-60FF-C6EB0562E809}"/>
                </a:ext>
              </a:extLst>
            </p:cNvPr>
            <p:cNvSpPr/>
            <p:nvPr/>
          </p:nvSpPr>
          <p:spPr>
            <a:xfrm>
              <a:off x="5844193" y="6507030"/>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Authorization</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0" name="矩形 77">
              <a:extLst>
                <a:ext uri="{FF2B5EF4-FFF2-40B4-BE49-F238E27FC236}">
                  <a16:creationId xmlns:a16="http://schemas.microsoft.com/office/drawing/2014/main" id="{C6AC7058-EA9C-AC36-E9D4-94782F300696}"/>
                </a:ext>
              </a:extLst>
            </p:cNvPr>
            <p:cNvSpPr/>
            <p:nvPr/>
          </p:nvSpPr>
          <p:spPr>
            <a:xfrm>
              <a:off x="7342343" y="6498579"/>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Version</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1" name="矩形 78">
              <a:extLst>
                <a:ext uri="{FF2B5EF4-FFF2-40B4-BE49-F238E27FC236}">
                  <a16:creationId xmlns:a16="http://schemas.microsoft.com/office/drawing/2014/main" id="{C9112E91-5515-8846-1864-C9C44847BEAA}"/>
                </a:ext>
              </a:extLst>
            </p:cNvPr>
            <p:cNvSpPr/>
            <p:nvPr/>
          </p:nvSpPr>
          <p:spPr>
            <a:xfrm>
              <a:off x="9588133" y="6119018"/>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Performance</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Analysis</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2" name="矩形 79">
              <a:extLst>
                <a:ext uri="{FF2B5EF4-FFF2-40B4-BE49-F238E27FC236}">
                  <a16:creationId xmlns:a16="http://schemas.microsoft.com/office/drawing/2014/main" id="{68B4870E-7AB4-CD35-A446-F439D2F37F65}"/>
                </a:ext>
              </a:extLst>
            </p:cNvPr>
            <p:cNvSpPr/>
            <p:nvPr/>
          </p:nvSpPr>
          <p:spPr>
            <a:xfrm>
              <a:off x="11117705" y="6107705"/>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Behavior</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Analysis</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3" name="矩形 80">
              <a:extLst>
                <a:ext uri="{FF2B5EF4-FFF2-40B4-BE49-F238E27FC236}">
                  <a16:creationId xmlns:a16="http://schemas.microsoft.com/office/drawing/2014/main" id="{6AF39F06-A33E-B466-B4B1-03EA7DD8509B}"/>
                </a:ext>
              </a:extLst>
            </p:cNvPr>
            <p:cNvSpPr/>
            <p:nvPr/>
          </p:nvSpPr>
          <p:spPr>
            <a:xfrm>
              <a:off x="9570110" y="6494827"/>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Retention</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Analysis</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4" name="矩形 81">
              <a:extLst>
                <a:ext uri="{FF2B5EF4-FFF2-40B4-BE49-F238E27FC236}">
                  <a16:creationId xmlns:a16="http://schemas.microsoft.com/office/drawing/2014/main" id="{79B92C96-CE45-3C3E-3B70-B23474B40926}"/>
                </a:ext>
              </a:extLst>
            </p:cNvPr>
            <p:cNvSpPr/>
            <p:nvPr/>
          </p:nvSpPr>
          <p:spPr>
            <a:xfrm>
              <a:off x="11117705" y="6494827"/>
              <a:ext cx="1404000" cy="288000"/>
            </a:xfrm>
            <a:prstGeom prst="rect">
              <a:avLst/>
            </a:prstGeom>
            <a:noFill/>
            <a:ln w="12700" cap="flat" cmpd="sng" algn="ctr">
              <a:solidFill>
                <a:srgbClr val="29ABE2"/>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5" name="文本框 31">
              <a:extLst>
                <a:ext uri="{FF2B5EF4-FFF2-40B4-BE49-F238E27FC236}">
                  <a16:creationId xmlns:a16="http://schemas.microsoft.com/office/drawing/2014/main" id="{BF447DF4-50E1-982B-AA09-A79E058669C8}"/>
                </a:ext>
              </a:extLst>
            </p:cNvPr>
            <p:cNvSpPr txBox="1"/>
            <p:nvPr/>
          </p:nvSpPr>
          <p:spPr>
            <a:xfrm>
              <a:off x="9519488" y="5654260"/>
              <a:ext cx="2991696" cy="3679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kumimoji="1" lang="en"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Operation</a:t>
              </a:r>
              <a:r>
                <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kumimoji="1"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&amp;</a:t>
              </a:r>
              <a:r>
                <a:rPr kumimoji="1" lang="en"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Analysis Management</a:t>
              </a:r>
              <a:endParaRPr kumimoji="1"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6" name="矩形: 圆角 18">
              <a:extLst>
                <a:ext uri="{FF2B5EF4-FFF2-40B4-BE49-F238E27FC236}">
                  <a16:creationId xmlns:a16="http://schemas.microsoft.com/office/drawing/2014/main" id="{4D31E48D-4A0B-B5E2-3CCD-52D351D7609E}"/>
                </a:ext>
              </a:extLst>
            </p:cNvPr>
            <p:cNvSpPr/>
            <p:nvPr/>
          </p:nvSpPr>
          <p:spPr>
            <a:xfrm>
              <a:off x="5751369" y="2155291"/>
              <a:ext cx="3199567" cy="515333"/>
            </a:xfrm>
            <a:prstGeom prst="roundRect">
              <a:avLst/>
            </a:prstGeom>
            <a:noFill/>
            <a:ln w="12700" cap="flat" cmpd="sng" algn="ctr">
              <a:solidFill>
                <a:srgbClr val="6BC777"/>
              </a:solidFill>
              <a:prstDash val="dash"/>
              <a:miter lim="800000"/>
            </a:ln>
            <a:effectLst/>
          </p:spPr>
          <p:txBody>
            <a:bodyPr rtlCol="0" anchor="ctr"/>
            <a:lstStyle/>
            <a:p>
              <a:pPr algn="ctr" defTabSz="457200">
                <a:defRPr/>
              </a:pPr>
              <a:endParaRPr lang="zh-CN" altLang="en-US" sz="1000" kern="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7" name="矩形 61">
              <a:extLst>
                <a:ext uri="{FF2B5EF4-FFF2-40B4-BE49-F238E27FC236}">
                  <a16:creationId xmlns:a16="http://schemas.microsoft.com/office/drawing/2014/main" id="{DBE791A2-FE8B-A685-C212-EE3C6FFD30AA}"/>
                </a:ext>
              </a:extLst>
            </p:cNvPr>
            <p:cNvSpPr/>
            <p:nvPr/>
          </p:nvSpPr>
          <p:spPr>
            <a:xfrm>
              <a:off x="5942266" y="2291805"/>
              <a:ext cx="2748685" cy="242305"/>
            </a:xfrm>
            <a:prstGeom prst="rect">
              <a:avLst/>
            </a:prstGeom>
            <a:noFill/>
            <a:ln w="12700" cap="flat" cmpd="sng" algn="ctr">
              <a:noFill/>
              <a:prstDash val="solid"/>
              <a:miter lim="800000"/>
            </a:ln>
            <a:effectLst/>
          </p:spPr>
          <p:txBody>
            <a:bodyPr rtlCol="0" anchor="ctr"/>
            <a:lstStyle/>
            <a:p>
              <a:pPr algn="ctr" defTabSz="457200" hangingPunct="0">
                <a:defRPr/>
              </a:pPr>
              <a:r>
                <a:rPr lang="en-US" altLang="zh-CN" sz="1000"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development</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stagging</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8" name="文本框 64">
              <a:extLst>
                <a:ext uri="{FF2B5EF4-FFF2-40B4-BE49-F238E27FC236}">
                  <a16:creationId xmlns:a16="http://schemas.microsoft.com/office/drawing/2014/main" id="{26261340-29B3-2E10-19BD-41B781C80B19}"/>
                </a:ext>
              </a:extLst>
            </p:cNvPr>
            <p:cNvSpPr txBox="1"/>
            <p:nvPr/>
          </p:nvSpPr>
          <p:spPr>
            <a:xfrm>
              <a:off x="6519371" y="1834967"/>
              <a:ext cx="1496288" cy="367973"/>
            </a:xfrm>
            <a:prstGeom prst="rect">
              <a:avLst/>
            </a:prstGeom>
            <a:noFill/>
          </p:spPr>
          <p:txBody>
            <a:bodyPr wrap="square" rtlCol="0">
              <a:spAutoFit/>
            </a:bodyPr>
            <a:lstStyle/>
            <a:p>
              <a:pPr algn="ctr" defTabSz="457200" hangingPunct="0">
                <a:defRPr/>
              </a:pPr>
              <a:r>
                <a:rPr kumimoji="1" lang="en-US" altLang="zh-CN"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Stagging</a:t>
              </a:r>
              <a:endParaRPr kumimoji="1" lang="zh-CN" altLang="en-US" sz="10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59" name="矩形 61">
              <a:extLst>
                <a:ext uri="{FF2B5EF4-FFF2-40B4-BE49-F238E27FC236}">
                  <a16:creationId xmlns:a16="http://schemas.microsoft.com/office/drawing/2014/main" id="{1431FD33-6A6C-153A-C031-567B531A13C2}"/>
                </a:ext>
              </a:extLst>
            </p:cNvPr>
            <p:cNvSpPr/>
            <p:nvPr/>
          </p:nvSpPr>
          <p:spPr>
            <a:xfrm>
              <a:off x="9941869" y="2292361"/>
              <a:ext cx="2152217" cy="274171"/>
            </a:xfrm>
            <a:prstGeom prst="rect">
              <a:avLst/>
            </a:prstGeom>
            <a:noFill/>
            <a:ln w="12700" cap="flat" cmpd="sng" algn="ctr">
              <a:noFill/>
              <a:prstDash val="solid"/>
              <a:miter lim="800000"/>
            </a:ln>
            <a:effectLst/>
          </p:spPr>
          <p:txBody>
            <a:bodyPr rtlCol="0" anchor="ctr"/>
            <a:lstStyle/>
            <a:p>
              <a:pPr algn="ctr" defTabSz="457200" hangingPunct="0">
                <a:defRPr/>
              </a:pPr>
              <a:r>
                <a:rPr lang="en"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Unified API</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0" name="矩形 75">
              <a:extLst>
                <a:ext uri="{FF2B5EF4-FFF2-40B4-BE49-F238E27FC236}">
                  <a16:creationId xmlns:a16="http://schemas.microsoft.com/office/drawing/2014/main" id="{101F2C1F-7D1B-C5A4-D15A-D640B1E4C4D4}"/>
                </a:ext>
              </a:extLst>
            </p:cNvPr>
            <p:cNvSpPr/>
            <p:nvPr/>
          </p:nvSpPr>
          <p:spPr>
            <a:xfrm>
              <a:off x="14636033" y="4717339"/>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Gateway</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Security</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1" name="矩形 75">
              <a:extLst>
                <a:ext uri="{FF2B5EF4-FFF2-40B4-BE49-F238E27FC236}">
                  <a16:creationId xmlns:a16="http://schemas.microsoft.com/office/drawing/2014/main" id="{B5294C5E-2422-0251-3932-FF19CA99E4D3}"/>
                </a:ext>
              </a:extLst>
            </p:cNvPr>
            <p:cNvSpPr/>
            <p:nvPr/>
          </p:nvSpPr>
          <p:spPr>
            <a:xfrm>
              <a:off x="14647350" y="5254259"/>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Counterfeiting</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Detection</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2" name="矩形 192">
              <a:extLst>
                <a:ext uri="{FF2B5EF4-FFF2-40B4-BE49-F238E27FC236}">
                  <a16:creationId xmlns:a16="http://schemas.microsoft.com/office/drawing/2014/main" id="{E3B4C81B-E04D-EFCD-CE8F-30B523112C1F}"/>
                </a:ext>
              </a:extLst>
            </p:cNvPr>
            <p:cNvSpPr/>
            <p:nvPr/>
          </p:nvSpPr>
          <p:spPr>
            <a:xfrm>
              <a:off x="14648597" y="5804004"/>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Device</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Fingerprint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3" name="TextBox 13">
              <a:extLst>
                <a:ext uri="{FF2B5EF4-FFF2-40B4-BE49-F238E27FC236}">
                  <a16:creationId xmlns:a16="http://schemas.microsoft.com/office/drawing/2014/main" id="{01E17982-C1EE-2CF6-EAC7-BC1E94DEE017}"/>
                </a:ext>
              </a:extLst>
            </p:cNvPr>
            <p:cNvSpPr txBox="1"/>
            <p:nvPr/>
          </p:nvSpPr>
          <p:spPr>
            <a:xfrm>
              <a:off x="11696837" y="8522141"/>
              <a:ext cx="4395995" cy="367973"/>
            </a:xfrm>
            <a:prstGeom prst="rect">
              <a:avLst/>
            </a:prstGeom>
            <a:noFill/>
          </p:spPr>
          <p:txBody>
            <a:bodyPr wrap="square" rtlCol="0">
              <a:spAutoFit/>
            </a:bodyPr>
            <a:lstStyle/>
            <a:p>
              <a:pPr algn="ctr">
                <a:defRPr/>
              </a:pPr>
              <a:r>
                <a:rPr lang="en-US" sz="1000" b="1"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Operation</a:t>
              </a:r>
              <a:r>
                <a:rPr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Portal</a:t>
              </a:r>
              <a:endParaRPr 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4" name="TextBox 15">
              <a:extLst>
                <a:ext uri="{FF2B5EF4-FFF2-40B4-BE49-F238E27FC236}">
                  <a16:creationId xmlns:a16="http://schemas.microsoft.com/office/drawing/2014/main" id="{57DE71B3-247B-7DAD-861C-FC0E02045703}"/>
                </a:ext>
              </a:extLst>
            </p:cNvPr>
            <p:cNvSpPr txBox="1"/>
            <p:nvPr/>
          </p:nvSpPr>
          <p:spPr>
            <a:xfrm>
              <a:off x="7055437" y="8534285"/>
              <a:ext cx="3916464" cy="367973"/>
            </a:xfrm>
            <a:prstGeom prst="rect">
              <a:avLst/>
            </a:prstGeom>
            <a:noFill/>
          </p:spPr>
          <p:txBody>
            <a:bodyPr wrap="square" rtlCol="0">
              <a:spAutoFit/>
            </a:bodyPr>
            <a:lstStyle/>
            <a:p>
              <a:pPr algn="ctr">
                <a:defRPr/>
              </a:pPr>
              <a:r>
                <a:rPr lang="en" altLang="zh-CN" sz="1000" b="1"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Developer Portal</a:t>
              </a:r>
              <a:endParaRPr 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5" name="Rounded Rectangle 35">
              <a:extLst>
                <a:ext uri="{FF2B5EF4-FFF2-40B4-BE49-F238E27FC236}">
                  <a16:creationId xmlns:a16="http://schemas.microsoft.com/office/drawing/2014/main" id="{34AC00BD-E031-2EDF-1DE5-6D2AEB72ED38}"/>
                </a:ext>
              </a:extLst>
            </p:cNvPr>
            <p:cNvSpPr/>
            <p:nvPr/>
          </p:nvSpPr>
          <p:spPr>
            <a:xfrm>
              <a:off x="1733188" y="8556476"/>
              <a:ext cx="4811715" cy="1326478"/>
            </a:xfrm>
            <a:prstGeom prst="roundRect">
              <a:avLst>
                <a:gd name="adj" fmla="val 7770"/>
              </a:avLst>
            </a:prstGeom>
            <a:noFill/>
            <a:ln w="12700" cap="flat" cmpd="sng" algn="ctr">
              <a:solidFill>
                <a:srgbClr val="39FEDF"/>
              </a:solidFill>
              <a:prstDash val="dash"/>
              <a:miter lim="800000"/>
            </a:ln>
            <a:effectLst/>
          </p:spPr>
          <p:txBody>
            <a:bodyPr rtlCol="0" anchor="ctr"/>
            <a:lstStyle/>
            <a:p>
              <a:pPr algn="ctr">
                <a:defRPr/>
              </a:pPr>
              <a:endParaRPr lang="en-US" sz="100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6" name="TextBox 45">
              <a:extLst>
                <a:ext uri="{FF2B5EF4-FFF2-40B4-BE49-F238E27FC236}">
                  <a16:creationId xmlns:a16="http://schemas.microsoft.com/office/drawing/2014/main" id="{98A5B9CD-0081-2D57-A669-A5C076A50CB4}"/>
                </a:ext>
              </a:extLst>
            </p:cNvPr>
            <p:cNvSpPr txBox="1"/>
            <p:nvPr/>
          </p:nvSpPr>
          <p:spPr>
            <a:xfrm>
              <a:off x="1941047" y="8525086"/>
              <a:ext cx="4395995" cy="367973"/>
            </a:xfrm>
            <a:prstGeom prst="rect">
              <a:avLst/>
            </a:prstGeom>
            <a:noFill/>
          </p:spPr>
          <p:txBody>
            <a:bodyPr wrap="square" rtlCol="0">
              <a:spAutoFit/>
            </a:bodyPr>
            <a:lstStyle/>
            <a:p>
              <a:pPr algn="ctr">
                <a:defRPr/>
              </a:pPr>
              <a:r>
                <a:rPr lang="en-US" sz="1000" b="1"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sz="1000" b="1"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Container SDK</a:t>
              </a:r>
            </a:p>
          </p:txBody>
        </p:sp>
        <p:sp>
          <p:nvSpPr>
            <p:cNvPr id="167" name="Rounded Rectangle 35">
              <a:extLst>
                <a:ext uri="{FF2B5EF4-FFF2-40B4-BE49-F238E27FC236}">
                  <a16:creationId xmlns:a16="http://schemas.microsoft.com/office/drawing/2014/main" id="{36DB9D27-022F-A785-C0D4-06FC6C8071E5}"/>
                </a:ext>
              </a:extLst>
            </p:cNvPr>
            <p:cNvSpPr/>
            <p:nvPr/>
          </p:nvSpPr>
          <p:spPr>
            <a:xfrm>
              <a:off x="6661817" y="8567557"/>
              <a:ext cx="4798958" cy="1354423"/>
            </a:xfrm>
            <a:prstGeom prst="roundRect">
              <a:avLst>
                <a:gd name="adj" fmla="val 7770"/>
              </a:avLst>
            </a:prstGeom>
            <a:noFill/>
            <a:ln w="12700" cap="flat" cmpd="sng" algn="ctr">
              <a:solidFill>
                <a:srgbClr val="39FEDF"/>
              </a:solidFill>
              <a:prstDash val="dash"/>
              <a:miter lim="800000"/>
            </a:ln>
            <a:effectLst/>
          </p:spPr>
          <p:txBody>
            <a:bodyPr rtlCol="0" anchor="ctr"/>
            <a:lstStyle/>
            <a:p>
              <a:pPr algn="ctr">
                <a:defRPr/>
              </a:pPr>
              <a:endParaRPr lang="en-US" sz="100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8" name="Rounded Rectangle 35">
              <a:extLst>
                <a:ext uri="{FF2B5EF4-FFF2-40B4-BE49-F238E27FC236}">
                  <a16:creationId xmlns:a16="http://schemas.microsoft.com/office/drawing/2014/main" id="{BBD67F26-D406-3A68-3B0F-A417DE5FD8DF}"/>
                </a:ext>
              </a:extLst>
            </p:cNvPr>
            <p:cNvSpPr/>
            <p:nvPr/>
          </p:nvSpPr>
          <p:spPr>
            <a:xfrm>
              <a:off x="11609392" y="8556476"/>
              <a:ext cx="4798958" cy="1363415"/>
            </a:xfrm>
            <a:prstGeom prst="roundRect">
              <a:avLst>
                <a:gd name="adj" fmla="val 7770"/>
              </a:avLst>
            </a:prstGeom>
            <a:noFill/>
            <a:ln w="12700" cap="flat" cmpd="sng" algn="ctr">
              <a:solidFill>
                <a:srgbClr val="39FEDF"/>
              </a:solidFill>
              <a:prstDash val="dash"/>
              <a:miter lim="800000"/>
            </a:ln>
            <a:effectLst/>
          </p:spPr>
          <p:txBody>
            <a:bodyPr rtlCol="0" anchor="ctr"/>
            <a:lstStyle/>
            <a:p>
              <a:pPr algn="ctr">
                <a:defRPr/>
              </a:pPr>
              <a:endParaRPr lang="en-US" sz="100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69" name="文本框 3">
              <a:extLst>
                <a:ext uri="{FF2B5EF4-FFF2-40B4-BE49-F238E27FC236}">
                  <a16:creationId xmlns:a16="http://schemas.microsoft.com/office/drawing/2014/main" id="{19BF600C-F604-365F-C9BF-66D8C987947E}"/>
                </a:ext>
              </a:extLst>
            </p:cNvPr>
            <p:cNvSpPr txBox="1"/>
            <p:nvPr/>
          </p:nvSpPr>
          <p:spPr>
            <a:xfrm>
              <a:off x="1475357" y="1397990"/>
              <a:ext cx="2502528" cy="379473"/>
            </a:xfrm>
            <a:prstGeom prst="rect">
              <a:avLst/>
            </a:prstGeom>
            <a:noFill/>
          </p:spPr>
          <p:txBody>
            <a:bodyPr wrap="square" rtlCol="0">
              <a:spAutoFit/>
            </a:bodyPr>
            <a:lstStyle/>
            <a:p>
              <a:pPr algn="ctr"/>
              <a:r>
                <a:rPr lang="en-US"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IDE development tools</a:t>
              </a:r>
              <a:endPar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0" name="文本框 226">
              <a:extLst>
                <a:ext uri="{FF2B5EF4-FFF2-40B4-BE49-F238E27FC236}">
                  <a16:creationId xmlns:a16="http://schemas.microsoft.com/office/drawing/2014/main" id="{843DFEFE-D0D9-78FA-E8B7-DCE04BB5FE0C}"/>
                </a:ext>
              </a:extLst>
            </p:cNvPr>
            <p:cNvSpPr txBox="1"/>
            <p:nvPr/>
          </p:nvSpPr>
          <p:spPr>
            <a:xfrm>
              <a:off x="7565723" y="1271654"/>
              <a:ext cx="3859023" cy="379473"/>
            </a:xfrm>
            <a:prstGeom prst="rect">
              <a:avLst/>
            </a:prstGeom>
            <a:noFill/>
          </p:spPr>
          <p:txBody>
            <a:bodyPr wrap="square" rtlCol="0">
              <a:spAutoFit/>
            </a:bodyPr>
            <a:lstStyle/>
            <a:p>
              <a:r>
                <a:rPr lang="en" altLang="zh-CN" sz="105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Multi-environment Framework</a:t>
              </a:r>
              <a:endPar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pic>
          <p:nvPicPr>
            <p:cNvPr id="171" name="图片 227">
              <a:extLst>
                <a:ext uri="{FF2B5EF4-FFF2-40B4-BE49-F238E27FC236}">
                  <a16:creationId xmlns:a16="http://schemas.microsoft.com/office/drawing/2014/main" id="{B52FB537-9EF2-2F2C-2628-4189E119EE8C}"/>
                </a:ext>
              </a:extLst>
            </p:cNvPr>
            <p:cNvPicPr>
              <a:picLocks/>
            </p:cNvPicPr>
            <p:nvPr/>
          </p:nvPicPr>
          <p:blipFill>
            <a:blip r:embed="rId2"/>
            <a:stretch>
              <a:fillRect/>
            </a:stretch>
          </p:blipFill>
          <p:spPr>
            <a:xfrm>
              <a:off x="8253178" y="4234564"/>
              <a:ext cx="503998" cy="503998"/>
            </a:xfrm>
            <a:prstGeom prst="roundRect">
              <a:avLst/>
            </a:prstGeom>
          </p:spPr>
        </p:pic>
        <p:sp>
          <p:nvSpPr>
            <p:cNvPr id="172" name="文本框 230">
              <a:extLst>
                <a:ext uri="{FF2B5EF4-FFF2-40B4-BE49-F238E27FC236}">
                  <a16:creationId xmlns:a16="http://schemas.microsoft.com/office/drawing/2014/main" id="{3D15A31F-7A07-1909-524D-01C5545E7987}"/>
                </a:ext>
              </a:extLst>
            </p:cNvPr>
            <p:cNvSpPr txBox="1"/>
            <p:nvPr/>
          </p:nvSpPr>
          <p:spPr>
            <a:xfrm>
              <a:off x="7342342" y="5139579"/>
              <a:ext cx="3490371" cy="379473"/>
            </a:xfrm>
            <a:prstGeom prst="rect">
              <a:avLst/>
            </a:prstGeom>
            <a:noFill/>
          </p:spPr>
          <p:txBody>
            <a:bodyPr wrap="square" rtlCol="0">
              <a:spAutoFit/>
            </a:bodyPr>
            <a:lstStyle/>
            <a:p>
              <a:pPr algn="ctr"/>
              <a:r>
                <a:rPr lang="en"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Operation </a:t>
              </a:r>
              <a:r>
                <a:rPr lang="en-US"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&amp;</a:t>
              </a:r>
              <a:r>
                <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3" name="文本框 231">
              <a:extLst>
                <a:ext uri="{FF2B5EF4-FFF2-40B4-BE49-F238E27FC236}">
                  <a16:creationId xmlns:a16="http://schemas.microsoft.com/office/drawing/2014/main" id="{E47D817D-FD22-5FC4-870D-2F5A1B738DD8}"/>
                </a:ext>
              </a:extLst>
            </p:cNvPr>
            <p:cNvSpPr txBox="1"/>
            <p:nvPr/>
          </p:nvSpPr>
          <p:spPr>
            <a:xfrm>
              <a:off x="14550915" y="1281101"/>
              <a:ext cx="1773715" cy="379473"/>
            </a:xfrm>
            <a:prstGeom prst="rect">
              <a:avLst/>
            </a:prstGeom>
            <a:noFill/>
          </p:spPr>
          <p:txBody>
            <a:bodyPr wrap="square" rtlCol="0">
              <a:spAutoFit/>
            </a:bodyPr>
            <a:lstStyle/>
            <a:p>
              <a:r>
                <a:rPr lang="en" altLang="zh-CN" sz="105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Security</a:t>
              </a:r>
              <a:endPar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4" name="矩形 53">
              <a:extLst>
                <a:ext uri="{FF2B5EF4-FFF2-40B4-BE49-F238E27FC236}">
                  <a16:creationId xmlns:a16="http://schemas.microsoft.com/office/drawing/2014/main" id="{AFB751A4-69EE-818C-F41E-2F28C8CCBBB9}"/>
                </a:ext>
              </a:extLst>
            </p:cNvPr>
            <p:cNvSpPr/>
            <p:nvPr/>
          </p:nvSpPr>
          <p:spPr>
            <a:xfrm>
              <a:off x="1872039" y="8877766"/>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Basic</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Components</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5" name="矩形 53">
              <a:extLst>
                <a:ext uri="{FF2B5EF4-FFF2-40B4-BE49-F238E27FC236}">
                  <a16:creationId xmlns:a16="http://schemas.microsoft.com/office/drawing/2014/main" id="{E772E1E7-25C0-64E5-FEC3-14052C0A4FEE}"/>
                </a:ext>
              </a:extLst>
            </p:cNvPr>
            <p:cNvSpPr/>
            <p:nvPr/>
          </p:nvSpPr>
          <p:spPr>
            <a:xfrm>
              <a:off x="5005745" y="8901244"/>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Rendering</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Engine</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6" name="矩形 53">
              <a:extLst>
                <a:ext uri="{FF2B5EF4-FFF2-40B4-BE49-F238E27FC236}">
                  <a16:creationId xmlns:a16="http://schemas.microsoft.com/office/drawing/2014/main" id="{FAFB0DA1-3D15-4A8A-2E6B-D4799F06C836}"/>
                </a:ext>
              </a:extLst>
            </p:cNvPr>
            <p:cNvSpPr/>
            <p:nvPr/>
          </p:nvSpPr>
          <p:spPr>
            <a:xfrm>
              <a:off x="3438892" y="8891084"/>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JS</a:t>
              </a:r>
              <a:r>
                <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SDK</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7" name="矩形 53">
              <a:extLst>
                <a:ext uri="{FF2B5EF4-FFF2-40B4-BE49-F238E27FC236}">
                  <a16:creationId xmlns:a16="http://schemas.microsoft.com/office/drawing/2014/main" id="{C5C45552-5503-6B59-BCC5-C2EF81A89444}"/>
                </a:ext>
              </a:extLst>
            </p:cNvPr>
            <p:cNvSpPr/>
            <p:nvPr/>
          </p:nvSpPr>
          <p:spPr>
            <a:xfrm>
              <a:off x="1859927" y="9363287"/>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National</a:t>
              </a:r>
              <a:r>
                <a:rPr lang="zh-CN" altLang="en-US"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Secret</a:t>
              </a:r>
              <a:r>
                <a:rPr lang="zh-CN" altLang="en-US"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Algorithm</a:t>
              </a:r>
              <a:endParaRPr lang="zh-CN" altLang="en-US" sz="6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8" name="矩形 53">
              <a:extLst>
                <a:ext uri="{FF2B5EF4-FFF2-40B4-BE49-F238E27FC236}">
                  <a16:creationId xmlns:a16="http://schemas.microsoft.com/office/drawing/2014/main" id="{889A874F-B0D2-E6A2-B872-1B53A35BA82C}"/>
                </a:ext>
              </a:extLst>
            </p:cNvPr>
            <p:cNvSpPr/>
            <p:nvPr/>
          </p:nvSpPr>
          <p:spPr>
            <a:xfrm>
              <a:off x="4993633" y="9386765"/>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Encrypted</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Storage</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79" name="矩形 53">
              <a:extLst>
                <a:ext uri="{FF2B5EF4-FFF2-40B4-BE49-F238E27FC236}">
                  <a16:creationId xmlns:a16="http://schemas.microsoft.com/office/drawing/2014/main" id="{FAA2A6E0-C682-9433-4616-177EC1B1AD48}"/>
                </a:ext>
              </a:extLst>
            </p:cNvPr>
            <p:cNvSpPr/>
            <p:nvPr/>
          </p:nvSpPr>
          <p:spPr>
            <a:xfrm>
              <a:off x="3426780" y="9376605"/>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API</a:t>
              </a:r>
              <a:endParaRPr lang="zh-CN" altLang="en-US" sz="10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0" name="矩形 53">
              <a:extLst>
                <a:ext uri="{FF2B5EF4-FFF2-40B4-BE49-F238E27FC236}">
                  <a16:creationId xmlns:a16="http://schemas.microsoft.com/office/drawing/2014/main" id="{50299A75-BF24-7AC5-5506-362DA9043362}"/>
                </a:ext>
              </a:extLst>
            </p:cNvPr>
            <p:cNvSpPr/>
            <p:nvPr/>
          </p:nvSpPr>
          <p:spPr>
            <a:xfrm>
              <a:off x="11786923" y="8901843"/>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Account management</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1" name="矩形 53">
              <a:extLst>
                <a:ext uri="{FF2B5EF4-FFF2-40B4-BE49-F238E27FC236}">
                  <a16:creationId xmlns:a16="http://schemas.microsoft.com/office/drawing/2014/main" id="{7C968323-F8EB-684F-A158-1C0F3825CD85}"/>
                </a:ext>
              </a:extLst>
            </p:cNvPr>
            <p:cNvSpPr/>
            <p:nvPr/>
          </p:nvSpPr>
          <p:spPr>
            <a:xfrm>
              <a:off x="14920629" y="8900607"/>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 altLang="zh-CN" sz="800"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Review</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2" name="矩形 53">
              <a:extLst>
                <a:ext uri="{FF2B5EF4-FFF2-40B4-BE49-F238E27FC236}">
                  <a16:creationId xmlns:a16="http://schemas.microsoft.com/office/drawing/2014/main" id="{1C3E7798-A118-8CF3-68E7-70B00BF52FCA}"/>
                </a:ext>
              </a:extLst>
            </p:cNvPr>
            <p:cNvSpPr/>
            <p:nvPr/>
          </p:nvSpPr>
          <p:spPr>
            <a:xfrm>
              <a:off x="13353776" y="8900607"/>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Enterprise audit</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3" name="矩形 53">
              <a:extLst>
                <a:ext uri="{FF2B5EF4-FFF2-40B4-BE49-F238E27FC236}">
                  <a16:creationId xmlns:a16="http://schemas.microsoft.com/office/drawing/2014/main" id="{C00DD85B-A024-5C30-DA4D-ACD120065672}"/>
                </a:ext>
              </a:extLst>
            </p:cNvPr>
            <p:cNvSpPr/>
            <p:nvPr/>
          </p:nvSpPr>
          <p:spPr>
            <a:xfrm>
              <a:off x="11774811" y="9387364"/>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Associated</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APP</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4" name="矩形 53">
              <a:extLst>
                <a:ext uri="{FF2B5EF4-FFF2-40B4-BE49-F238E27FC236}">
                  <a16:creationId xmlns:a16="http://schemas.microsoft.com/office/drawing/2014/main" id="{33D26303-BCF0-5585-411A-ACADFAED2F97}"/>
                </a:ext>
              </a:extLst>
            </p:cNvPr>
            <p:cNvSpPr/>
            <p:nvPr/>
          </p:nvSpPr>
          <p:spPr>
            <a:xfrm>
              <a:off x="14908517" y="9386128"/>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Operation</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Log</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5" name="矩形 53">
              <a:extLst>
                <a:ext uri="{FF2B5EF4-FFF2-40B4-BE49-F238E27FC236}">
                  <a16:creationId xmlns:a16="http://schemas.microsoft.com/office/drawing/2014/main" id="{CBD0A758-B6CA-14B1-5413-5E09CDE97FB7}"/>
                </a:ext>
              </a:extLst>
            </p:cNvPr>
            <p:cNvSpPr/>
            <p:nvPr/>
          </p:nvSpPr>
          <p:spPr>
            <a:xfrm>
              <a:off x="13341664" y="9386128"/>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Monitoring</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and</a:t>
              </a:r>
              <a:r>
                <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Analysis</a:t>
              </a:r>
              <a:endParaRPr lang="zh-CN" altLang="en-US" sz="8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6" name="矩形 53">
              <a:extLst>
                <a:ext uri="{FF2B5EF4-FFF2-40B4-BE49-F238E27FC236}">
                  <a16:creationId xmlns:a16="http://schemas.microsoft.com/office/drawing/2014/main" id="{FEF2B3FE-2722-74FF-90CC-8E7DB1749354}"/>
                </a:ext>
              </a:extLst>
            </p:cNvPr>
            <p:cNvSpPr/>
            <p:nvPr/>
          </p:nvSpPr>
          <p:spPr>
            <a:xfrm>
              <a:off x="6799497" y="8898831"/>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Developers</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7" name="矩形 53">
              <a:extLst>
                <a:ext uri="{FF2B5EF4-FFF2-40B4-BE49-F238E27FC236}">
                  <a16:creationId xmlns:a16="http://schemas.microsoft.com/office/drawing/2014/main" id="{1EF1577D-BF71-B32A-D14B-7A324342107B}"/>
                </a:ext>
              </a:extLst>
            </p:cNvPr>
            <p:cNvSpPr/>
            <p:nvPr/>
          </p:nvSpPr>
          <p:spPr>
            <a:xfrm>
              <a:off x="9495237" y="8897595"/>
              <a:ext cx="1841969" cy="291013"/>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Development</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8" name="矩形 53">
              <a:extLst>
                <a:ext uri="{FF2B5EF4-FFF2-40B4-BE49-F238E27FC236}">
                  <a16:creationId xmlns:a16="http://schemas.microsoft.com/office/drawing/2014/main" id="{EEA868AB-5404-10BE-4D51-DDB6D2919C50}"/>
                </a:ext>
              </a:extLst>
            </p:cNvPr>
            <p:cNvSpPr/>
            <p:nvPr/>
          </p:nvSpPr>
          <p:spPr>
            <a:xfrm>
              <a:off x="8366349" y="8897595"/>
              <a:ext cx="951938" cy="291013"/>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Enterprise</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Application</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89" name="矩形 53">
              <a:extLst>
                <a:ext uri="{FF2B5EF4-FFF2-40B4-BE49-F238E27FC236}">
                  <a16:creationId xmlns:a16="http://schemas.microsoft.com/office/drawing/2014/main" id="{277670A3-F98C-A356-9BDB-8CB78450CF32}"/>
                </a:ext>
              </a:extLst>
            </p:cNvPr>
            <p:cNvSpPr/>
            <p:nvPr/>
          </p:nvSpPr>
          <p:spPr>
            <a:xfrm>
              <a:off x="6787385" y="9384352"/>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Release</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management</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90" name="矩形 53">
              <a:extLst>
                <a:ext uri="{FF2B5EF4-FFF2-40B4-BE49-F238E27FC236}">
                  <a16:creationId xmlns:a16="http://schemas.microsoft.com/office/drawing/2014/main" id="{D0644EF0-58A4-6270-2E88-773D3743F382}"/>
                </a:ext>
              </a:extLst>
            </p:cNvPr>
            <p:cNvSpPr/>
            <p:nvPr/>
          </p:nvSpPr>
          <p:spPr>
            <a:xfrm>
              <a:off x="9921091" y="9383116"/>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Market</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91" name="矩形 53">
              <a:extLst>
                <a:ext uri="{FF2B5EF4-FFF2-40B4-BE49-F238E27FC236}">
                  <a16:creationId xmlns:a16="http://schemas.microsoft.com/office/drawing/2014/main" id="{F6593277-1641-27D3-97F3-E24656A95637}"/>
                </a:ext>
              </a:extLst>
            </p:cNvPr>
            <p:cNvSpPr/>
            <p:nvPr/>
          </p:nvSpPr>
          <p:spPr>
            <a:xfrm>
              <a:off x="8354238" y="9383116"/>
              <a:ext cx="1404000" cy="288000"/>
            </a:xfrm>
            <a:prstGeom prst="rect">
              <a:avLst/>
            </a:prstGeom>
            <a:noFill/>
            <a:ln w="12700" cap="flat" cmpd="sng" algn="ctr">
              <a:solidFill>
                <a:srgbClr val="39FED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Data</a:t>
              </a:r>
              <a:r>
                <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Analysis</a:t>
              </a:r>
              <a:endParaRPr lang="zh-CN" altLang="en-US" sz="700"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92" name="Rounded Rectangle 35">
              <a:extLst>
                <a:ext uri="{FF2B5EF4-FFF2-40B4-BE49-F238E27FC236}">
                  <a16:creationId xmlns:a16="http://schemas.microsoft.com/office/drawing/2014/main" id="{3F285126-7C94-88B8-A69F-100754468C57}"/>
                </a:ext>
              </a:extLst>
            </p:cNvPr>
            <p:cNvSpPr/>
            <p:nvPr/>
          </p:nvSpPr>
          <p:spPr>
            <a:xfrm>
              <a:off x="1375409" y="8296643"/>
              <a:ext cx="15438357" cy="1958876"/>
            </a:xfrm>
            <a:prstGeom prst="roundRect">
              <a:avLst>
                <a:gd name="adj" fmla="val 7770"/>
              </a:avLst>
            </a:prstGeom>
            <a:noFill/>
            <a:ln w="12700" cap="flat" cmpd="sng" algn="ctr">
              <a:solidFill>
                <a:srgbClr val="39FEDF"/>
              </a:solidFill>
              <a:prstDash val="dash"/>
              <a:miter lim="800000"/>
            </a:ln>
            <a:effectLst/>
          </p:spPr>
          <p:txBody>
            <a:bodyPr rtlCol="0" anchor="ctr"/>
            <a:lstStyle/>
            <a:p>
              <a:pPr algn="ctr">
                <a:defRPr/>
              </a:pPr>
              <a:endParaRPr lang="en-US" sz="100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93" name="文本框 257">
              <a:extLst>
                <a:ext uri="{FF2B5EF4-FFF2-40B4-BE49-F238E27FC236}">
                  <a16:creationId xmlns:a16="http://schemas.microsoft.com/office/drawing/2014/main" id="{F7877287-A785-4880-ED8F-74592A503D9F}"/>
                </a:ext>
              </a:extLst>
            </p:cNvPr>
            <p:cNvSpPr txBox="1"/>
            <p:nvPr/>
          </p:nvSpPr>
          <p:spPr>
            <a:xfrm>
              <a:off x="7055437" y="7890440"/>
              <a:ext cx="1884575" cy="379473"/>
            </a:xfrm>
            <a:prstGeom prst="rect">
              <a:avLst/>
            </a:prstGeom>
            <a:noFill/>
          </p:spPr>
          <p:txBody>
            <a:bodyPr wrap="square" rtlCol="0">
              <a:spAutoFit/>
            </a:bodyPr>
            <a:lstStyle/>
            <a:p>
              <a:r>
                <a:rPr lang="en-US" altLang="zh-CN" sz="105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Container</a:t>
              </a:r>
              <a:endParaRPr lang="zh-CN" altLang="en-US" sz="105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94" name="right-arrowheads_44810">
              <a:extLst>
                <a:ext uri="{FF2B5EF4-FFF2-40B4-BE49-F238E27FC236}">
                  <a16:creationId xmlns:a16="http://schemas.microsoft.com/office/drawing/2014/main" id="{26F759EE-9607-6A03-5B3D-50F85AFEA05F}"/>
                </a:ext>
              </a:extLst>
            </p:cNvPr>
            <p:cNvSpPr>
              <a:spLocks noChangeAspect="1"/>
            </p:cNvSpPr>
            <p:nvPr/>
          </p:nvSpPr>
          <p:spPr bwMode="auto">
            <a:xfrm rot="5400000">
              <a:off x="9116836" y="7411283"/>
              <a:ext cx="50055" cy="91728"/>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rgbClr val="32BBFF"/>
            </a:solidFill>
            <a:ln>
              <a:noFill/>
            </a:ln>
          </p:spPr>
          <p:txBody>
            <a:bodyPr/>
            <a:lstStyle/>
            <a:p>
              <a:pPr defTabSz="456743">
                <a:defRPr/>
              </a:pPr>
              <a:endParaRPr lang="zh-CN" altLang="en-US" sz="1200" kern="0" dirty="0">
                <a:latin typeface="Calibri" panose="020F0502020204030204" pitchFamily="34" charset="0"/>
                <a:cs typeface="Calibri" panose="020F0502020204030204" pitchFamily="34" charset="0"/>
              </a:endParaRPr>
            </a:p>
          </p:txBody>
        </p:sp>
        <p:sp>
          <p:nvSpPr>
            <p:cNvPr id="195" name="right-arrowheads_44810">
              <a:extLst>
                <a:ext uri="{FF2B5EF4-FFF2-40B4-BE49-F238E27FC236}">
                  <a16:creationId xmlns:a16="http://schemas.microsoft.com/office/drawing/2014/main" id="{6D519A3C-FE2F-FC63-631A-4495A9BA3C3E}"/>
                </a:ext>
              </a:extLst>
            </p:cNvPr>
            <p:cNvSpPr>
              <a:spLocks noChangeAspect="1"/>
            </p:cNvSpPr>
            <p:nvPr/>
          </p:nvSpPr>
          <p:spPr bwMode="auto">
            <a:xfrm rot="5400000">
              <a:off x="9118972" y="7607428"/>
              <a:ext cx="50055" cy="91728"/>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rgbClr val="32BBFF"/>
            </a:solidFill>
            <a:ln>
              <a:noFill/>
            </a:ln>
          </p:spPr>
          <p:txBody>
            <a:bodyPr/>
            <a:lstStyle/>
            <a:p>
              <a:pPr defTabSz="456743">
                <a:defRPr/>
              </a:pPr>
              <a:endParaRPr lang="zh-CN" altLang="en-US" sz="1200" kern="0">
                <a:latin typeface="Calibri" panose="020F0502020204030204" pitchFamily="34" charset="0"/>
                <a:cs typeface="Calibri" panose="020F0502020204030204" pitchFamily="34" charset="0"/>
              </a:endParaRPr>
            </a:p>
          </p:txBody>
        </p:sp>
        <p:grpSp>
          <p:nvGrpSpPr>
            <p:cNvPr id="196" name="组合 282">
              <a:extLst>
                <a:ext uri="{FF2B5EF4-FFF2-40B4-BE49-F238E27FC236}">
                  <a16:creationId xmlns:a16="http://schemas.microsoft.com/office/drawing/2014/main" id="{ED1170B6-203F-9DE5-B067-267887D94AF4}"/>
                </a:ext>
              </a:extLst>
            </p:cNvPr>
            <p:cNvGrpSpPr/>
            <p:nvPr/>
          </p:nvGrpSpPr>
          <p:grpSpPr>
            <a:xfrm rot="5400000">
              <a:off x="8923346" y="6815754"/>
              <a:ext cx="441308" cy="712452"/>
              <a:chOff x="1887291" y="2417165"/>
              <a:chExt cx="5143116" cy="6264832"/>
            </a:xfrm>
            <a:solidFill>
              <a:sysClr val="windowText" lastClr="000000"/>
            </a:solidFill>
          </p:grpSpPr>
          <p:sp>
            <p:nvSpPr>
              <p:cNvPr id="197" name="椭圆 298">
                <a:extLst>
                  <a:ext uri="{FF2B5EF4-FFF2-40B4-BE49-F238E27FC236}">
                    <a16:creationId xmlns:a16="http://schemas.microsoft.com/office/drawing/2014/main" id="{19F8A7A1-2A29-791F-59DB-E8D3DB0966BF}"/>
                  </a:ext>
                </a:extLst>
              </p:cNvPr>
              <p:cNvSpPr/>
              <p:nvPr/>
            </p:nvSpPr>
            <p:spPr>
              <a:xfrm rot="5400000">
                <a:off x="236287" y="4482519"/>
                <a:ext cx="5772595" cy="2165272"/>
              </a:xfrm>
              <a:prstGeom prst="ellipse">
                <a:avLst/>
              </a:prstGeom>
              <a:grpFill/>
              <a:ln w="28575">
                <a:solidFill>
                  <a:srgbClr val="29ABE2"/>
                </a:solidFill>
              </a:ln>
              <a:effectLst/>
            </p:spPr>
            <p:txBody>
              <a:bodyPr/>
              <a:lstStyle/>
              <a:p>
                <a:pPr defTabSz="456743">
                  <a:defRPr/>
                </a:pPr>
                <a:endParaRPr lang="zh-CN" altLang="en-US" sz="1200" kern="0" dirty="0">
                  <a:latin typeface="Calibri" panose="020F0502020204030204" pitchFamily="34" charset="0"/>
                  <a:cs typeface="Calibri" panose="020F0502020204030204" pitchFamily="34" charset="0"/>
                </a:endParaRPr>
              </a:p>
            </p:txBody>
          </p:sp>
          <p:sp>
            <p:nvSpPr>
              <p:cNvPr id="198" name="形状 299">
                <a:extLst>
                  <a:ext uri="{FF2B5EF4-FFF2-40B4-BE49-F238E27FC236}">
                    <a16:creationId xmlns:a16="http://schemas.microsoft.com/office/drawing/2014/main" id="{2D6A4BD9-FB40-11B5-16E7-309B89787479}"/>
                  </a:ext>
                </a:extLst>
              </p:cNvPr>
              <p:cNvSpPr/>
              <p:nvPr/>
            </p:nvSpPr>
            <p:spPr>
              <a:xfrm rot="16200000">
                <a:off x="1326433" y="2978023"/>
                <a:ext cx="6264832" cy="5143116"/>
              </a:xfrm>
              <a:prstGeom prst="funnel">
                <a:avLst/>
              </a:prstGeom>
              <a:grpFill/>
              <a:ln w="28575" cap="flat" cmpd="sng" algn="ctr">
                <a:solidFill>
                  <a:srgbClr val="29ABE2"/>
                </a:solidFill>
                <a:prstDash val="solid"/>
                <a:miter lim="800000"/>
              </a:ln>
              <a:effectLst/>
            </p:spPr>
            <p:txBody>
              <a:bodyPr/>
              <a:lstStyle/>
              <a:p>
                <a:pPr defTabSz="456743">
                  <a:defRPr/>
                </a:pPr>
                <a:endParaRPr lang="zh-CN" altLang="en-US" sz="1200" kern="0" dirty="0">
                  <a:latin typeface="Calibri" panose="020F0502020204030204" pitchFamily="34" charset="0"/>
                  <a:cs typeface="Calibri" panose="020F0502020204030204" pitchFamily="34" charset="0"/>
                </a:endParaRPr>
              </a:p>
            </p:txBody>
          </p:sp>
        </p:grpSp>
        <p:cxnSp>
          <p:nvCxnSpPr>
            <p:cNvPr id="199" name="直接连接符 198">
              <a:extLst>
                <a:ext uri="{FF2B5EF4-FFF2-40B4-BE49-F238E27FC236}">
                  <a16:creationId xmlns:a16="http://schemas.microsoft.com/office/drawing/2014/main" id="{4527F648-0127-541E-3BD0-85CE7906A243}"/>
                </a:ext>
              </a:extLst>
            </p:cNvPr>
            <p:cNvCxnSpPr/>
            <p:nvPr/>
          </p:nvCxnSpPr>
          <p:spPr>
            <a:xfrm rot="5400000">
              <a:off x="9043049" y="7557421"/>
              <a:ext cx="357817" cy="0"/>
            </a:xfrm>
            <a:prstGeom prst="line">
              <a:avLst/>
            </a:prstGeom>
            <a:noFill/>
            <a:ln w="28575" cap="flat" cmpd="sng" algn="ctr">
              <a:solidFill>
                <a:srgbClr val="29ABE2"/>
              </a:solidFill>
              <a:prstDash val="solid"/>
              <a:miter lim="800000"/>
            </a:ln>
            <a:effectLst/>
          </p:spPr>
        </p:cxnSp>
        <p:cxnSp>
          <p:nvCxnSpPr>
            <p:cNvPr id="200" name="直接连接符 199">
              <a:extLst>
                <a:ext uri="{FF2B5EF4-FFF2-40B4-BE49-F238E27FC236}">
                  <a16:creationId xmlns:a16="http://schemas.microsoft.com/office/drawing/2014/main" id="{55A7002A-3CD1-3604-916A-868A6A99DFCB}"/>
                </a:ext>
              </a:extLst>
            </p:cNvPr>
            <p:cNvCxnSpPr/>
            <p:nvPr/>
          </p:nvCxnSpPr>
          <p:spPr>
            <a:xfrm rot="5400000">
              <a:off x="8881946" y="7557421"/>
              <a:ext cx="357817" cy="0"/>
            </a:xfrm>
            <a:prstGeom prst="line">
              <a:avLst/>
            </a:prstGeom>
            <a:noFill/>
            <a:ln w="28575" cap="flat" cmpd="sng" algn="ctr">
              <a:solidFill>
                <a:srgbClr val="29ABE2"/>
              </a:solidFill>
              <a:prstDash val="solid"/>
              <a:miter lim="800000"/>
            </a:ln>
            <a:effectLst/>
          </p:spPr>
        </p:cxnSp>
        <p:pic>
          <p:nvPicPr>
            <p:cNvPr id="201" name="图形 285" descr="语音">
              <a:extLst>
                <a:ext uri="{FF2B5EF4-FFF2-40B4-BE49-F238E27FC236}">
                  <a16:creationId xmlns:a16="http://schemas.microsoft.com/office/drawing/2014/main" id="{4D46F9B2-B252-989A-2DA9-6FF69E761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098484" y="7480726"/>
              <a:ext cx="75142" cy="140965"/>
            </a:xfrm>
            <a:prstGeom prst="rect">
              <a:avLst/>
            </a:prstGeom>
          </p:spPr>
        </p:pic>
        <p:grpSp>
          <p:nvGrpSpPr>
            <p:cNvPr id="202" name="组合 286">
              <a:extLst>
                <a:ext uri="{FF2B5EF4-FFF2-40B4-BE49-F238E27FC236}">
                  <a16:creationId xmlns:a16="http://schemas.microsoft.com/office/drawing/2014/main" id="{1A8B6D72-01B0-E34C-679F-3F8712829DCA}"/>
                </a:ext>
              </a:extLst>
            </p:cNvPr>
            <p:cNvGrpSpPr/>
            <p:nvPr/>
          </p:nvGrpSpPr>
          <p:grpSpPr>
            <a:xfrm rot="16200000">
              <a:off x="8923346" y="7584552"/>
              <a:ext cx="441308" cy="712452"/>
              <a:chOff x="1887291" y="2417165"/>
              <a:chExt cx="5143116" cy="6264832"/>
            </a:xfrm>
            <a:solidFill>
              <a:sysClr val="windowText" lastClr="000000"/>
            </a:solidFill>
          </p:grpSpPr>
          <p:sp>
            <p:nvSpPr>
              <p:cNvPr id="203" name="椭圆 296">
                <a:extLst>
                  <a:ext uri="{FF2B5EF4-FFF2-40B4-BE49-F238E27FC236}">
                    <a16:creationId xmlns:a16="http://schemas.microsoft.com/office/drawing/2014/main" id="{D6E97748-D362-74AF-1D2F-D773298CC646}"/>
                  </a:ext>
                </a:extLst>
              </p:cNvPr>
              <p:cNvSpPr/>
              <p:nvPr/>
            </p:nvSpPr>
            <p:spPr>
              <a:xfrm rot="5400000">
                <a:off x="289517" y="4429288"/>
                <a:ext cx="5772595" cy="2271734"/>
              </a:xfrm>
              <a:prstGeom prst="ellipse">
                <a:avLst/>
              </a:prstGeom>
              <a:grpFill/>
              <a:ln w="28575">
                <a:solidFill>
                  <a:srgbClr val="39FEDF"/>
                </a:solidFill>
              </a:ln>
              <a:effectLst/>
            </p:spPr>
            <p:txBody>
              <a:bodyPr/>
              <a:lstStyle/>
              <a:p>
                <a:pPr defTabSz="456743">
                  <a:defRPr/>
                </a:pPr>
                <a:endParaRPr lang="zh-CN" altLang="en-US" sz="1200" kern="0" dirty="0">
                  <a:latin typeface="Calibri" panose="020F0502020204030204" pitchFamily="34" charset="0"/>
                  <a:cs typeface="Calibri" panose="020F0502020204030204" pitchFamily="34" charset="0"/>
                </a:endParaRPr>
              </a:p>
            </p:txBody>
          </p:sp>
          <p:sp>
            <p:nvSpPr>
              <p:cNvPr id="204" name="形状 297">
                <a:extLst>
                  <a:ext uri="{FF2B5EF4-FFF2-40B4-BE49-F238E27FC236}">
                    <a16:creationId xmlns:a16="http://schemas.microsoft.com/office/drawing/2014/main" id="{21444094-91EF-5759-CDDE-A7087BB28C27}"/>
                  </a:ext>
                </a:extLst>
              </p:cNvPr>
              <p:cNvSpPr/>
              <p:nvPr/>
            </p:nvSpPr>
            <p:spPr>
              <a:xfrm rot="16200000">
                <a:off x="1326433" y="2978023"/>
                <a:ext cx="6264832" cy="5143116"/>
              </a:xfrm>
              <a:prstGeom prst="funnel">
                <a:avLst/>
              </a:prstGeom>
              <a:grpFill/>
              <a:ln w="28575" cap="flat" cmpd="sng" algn="ctr">
                <a:solidFill>
                  <a:srgbClr val="39FEDF"/>
                </a:solidFill>
                <a:prstDash val="solid"/>
                <a:miter lim="800000"/>
              </a:ln>
              <a:effectLst/>
            </p:spPr>
            <p:txBody>
              <a:bodyPr/>
              <a:lstStyle/>
              <a:p>
                <a:pPr defTabSz="456743">
                  <a:defRPr/>
                </a:pPr>
                <a:endParaRPr lang="zh-CN" altLang="en-US" sz="1200" kern="0" dirty="0">
                  <a:latin typeface="Calibri" panose="020F0502020204030204" pitchFamily="34" charset="0"/>
                  <a:cs typeface="Calibri" panose="020F0502020204030204" pitchFamily="34" charset="0"/>
                </a:endParaRPr>
              </a:p>
            </p:txBody>
          </p:sp>
        </p:grpSp>
        <p:grpSp>
          <p:nvGrpSpPr>
            <p:cNvPr id="205" name="组合 287">
              <a:extLst>
                <a:ext uri="{FF2B5EF4-FFF2-40B4-BE49-F238E27FC236}">
                  <a16:creationId xmlns:a16="http://schemas.microsoft.com/office/drawing/2014/main" id="{ADBEEE79-9EBB-3111-6A3B-6A5EAA5824E8}"/>
                </a:ext>
              </a:extLst>
            </p:cNvPr>
            <p:cNvGrpSpPr/>
            <p:nvPr/>
          </p:nvGrpSpPr>
          <p:grpSpPr>
            <a:xfrm rot="5400000">
              <a:off x="9008971" y="6819872"/>
              <a:ext cx="224812" cy="271909"/>
              <a:chOff x="1574756" y="3329710"/>
              <a:chExt cx="1450731" cy="570801"/>
            </a:xfrm>
          </p:grpSpPr>
          <p:cxnSp>
            <p:nvCxnSpPr>
              <p:cNvPr id="206" name="直接箭头连接符 241">
                <a:extLst>
                  <a:ext uri="{FF2B5EF4-FFF2-40B4-BE49-F238E27FC236}">
                    <a16:creationId xmlns:a16="http://schemas.microsoft.com/office/drawing/2014/main" id="{2A939C9F-C5B9-7893-A517-1CADF1C6D3A9}"/>
                  </a:ext>
                </a:extLst>
              </p:cNvPr>
              <p:cNvCxnSpPr/>
              <p:nvPr/>
            </p:nvCxnSpPr>
            <p:spPr>
              <a:xfrm>
                <a:off x="1592341" y="3329710"/>
                <a:ext cx="1433146" cy="0"/>
              </a:xfrm>
              <a:prstGeom prst="straightConnector1">
                <a:avLst/>
              </a:prstGeom>
              <a:noFill/>
              <a:ln w="6350" cap="flat" cmpd="sng" algn="ctr">
                <a:solidFill>
                  <a:srgbClr val="32BBFF"/>
                </a:solidFill>
                <a:prstDash val="solid"/>
                <a:miter lim="800000"/>
                <a:tailEnd type="triangle"/>
              </a:ln>
              <a:effectLst/>
            </p:spPr>
          </p:cxnSp>
          <p:cxnSp>
            <p:nvCxnSpPr>
              <p:cNvPr id="207" name="直接箭头连接符 242">
                <a:extLst>
                  <a:ext uri="{FF2B5EF4-FFF2-40B4-BE49-F238E27FC236}">
                    <a16:creationId xmlns:a16="http://schemas.microsoft.com/office/drawing/2014/main" id="{12A0B19D-5018-09B2-ADFF-4EB2A2E1D2C4}"/>
                  </a:ext>
                </a:extLst>
              </p:cNvPr>
              <p:cNvCxnSpPr/>
              <p:nvPr/>
            </p:nvCxnSpPr>
            <p:spPr>
              <a:xfrm>
                <a:off x="1574756" y="3591859"/>
                <a:ext cx="1433146" cy="0"/>
              </a:xfrm>
              <a:prstGeom prst="straightConnector1">
                <a:avLst/>
              </a:prstGeom>
              <a:noFill/>
              <a:ln w="6350" cap="flat" cmpd="sng" algn="ctr">
                <a:solidFill>
                  <a:srgbClr val="32BBFF"/>
                </a:solidFill>
                <a:prstDash val="solid"/>
                <a:miter lim="800000"/>
                <a:tailEnd type="triangle"/>
              </a:ln>
              <a:effectLst/>
            </p:spPr>
          </p:cxnSp>
          <p:cxnSp>
            <p:nvCxnSpPr>
              <p:cNvPr id="208" name="直接箭头连接符 243">
                <a:extLst>
                  <a:ext uri="{FF2B5EF4-FFF2-40B4-BE49-F238E27FC236}">
                    <a16:creationId xmlns:a16="http://schemas.microsoft.com/office/drawing/2014/main" id="{72D7ECD0-0A7B-B40D-835D-2C27D3CDBC7F}"/>
                  </a:ext>
                </a:extLst>
              </p:cNvPr>
              <p:cNvCxnSpPr/>
              <p:nvPr/>
            </p:nvCxnSpPr>
            <p:spPr>
              <a:xfrm>
                <a:off x="1592341" y="3900511"/>
                <a:ext cx="1433146" cy="0"/>
              </a:xfrm>
              <a:prstGeom prst="straightConnector1">
                <a:avLst/>
              </a:prstGeom>
              <a:noFill/>
              <a:ln w="6350" cap="flat" cmpd="sng" algn="ctr">
                <a:solidFill>
                  <a:srgbClr val="32BBFF"/>
                </a:solidFill>
                <a:prstDash val="solid"/>
                <a:miter lim="800000"/>
                <a:tailEnd type="triangle"/>
              </a:ln>
              <a:effectLst/>
            </p:spPr>
          </p:cxnSp>
        </p:grpSp>
        <p:grpSp>
          <p:nvGrpSpPr>
            <p:cNvPr id="209" name="组合 288">
              <a:extLst>
                <a:ext uri="{FF2B5EF4-FFF2-40B4-BE49-F238E27FC236}">
                  <a16:creationId xmlns:a16="http://schemas.microsoft.com/office/drawing/2014/main" id="{6CAC7850-D9EF-3457-5BDC-4FF1E888EE3A}"/>
                </a:ext>
              </a:extLst>
            </p:cNvPr>
            <p:cNvGrpSpPr/>
            <p:nvPr/>
          </p:nvGrpSpPr>
          <p:grpSpPr>
            <a:xfrm rot="5400000">
              <a:off x="8998673" y="7963806"/>
              <a:ext cx="266572" cy="372657"/>
              <a:chOff x="6884364" y="3201748"/>
              <a:chExt cx="1450731" cy="782296"/>
            </a:xfrm>
          </p:grpSpPr>
          <p:cxnSp>
            <p:nvCxnSpPr>
              <p:cNvPr id="210" name="直接箭头连接符 217">
                <a:extLst>
                  <a:ext uri="{FF2B5EF4-FFF2-40B4-BE49-F238E27FC236}">
                    <a16:creationId xmlns:a16="http://schemas.microsoft.com/office/drawing/2014/main" id="{119B620F-F4B8-15F3-424C-8D8078FE339E}"/>
                  </a:ext>
                </a:extLst>
              </p:cNvPr>
              <p:cNvCxnSpPr/>
              <p:nvPr/>
            </p:nvCxnSpPr>
            <p:spPr>
              <a:xfrm>
                <a:off x="6901949" y="3469936"/>
                <a:ext cx="1433146" cy="0"/>
              </a:xfrm>
              <a:prstGeom prst="straightConnector1">
                <a:avLst/>
              </a:prstGeom>
              <a:noFill/>
              <a:ln w="6350" cap="flat" cmpd="sng" algn="ctr">
                <a:solidFill>
                  <a:srgbClr val="39FEDF"/>
                </a:solidFill>
                <a:prstDash val="solid"/>
                <a:miter lim="800000"/>
                <a:tailEnd type="triangle"/>
              </a:ln>
              <a:effectLst/>
            </p:spPr>
          </p:cxnSp>
          <p:cxnSp>
            <p:nvCxnSpPr>
              <p:cNvPr id="211" name="直接箭头连接符 218">
                <a:extLst>
                  <a:ext uri="{FF2B5EF4-FFF2-40B4-BE49-F238E27FC236}">
                    <a16:creationId xmlns:a16="http://schemas.microsoft.com/office/drawing/2014/main" id="{1625D890-83CF-36AA-A35B-7291B9D77A33}"/>
                  </a:ext>
                </a:extLst>
              </p:cNvPr>
              <p:cNvCxnSpPr/>
              <p:nvPr/>
            </p:nvCxnSpPr>
            <p:spPr>
              <a:xfrm>
                <a:off x="6884364" y="3732085"/>
                <a:ext cx="1433146" cy="0"/>
              </a:xfrm>
              <a:prstGeom prst="straightConnector1">
                <a:avLst/>
              </a:prstGeom>
              <a:noFill/>
              <a:ln w="6350" cap="flat" cmpd="sng" algn="ctr">
                <a:solidFill>
                  <a:srgbClr val="39FEDF"/>
                </a:solidFill>
                <a:prstDash val="solid"/>
                <a:miter lim="800000"/>
                <a:tailEnd type="triangle"/>
              </a:ln>
              <a:effectLst/>
            </p:spPr>
          </p:cxnSp>
          <p:cxnSp>
            <p:nvCxnSpPr>
              <p:cNvPr id="212" name="直接箭头连接符 219">
                <a:extLst>
                  <a:ext uri="{FF2B5EF4-FFF2-40B4-BE49-F238E27FC236}">
                    <a16:creationId xmlns:a16="http://schemas.microsoft.com/office/drawing/2014/main" id="{956EED9F-47DF-1168-6CD6-7DB707EBC3FC}"/>
                  </a:ext>
                </a:extLst>
              </p:cNvPr>
              <p:cNvCxnSpPr/>
              <p:nvPr/>
            </p:nvCxnSpPr>
            <p:spPr>
              <a:xfrm>
                <a:off x="6901949" y="3984044"/>
                <a:ext cx="1433146" cy="0"/>
              </a:xfrm>
              <a:prstGeom prst="straightConnector1">
                <a:avLst/>
              </a:prstGeom>
              <a:noFill/>
              <a:ln w="6350" cap="flat" cmpd="sng" algn="ctr">
                <a:solidFill>
                  <a:srgbClr val="39FEDF"/>
                </a:solidFill>
                <a:prstDash val="solid"/>
                <a:miter lim="800000"/>
                <a:tailEnd type="triangle"/>
              </a:ln>
              <a:effectLst/>
            </p:spPr>
          </p:cxnSp>
          <p:cxnSp>
            <p:nvCxnSpPr>
              <p:cNvPr id="213" name="直接箭头连接符 220">
                <a:extLst>
                  <a:ext uri="{FF2B5EF4-FFF2-40B4-BE49-F238E27FC236}">
                    <a16:creationId xmlns:a16="http://schemas.microsoft.com/office/drawing/2014/main" id="{762EACE3-6A2B-19A2-470D-5A6D526FCD40}"/>
                  </a:ext>
                </a:extLst>
              </p:cNvPr>
              <p:cNvCxnSpPr/>
              <p:nvPr/>
            </p:nvCxnSpPr>
            <p:spPr>
              <a:xfrm>
                <a:off x="6901949" y="3201748"/>
                <a:ext cx="1433146" cy="0"/>
              </a:xfrm>
              <a:prstGeom prst="straightConnector1">
                <a:avLst/>
              </a:prstGeom>
              <a:noFill/>
              <a:ln w="6350" cap="flat" cmpd="sng" algn="ctr">
                <a:solidFill>
                  <a:srgbClr val="39FEDF"/>
                </a:solidFill>
                <a:prstDash val="solid"/>
                <a:miter lim="800000"/>
                <a:tailEnd type="triangle"/>
              </a:ln>
              <a:effectLst/>
            </p:spPr>
          </p:cxnSp>
        </p:grpSp>
        <p:sp>
          <p:nvSpPr>
            <p:cNvPr id="214" name="矩形 300">
              <a:extLst>
                <a:ext uri="{FF2B5EF4-FFF2-40B4-BE49-F238E27FC236}">
                  <a16:creationId xmlns:a16="http://schemas.microsoft.com/office/drawing/2014/main" id="{088580F3-F449-77BF-8F9A-1ED49A8EC3B5}"/>
                </a:ext>
              </a:extLst>
            </p:cNvPr>
            <p:cNvSpPr/>
            <p:nvPr/>
          </p:nvSpPr>
          <p:spPr>
            <a:xfrm>
              <a:off x="14647350" y="6364303"/>
              <a:ext cx="1802739" cy="477873"/>
            </a:xfrm>
            <a:prstGeom prst="rect">
              <a:avLst/>
            </a:prstGeom>
            <a:noFill/>
            <a:ln w="12700" cap="flat" cmpd="sng" algn="ctr">
              <a:solidFill>
                <a:srgbClr val="F4777C"/>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215" name="矩形 34">
              <a:extLst>
                <a:ext uri="{FF2B5EF4-FFF2-40B4-BE49-F238E27FC236}">
                  <a16:creationId xmlns:a16="http://schemas.microsoft.com/office/drawing/2014/main" id="{7246F988-2727-2677-76AF-A0ECA7FD8F06}"/>
                </a:ext>
              </a:extLst>
            </p:cNvPr>
            <p:cNvSpPr/>
            <p:nvPr/>
          </p:nvSpPr>
          <p:spPr>
            <a:xfrm>
              <a:off x="1795445" y="5471906"/>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Low-code</a:t>
              </a:r>
              <a:r>
                <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development</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216" name="矩形 34">
              <a:extLst>
                <a:ext uri="{FF2B5EF4-FFF2-40B4-BE49-F238E27FC236}">
                  <a16:creationId xmlns:a16="http://schemas.microsoft.com/office/drawing/2014/main" id="{7B23EB6C-51DE-C13F-977F-9AD115CCEA3E}"/>
                </a:ext>
              </a:extLst>
            </p:cNvPr>
            <p:cNvSpPr/>
            <p:nvPr/>
          </p:nvSpPr>
          <p:spPr>
            <a:xfrm>
              <a:off x="1781896" y="6207230"/>
              <a:ext cx="1802739" cy="477873"/>
            </a:xfrm>
            <a:prstGeom prst="rect">
              <a:avLst/>
            </a:prstGeom>
            <a:noFill/>
            <a:ln w="12700" cap="flat" cmpd="sng" algn="ctr">
              <a:solidFill>
                <a:srgbClr val="D0D684"/>
              </a:solidFill>
              <a:prstDash val="sysDash"/>
              <a:miter lim="800000"/>
            </a:ln>
            <a:effectLst/>
          </p:spPr>
          <p:txBody>
            <a:bodyPr rtlCol="0" anchor="ctr"/>
            <a:lstStyle/>
            <a:p>
              <a:pPr algn="ctr" defTabSz="457200" hangingPunct="0">
                <a:defRPr/>
              </a:pPr>
              <a:r>
                <a:rPr lang="en-US" altLang="zh-CN"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Teamwork</a:t>
              </a:r>
              <a:endParaRPr lang="zh-CN" altLang="en-US" sz="10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pic>
          <p:nvPicPr>
            <p:cNvPr id="217" name="图片 113">
              <a:extLst>
                <a:ext uri="{FF2B5EF4-FFF2-40B4-BE49-F238E27FC236}">
                  <a16:creationId xmlns:a16="http://schemas.microsoft.com/office/drawing/2014/main" id="{C372CC13-63B3-9C47-ECBB-18883CD09D60}"/>
                </a:ext>
              </a:extLst>
            </p:cNvPr>
            <p:cNvPicPr>
              <a:picLocks/>
            </p:cNvPicPr>
            <p:nvPr/>
          </p:nvPicPr>
          <p:blipFill>
            <a:blip r:embed="rId5"/>
            <a:stretch>
              <a:fillRect/>
            </a:stretch>
          </p:blipFill>
          <p:spPr>
            <a:xfrm>
              <a:off x="9758238" y="4240535"/>
              <a:ext cx="503999" cy="503999"/>
            </a:xfrm>
            <a:prstGeom prst="roundRect">
              <a:avLst/>
            </a:prstGeom>
          </p:spPr>
        </p:pic>
      </p:grpSp>
      <p:pic>
        <p:nvPicPr>
          <p:cNvPr id="111" name="图片 101">
            <a:extLst>
              <a:ext uri="{FF2B5EF4-FFF2-40B4-BE49-F238E27FC236}">
                <a16:creationId xmlns:a16="http://schemas.microsoft.com/office/drawing/2014/main" id="{D98870FF-9DA5-D748-B6FC-EFEA700E6729}"/>
              </a:ext>
            </a:extLst>
          </p:cNvPr>
          <p:cNvPicPr>
            <a:picLocks/>
          </p:cNvPicPr>
          <p:nvPr/>
        </p:nvPicPr>
        <p:blipFill>
          <a:blip r:embed="rId6"/>
          <a:stretch>
            <a:fillRect/>
          </a:stretch>
        </p:blipFill>
        <p:spPr>
          <a:xfrm>
            <a:off x="7055491" y="2676632"/>
            <a:ext cx="499742" cy="478440"/>
          </a:xfrm>
          <a:prstGeom prst="ellipse">
            <a:avLst/>
          </a:prstGeom>
          <a:effectLst>
            <a:softEdge rad="63500"/>
          </a:effectLst>
        </p:spPr>
      </p:pic>
      <p:pic>
        <p:nvPicPr>
          <p:cNvPr id="219" name="图片 218">
            <a:extLst>
              <a:ext uri="{FF2B5EF4-FFF2-40B4-BE49-F238E27FC236}">
                <a16:creationId xmlns:a16="http://schemas.microsoft.com/office/drawing/2014/main" id="{519926DA-72A1-3940-B6ED-F2DCA2561B59}"/>
              </a:ext>
            </a:extLst>
          </p:cNvPr>
          <p:cNvPicPr>
            <a:picLocks noChangeAspect="1"/>
          </p:cNvPicPr>
          <p:nvPr/>
        </p:nvPicPr>
        <p:blipFill>
          <a:blip r:embed="rId7"/>
          <a:stretch>
            <a:fillRect/>
          </a:stretch>
        </p:blipFill>
        <p:spPr>
          <a:xfrm>
            <a:off x="10639684" y="228017"/>
            <a:ext cx="1552316" cy="372874"/>
          </a:xfrm>
          <a:prstGeom prst="rect">
            <a:avLst/>
          </a:prstGeom>
        </p:spPr>
      </p:pic>
      <p:pic>
        <p:nvPicPr>
          <p:cNvPr id="3074" name="Picture 2" descr="SuperApp (@SuperApp_nepal) / Twitter">
            <a:extLst>
              <a:ext uri="{FF2B5EF4-FFF2-40B4-BE49-F238E27FC236}">
                <a16:creationId xmlns:a16="http://schemas.microsoft.com/office/drawing/2014/main" id="{B9BF212E-5D87-864C-871E-87E8479C2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5705" y="2718178"/>
            <a:ext cx="395348" cy="39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8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prstGeom prst="rect">
            <a:avLst/>
          </a:prstGeom>
        </p:spPr>
        <p:txBody>
          <a:bodyPr/>
          <a:lstStyle/>
          <a:p>
            <a:r>
              <a:rPr lang="en-US">
                <a:solidFill>
                  <a:srgbClr val="0460FF"/>
                </a:solidFill>
                <a:latin typeface="Times New Roman"/>
                <a:ea typeface="Times New Roman"/>
                <a:cs typeface="Times New Roman"/>
              </a:rPr>
              <a:t>Scenarios</a:t>
            </a:r>
          </a:p>
        </p:txBody>
      </p:sp>
      <p:sp>
        <p:nvSpPr>
          <p:cNvPr id="25" name="手杖形箭头 24"/>
          <p:cNvSpPr/>
          <p:nvPr/>
        </p:nvSpPr>
        <p:spPr>
          <a:xfrm rot="10800000">
            <a:off x="4268410" y="2979547"/>
            <a:ext cx="2477680" cy="2452137"/>
          </a:xfrm>
          <a:prstGeom prst="uturnArrow">
            <a:avLst/>
          </a:prstGeom>
          <a:solidFill>
            <a:srgbClr val="018C58"/>
          </a:solidFill>
          <a:ln w="12700" cap="flat" cmpd="sng" algn="ctr">
            <a:noFill/>
            <a:prstDash val="solid"/>
            <a:miter lim="800000"/>
          </a:ln>
          <a:effectLst/>
        </p:spPr>
        <p:txBody>
          <a:bodyPr rtlCol="0" anchor="ctr"/>
          <a:lstStyle/>
          <a:p>
            <a:pPr algn="ctr" defTabSz="914309">
              <a:spcBef>
                <a:spcPct val="0"/>
              </a:spcBef>
              <a:spcAft>
                <a:spcPct val="0"/>
              </a:spcAft>
              <a:defRPr/>
            </a:pPr>
            <a:endParaRPr lang="zh-CN" altLang="en-US">
              <a:solidFill>
                <a:prstClr val="black"/>
              </a:solidFill>
              <a:latin typeface="Calibri"/>
              <a:ea typeface="宋体" panose="02010600030101010101" pitchFamily="2" charset="-122"/>
              <a:cs typeface="Helvetica Neue"/>
              <a:sym typeface="Helvetica Neue" panose="02000503000000020004"/>
            </a:endParaRPr>
          </a:p>
        </p:txBody>
      </p:sp>
      <p:sp>
        <p:nvSpPr>
          <p:cNvPr id="26" name="手杖形箭头 25"/>
          <p:cNvSpPr/>
          <p:nvPr/>
        </p:nvSpPr>
        <p:spPr>
          <a:xfrm>
            <a:off x="5414156" y="1401571"/>
            <a:ext cx="2477680" cy="2452137"/>
          </a:xfrm>
          <a:prstGeom prst="uturnArrow">
            <a:avLst>
              <a:gd name="adj1" fmla="val 25000"/>
              <a:gd name="adj2" fmla="val 25000"/>
              <a:gd name="adj3" fmla="val 25000"/>
              <a:gd name="adj4" fmla="val 43750"/>
              <a:gd name="adj5" fmla="val 75000"/>
            </a:avLst>
          </a:prstGeom>
          <a:solidFill>
            <a:srgbClr val="035FFF"/>
          </a:solidFill>
          <a:ln w="12700" cap="flat" cmpd="sng" algn="ctr">
            <a:noFill/>
            <a:prstDash val="solid"/>
            <a:miter lim="800000"/>
          </a:ln>
          <a:effectLst/>
        </p:spPr>
        <p:txBody>
          <a:bodyPr rtlCol="0" anchor="ctr"/>
          <a:lstStyle/>
          <a:p>
            <a:pPr algn="ctr" defTabSz="914309">
              <a:spcBef>
                <a:spcPct val="0"/>
              </a:spcBef>
              <a:spcAft>
                <a:spcPct val="0"/>
              </a:spcAft>
              <a:defRPr/>
            </a:pPr>
            <a:endParaRPr lang="zh-CN" altLang="en-US">
              <a:solidFill>
                <a:prstClr val="black"/>
              </a:solidFill>
              <a:latin typeface="Calibri"/>
              <a:ea typeface="宋体" panose="02010600030101010101" pitchFamily="2" charset="-122"/>
              <a:cs typeface="Helvetica Neue"/>
              <a:sym typeface="Helvetica Neue" panose="02000503000000020004"/>
            </a:endParaRPr>
          </a:p>
        </p:txBody>
      </p:sp>
      <p:sp>
        <p:nvSpPr>
          <p:cNvPr id="27" name="矩形 26"/>
          <p:cNvSpPr/>
          <p:nvPr/>
        </p:nvSpPr>
        <p:spPr>
          <a:xfrm>
            <a:off x="1811447" y="2713632"/>
            <a:ext cx="2708104" cy="1815646"/>
          </a:xfrm>
          <a:prstGeom prst="rect">
            <a:avLst/>
          </a:prstGeom>
        </p:spPr>
        <p:txBody>
          <a:bodyPr wrap="square">
            <a:spAutoFit/>
          </a:bodyPr>
          <a:lstStyle/>
          <a:p>
            <a:pPr marL="285721" indent="-285721" defTabSz="914309">
              <a:spcBef>
                <a:spcPts val="700"/>
              </a:spcBef>
              <a:spcAft>
                <a:spcPct val="0"/>
              </a:spcAft>
              <a:buFont typeface="Arial" panose="020B0604020202090204" pitchFamily="34" charset="0"/>
              <a:buChar char="•"/>
              <a:defRPr/>
            </a:pPr>
            <a:r>
              <a:rPr lang="en-US" sz="1400" dirty="0">
                <a:solidFill>
                  <a:srgbClr val="000000"/>
                </a:solidFill>
                <a:latin typeface="Times New Roman"/>
                <a:ea typeface="Times New Roman"/>
                <a:cs typeface="Times New Roman"/>
              </a:rPr>
              <a:t>The mini app development suite supports same-code-multi-terminal programming, so that you can place your business in WeChat and your own mini apps and use super apps to acquire customers and grow your business.</a:t>
            </a:r>
          </a:p>
        </p:txBody>
      </p:sp>
      <p:sp>
        <p:nvSpPr>
          <p:cNvPr id="28" name="矩形 27"/>
          <p:cNvSpPr/>
          <p:nvPr/>
        </p:nvSpPr>
        <p:spPr>
          <a:xfrm>
            <a:off x="6819240" y="3995266"/>
            <a:ext cx="2708104" cy="1905402"/>
          </a:xfrm>
          <a:prstGeom prst="rect">
            <a:avLst/>
          </a:prstGeom>
        </p:spPr>
        <p:txBody>
          <a:bodyPr wrap="square">
            <a:spAutoFit/>
          </a:bodyPr>
          <a:lstStyle/>
          <a:p>
            <a:pPr marL="285721" indent="-285721" defTabSz="914309">
              <a:spcBef>
                <a:spcPts val="700"/>
              </a:spcBef>
              <a:spcAft>
                <a:spcPct val="0"/>
              </a:spcAft>
              <a:buFont typeface="Arial" panose="020B0604020202090204" pitchFamily="34" charset="0"/>
              <a:buChar char="•"/>
              <a:defRPr/>
            </a:pPr>
            <a:r>
              <a:rPr lang="en-US" sz="1400" dirty="0">
                <a:solidFill>
                  <a:srgbClr val="000000"/>
                </a:solidFill>
                <a:latin typeface="Times New Roman"/>
                <a:ea typeface="Times New Roman"/>
                <a:cs typeface="Times New Roman"/>
              </a:rPr>
              <a:t>You can leverage the WeChat mini program ecosystem to develop your own apps.</a:t>
            </a:r>
            <a:endParaRPr lang="en-US" altLang="zh-CN" sz="1400" dirty="0">
              <a:solidFill>
                <a:prstClr val="black"/>
              </a:solidFill>
              <a:latin typeface="微软雅黑" panose="020B0503020204020204" pitchFamily="34" charset="-122"/>
              <a:ea typeface="微软雅黑" panose="020B0503020204020204" pitchFamily="34" charset="-122"/>
              <a:cs typeface="Helvetica Neue"/>
              <a:sym typeface="Helvetica Neue" panose="02000503000000020004"/>
            </a:endParaRPr>
          </a:p>
          <a:p>
            <a:pPr marL="285721" indent="-285721" defTabSz="914309">
              <a:spcBef>
                <a:spcPts val="700"/>
              </a:spcBef>
              <a:spcAft>
                <a:spcPct val="0"/>
              </a:spcAft>
              <a:buFont typeface="Arial" panose="020B0604020202090204" pitchFamily="34" charset="0"/>
              <a:buChar char="•"/>
              <a:defRPr/>
            </a:pPr>
            <a:r>
              <a:rPr lang="en-US" sz="1400" dirty="0">
                <a:solidFill>
                  <a:srgbClr val="000000"/>
                </a:solidFill>
                <a:latin typeface="Times New Roman"/>
                <a:ea typeface="Times New Roman"/>
                <a:cs typeface="Times New Roman"/>
              </a:rPr>
              <a:t>You can build your own mini app ecosystem by cultivating WeChat mini program running capabilities based on your own apps.</a:t>
            </a:r>
          </a:p>
        </p:txBody>
      </p:sp>
      <p:sp>
        <p:nvSpPr>
          <p:cNvPr id="29" name="TextBox 77"/>
          <p:cNvSpPr txBox="1"/>
          <p:nvPr/>
        </p:nvSpPr>
        <p:spPr>
          <a:xfrm flipH="1">
            <a:off x="1779538" y="1944488"/>
            <a:ext cx="2960008" cy="840121"/>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914309">
              <a:spcBef>
                <a:spcPct val="0"/>
              </a:spcBef>
              <a:spcAft>
                <a:spcPct val="0"/>
              </a:spcAft>
              <a:defRPr/>
            </a:pPr>
            <a:r>
              <a:rPr lang="en-US" sz="2000" dirty="0">
                <a:solidFill>
                  <a:srgbClr val="035FFF"/>
                </a:solidFill>
                <a:latin typeface="Times New Roman"/>
                <a:ea typeface="Times New Roman"/>
                <a:cs typeface="Times New Roman"/>
              </a:rPr>
              <a:t>Mini app development</a:t>
            </a:r>
            <a:endParaRPr lang="en-US" altLang="zh-CN" sz="2000" dirty="0">
              <a:solidFill>
                <a:srgbClr val="035FFF"/>
              </a:solidFill>
              <a:cs typeface="Helvetica Neue"/>
              <a:sym typeface="Helvetica Neue" panose="02000503000000020004"/>
            </a:endParaRPr>
          </a:p>
          <a:p>
            <a:pPr algn="ctr" defTabSz="914309">
              <a:spcBef>
                <a:spcPct val="0"/>
              </a:spcBef>
              <a:spcAft>
                <a:spcPct val="0"/>
              </a:spcAft>
              <a:defRPr/>
            </a:pPr>
            <a:r>
              <a:rPr lang="en-US" dirty="0">
                <a:solidFill>
                  <a:srgbClr val="035FFF"/>
                </a:solidFill>
                <a:latin typeface="Times New Roman"/>
                <a:ea typeface="Times New Roman"/>
                <a:cs typeface="Times New Roman"/>
              </a:rPr>
              <a:t>-- Making enterprise business "competitive"</a:t>
            </a:r>
            <a:endParaRPr lang="zh-CN" altLang="en-US" sz="2000" dirty="0">
              <a:solidFill>
                <a:srgbClr val="035FFF"/>
              </a:solidFill>
              <a:cs typeface="Helvetica Neue"/>
              <a:sym typeface="Helvetica Neue" panose="02000503000000020004"/>
            </a:endParaRPr>
          </a:p>
        </p:txBody>
      </p:sp>
      <p:sp>
        <p:nvSpPr>
          <p:cNvPr id="33" name="KSO_Shape"/>
          <p:cNvSpPr/>
          <p:nvPr/>
        </p:nvSpPr>
        <p:spPr bwMode="auto">
          <a:xfrm>
            <a:off x="5441910" y="2713633"/>
            <a:ext cx="575989" cy="531830"/>
          </a:xfrm>
          <a:custGeom>
            <a:avLst/>
            <a:gdLst>
              <a:gd name="T0" fmla="*/ 2147483646 w 4477"/>
              <a:gd name="T1" fmla="*/ 2147483646 h 4133"/>
              <a:gd name="T2" fmla="*/ 2147483646 w 4477"/>
              <a:gd name="T3" fmla="*/ 1386867173 h 4133"/>
              <a:gd name="T4" fmla="*/ 2147483646 w 4477"/>
              <a:gd name="T5" fmla="*/ 385250906 h 4133"/>
              <a:gd name="T6" fmla="*/ 2147483646 w 4477"/>
              <a:gd name="T7" fmla="*/ 0 h 4133"/>
              <a:gd name="T8" fmla="*/ 2147483646 w 4477"/>
              <a:gd name="T9" fmla="*/ 231114454 h 4133"/>
              <a:gd name="T10" fmla="*/ 2147483646 w 4477"/>
              <a:gd name="T11" fmla="*/ 1001616267 h 4133"/>
              <a:gd name="T12" fmla="*/ 2147483646 w 4477"/>
              <a:gd name="T13" fmla="*/ 2147483646 h 4133"/>
              <a:gd name="T14" fmla="*/ 2147483646 w 4477"/>
              <a:gd name="T15" fmla="*/ 2147483646 h 4133"/>
              <a:gd name="T16" fmla="*/ 2147483646 w 4477"/>
              <a:gd name="T17" fmla="*/ 2147483646 h 4133"/>
              <a:gd name="T18" fmla="*/ 2147483646 w 4477"/>
              <a:gd name="T19" fmla="*/ 2147483646 h 4133"/>
              <a:gd name="T20" fmla="*/ 2147483646 w 4477"/>
              <a:gd name="T21" fmla="*/ 2147483646 h 4133"/>
              <a:gd name="T22" fmla="*/ 2147483646 w 4477"/>
              <a:gd name="T23" fmla="*/ 2147483646 h 4133"/>
              <a:gd name="T24" fmla="*/ 2147483646 w 4477"/>
              <a:gd name="T25" fmla="*/ 2147483646 h 4133"/>
              <a:gd name="T26" fmla="*/ 2147483646 w 4477"/>
              <a:gd name="T27" fmla="*/ 2147483646 h 4133"/>
              <a:gd name="T28" fmla="*/ 2147483646 w 4477"/>
              <a:gd name="T29" fmla="*/ 2147483646 h 4133"/>
              <a:gd name="T30" fmla="*/ 2147483646 w 4477"/>
              <a:gd name="T31" fmla="*/ 2147483646 h 4133"/>
              <a:gd name="T32" fmla="*/ 2147483646 w 4477"/>
              <a:gd name="T33" fmla="*/ 2147483646 h 4133"/>
              <a:gd name="T34" fmla="*/ 2147483646 w 4477"/>
              <a:gd name="T35" fmla="*/ 2147483646 h 4133"/>
              <a:gd name="T36" fmla="*/ 2147483646 w 4477"/>
              <a:gd name="T37" fmla="*/ 2147483646 h 4133"/>
              <a:gd name="T38" fmla="*/ 2147483646 w 4477"/>
              <a:gd name="T39" fmla="*/ 2147483646 h 4133"/>
              <a:gd name="T40" fmla="*/ 2147483646 w 4477"/>
              <a:gd name="T41" fmla="*/ 2147483646 h 4133"/>
              <a:gd name="T42" fmla="*/ 2147483646 w 4477"/>
              <a:gd name="T43" fmla="*/ 2147483646 h 4133"/>
              <a:gd name="T44" fmla="*/ 2147483646 w 4477"/>
              <a:gd name="T45" fmla="*/ 2147483646 h 4133"/>
              <a:gd name="T46" fmla="*/ 2147483646 w 4477"/>
              <a:gd name="T47" fmla="*/ 2147483646 h 4133"/>
              <a:gd name="T48" fmla="*/ 2147483646 w 4477"/>
              <a:gd name="T49" fmla="*/ 2147483646 h 4133"/>
              <a:gd name="T50" fmla="*/ 2147483646 w 4477"/>
              <a:gd name="T51" fmla="*/ 2147483646 h 4133"/>
              <a:gd name="T52" fmla="*/ 2147483646 w 4477"/>
              <a:gd name="T53" fmla="*/ 2147483646 h 4133"/>
              <a:gd name="T54" fmla="*/ 2147483646 w 4477"/>
              <a:gd name="T55" fmla="*/ 2147483646 h 4133"/>
              <a:gd name="T56" fmla="*/ 2147483646 w 4477"/>
              <a:gd name="T57" fmla="*/ 2147483646 h 4133"/>
              <a:gd name="T58" fmla="*/ 2147483646 w 4477"/>
              <a:gd name="T59" fmla="*/ 2147483646 h 4133"/>
              <a:gd name="T60" fmla="*/ 2147483646 w 4477"/>
              <a:gd name="T61" fmla="*/ 2147483646 h 4133"/>
              <a:gd name="T62" fmla="*/ 2147483646 w 4477"/>
              <a:gd name="T63" fmla="*/ 2147483646 h 4133"/>
              <a:gd name="T64" fmla="*/ 2147483646 w 4477"/>
              <a:gd name="T65" fmla="*/ 2147483646 h 4133"/>
              <a:gd name="T66" fmla="*/ 0 w 4477"/>
              <a:gd name="T67" fmla="*/ 2147483646 h 4133"/>
              <a:gd name="T68" fmla="*/ 2147483646 w 4477"/>
              <a:gd name="T69" fmla="*/ 2147483646 h 4133"/>
              <a:gd name="T70" fmla="*/ 2147483646 w 4477"/>
              <a:gd name="T71" fmla="*/ 2147483646 h 4133"/>
              <a:gd name="T72" fmla="*/ 2147483646 w 4477"/>
              <a:gd name="T73" fmla="*/ 2147483646 h 4133"/>
              <a:gd name="T74" fmla="*/ 2147483646 w 4477"/>
              <a:gd name="T75" fmla="*/ 2147483646 h 4133"/>
              <a:gd name="T76" fmla="*/ 2147483646 w 4477"/>
              <a:gd name="T77" fmla="*/ 2147483646 h 4133"/>
              <a:gd name="T78" fmla="*/ 2147483646 w 4477"/>
              <a:gd name="T79" fmla="*/ 2147483646 h 4133"/>
              <a:gd name="T80" fmla="*/ 2147483646 w 4477"/>
              <a:gd name="T81" fmla="*/ 2147483646 h 4133"/>
              <a:gd name="T82" fmla="*/ 2147483646 w 4477"/>
              <a:gd name="T83" fmla="*/ 2147483646 h 4133"/>
              <a:gd name="T84" fmla="*/ 2147483646 w 4477"/>
              <a:gd name="T85" fmla="*/ 2147483646 h 4133"/>
              <a:gd name="T86" fmla="*/ 2147483646 w 4477"/>
              <a:gd name="T87" fmla="*/ 2147483646 h 4133"/>
              <a:gd name="T88" fmla="*/ 2147483646 w 4477"/>
              <a:gd name="T89" fmla="*/ 2147483646 h 4133"/>
              <a:gd name="T90" fmla="*/ 2147483646 w 4477"/>
              <a:gd name="T91" fmla="*/ 2147483646 h 4133"/>
              <a:gd name="T92" fmla="*/ 2147483646 w 4477"/>
              <a:gd name="T93" fmla="*/ 2147483646 h 4133"/>
              <a:gd name="T94" fmla="*/ 2147483646 w 4477"/>
              <a:gd name="T95" fmla="*/ 2147483646 h 4133"/>
              <a:gd name="T96" fmla="*/ 2147483646 w 4477"/>
              <a:gd name="T97" fmla="*/ 2147483646 h 4133"/>
              <a:gd name="T98" fmla="*/ 2147483646 w 4477"/>
              <a:gd name="T99" fmla="*/ 2147483646 h 4133"/>
              <a:gd name="T100" fmla="*/ 2147483646 w 4477"/>
              <a:gd name="T101" fmla="*/ 2147483646 h 4133"/>
              <a:gd name="T102" fmla="*/ 2147483646 w 4477"/>
              <a:gd name="T103" fmla="*/ 2147483646 h 4133"/>
              <a:gd name="T104" fmla="*/ 2147483646 w 4477"/>
              <a:gd name="T105" fmla="*/ 2147483646 h 4133"/>
              <a:gd name="T106" fmla="*/ 2147483646 w 4477"/>
              <a:gd name="T107" fmla="*/ 2147483646 h 41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77" h="4133">
                <a:moveTo>
                  <a:pt x="3646" y="48"/>
                </a:moveTo>
                <a:lnTo>
                  <a:pt x="3646" y="48"/>
                </a:lnTo>
                <a:lnTo>
                  <a:pt x="3623" y="39"/>
                </a:lnTo>
                <a:lnTo>
                  <a:pt x="3600" y="31"/>
                </a:lnTo>
                <a:lnTo>
                  <a:pt x="3578" y="24"/>
                </a:lnTo>
                <a:lnTo>
                  <a:pt x="3557" y="18"/>
                </a:lnTo>
                <a:lnTo>
                  <a:pt x="3536" y="13"/>
                </a:lnTo>
                <a:lnTo>
                  <a:pt x="3515" y="8"/>
                </a:lnTo>
                <a:lnTo>
                  <a:pt x="3494" y="5"/>
                </a:lnTo>
                <a:lnTo>
                  <a:pt x="3473" y="3"/>
                </a:lnTo>
                <a:lnTo>
                  <a:pt x="3454" y="1"/>
                </a:lnTo>
                <a:lnTo>
                  <a:pt x="3434" y="0"/>
                </a:lnTo>
                <a:lnTo>
                  <a:pt x="3415" y="0"/>
                </a:lnTo>
                <a:lnTo>
                  <a:pt x="3395" y="1"/>
                </a:lnTo>
                <a:lnTo>
                  <a:pt x="3376" y="3"/>
                </a:lnTo>
                <a:lnTo>
                  <a:pt x="3358" y="5"/>
                </a:lnTo>
                <a:lnTo>
                  <a:pt x="3339" y="9"/>
                </a:lnTo>
                <a:lnTo>
                  <a:pt x="3321" y="13"/>
                </a:lnTo>
                <a:lnTo>
                  <a:pt x="3303" y="18"/>
                </a:lnTo>
                <a:lnTo>
                  <a:pt x="3285" y="23"/>
                </a:lnTo>
                <a:lnTo>
                  <a:pt x="3268" y="30"/>
                </a:lnTo>
                <a:lnTo>
                  <a:pt x="3251" y="37"/>
                </a:lnTo>
                <a:lnTo>
                  <a:pt x="3235" y="45"/>
                </a:lnTo>
                <a:lnTo>
                  <a:pt x="3219" y="54"/>
                </a:lnTo>
                <a:lnTo>
                  <a:pt x="3201" y="63"/>
                </a:lnTo>
                <a:lnTo>
                  <a:pt x="3186" y="74"/>
                </a:lnTo>
                <a:lnTo>
                  <a:pt x="3170" y="85"/>
                </a:lnTo>
                <a:lnTo>
                  <a:pt x="3155" y="96"/>
                </a:lnTo>
                <a:lnTo>
                  <a:pt x="3139" y="108"/>
                </a:lnTo>
                <a:lnTo>
                  <a:pt x="3124" y="121"/>
                </a:lnTo>
                <a:lnTo>
                  <a:pt x="3110" y="134"/>
                </a:lnTo>
                <a:lnTo>
                  <a:pt x="3094" y="149"/>
                </a:lnTo>
                <a:lnTo>
                  <a:pt x="3066" y="179"/>
                </a:lnTo>
                <a:lnTo>
                  <a:pt x="3079" y="337"/>
                </a:lnTo>
                <a:lnTo>
                  <a:pt x="3094" y="494"/>
                </a:lnTo>
                <a:lnTo>
                  <a:pt x="3112" y="649"/>
                </a:lnTo>
                <a:lnTo>
                  <a:pt x="3131" y="802"/>
                </a:lnTo>
                <a:lnTo>
                  <a:pt x="3151" y="954"/>
                </a:lnTo>
                <a:lnTo>
                  <a:pt x="3174" y="1104"/>
                </a:lnTo>
                <a:lnTo>
                  <a:pt x="3198" y="1252"/>
                </a:lnTo>
                <a:lnTo>
                  <a:pt x="3226" y="1398"/>
                </a:lnTo>
                <a:lnTo>
                  <a:pt x="3254" y="1543"/>
                </a:lnTo>
                <a:lnTo>
                  <a:pt x="3284" y="1686"/>
                </a:lnTo>
                <a:lnTo>
                  <a:pt x="3318" y="1827"/>
                </a:lnTo>
                <a:lnTo>
                  <a:pt x="3352" y="1967"/>
                </a:lnTo>
                <a:lnTo>
                  <a:pt x="3388" y="2104"/>
                </a:lnTo>
                <a:lnTo>
                  <a:pt x="3407" y="2172"/>
                </a:lnTo>
                <a:lnTo>
                  <a:pt x="3427" y="2240"/>
                </a:lnTo>
                <a:lnTo>
                  <a:pt x="3447" y="2307"/>
                </a:lnTo>
                <a:lnTo>
                  <a:pt x="3468" y="2374"/>
                </a:lnTo>
                <a:lnTo>
                  <a:pt x="3488" y="2441"/>
                </a:lnTo>
                <a:lnTo>
                  <a:pt x="3510" y="2506"/>
                </a:lnTo>
                <a:lnTo>
                  <a:pt x="4267" y="2335"/>
                </a:lnTo>
                <a:lnTo>
                  <a:pt x="4258" y="2257"/>
                </a:lnTo>
                <a:lnTo>
                  <a:pt x="4249" y="2179"/>
                </a:lnTo>
                <a:lnTo>
                  <a:pt x="4238" y="2102"/>
                </a:lnTo>
                <a:lnTo>
                  <a:pt x="4227" y="2026"/>
                </a:lnTo>
                <a:lnTo>
                  <a:pt x="4214" y="1950"/>
                </a:lnTo>
                <a:lnTo>
                  <a:pt x="4202" y="1874"/>
                </a:lnTo>
                <a:lnTo>
                  <a:pt x="4189" y="1798"/>
                </a:lnTo>
                <a:lnTo>
                  <a:pt x="4175" y="1724"/>
                </a:lnTo>
                <a:lnTo>
                  <a:pt x="4161" y="1649"/>
                </a:lnTo>
                <a:lnTo>
                  <a:pt x="4146" y="1574"/>
                </a:lnTo>
                <a:lnTo>
                  <a:pt x="4130" y="1500"/>
                </a:lnTo>
                <a:lnTo>
                  <a:pt x="4113" y="1428"/>
                </a:lnTo>
                <a:lnTo>
                  <a:pt x="4096" y="1354"/>
                </a:lnTo>
                <a:lnTo>
                  <a:pt x="4078" y="1282"/>
                </a:lnTo>
                <a:lnTo>
                  <a:pt x="4060" y="1210"/>
                </a:lnTo>
                <a:lnTo>
                  <a:pt x="4041" y="1138"/>
                </a:lnTo>
                <a:lnTo>
                  <a:pt x="4020" y="1067"/>
                </a:lnTo>
                <a:lnTo>
                  <a:pt x="4000" y="995"/>
                </a:lnTo>
                <a:lnTo>
                  <a:pt x="3979" y="926"/>
                </a:lnTo>
                <a:lnTo>
                  <a:pt x="3957" y="855"/>
                </a:lnTo>
                <a:lnTo>
                  <a:pt x="3935" y="785"/>
                </a:lnTo>
                <a:lnTo>
                  <a:pt x="3911" y="717"/>
                </a:lnTo>
                <a:lnTo>
                  <a:pt x="3888" y="648"/>
                </a:lnTo>
                <a:lnTo>
                  <a:pt x="3863" y="579"/>
                </a:lnTo>
                <a:lnTo>
                  <a:pt x="3839" y="512"/>
                </a:lnTo>
                <a:lnTo>
                  <a:pt x="3812" y="444"/>
                </a:lnTo>
                <a:lnTo>
                  <a:pt x="3786" y="377"/>
                </a:lnTo>
                <a:lnTo>
                  <a:pt x="3759" y="310"/>
                </a:lnTo>
                <a:lnTo>
                  <a:pt x="3732" y="244"/>
                </a:lnTo>
                <a:lnTo>
                  <a:pt x="3703" y="179"/>
                </a:lnTo>
                <a:lnTo>
                  <a:pt x="3675" y="113"/>
                </a:lnTo>
                <a:lnTo>
                  <a:pt x="3646" y="48"/>
                </a:lnTo>
                <a:close/>
                <a:moveTo>
                  <a:pt x="831" y="2804"/>
                </a:moveTo>
                <a:lnTo>
                  <a:pt x="2810" y="2804"/>
                </a:lnTo>
                <a:lnTo>
                  <a:pt x="2810" y="2949"/>
                </a:lnTo>
                <a:lnTo>
                  <a:pt x="831" y="2949"/>
                </a:lnTo>
                <a:lnTo>
                  <a:pt x="831" y="2804"/>
                </a:lnTo>
                <a:close/>
                <a:moveTo>
                  <a:pt x="3516" y="3370"/>
                </a:moveTo>
                <a:lnTo>
                  <a:pt x="3637" y="3750"/>
                </a:lnTo>
                <a:lnTo>
                  <a:pt x="190" y="3750"/>
                </a:lnTo>
                <a:lnTo>
                  <a:pt x="0" y="3750"/>
                </a:lnTo>
                <a:lnTo>
                  <a:pt x="0" y="3559"/>
                </a:lnTo>
                <a:lnTo>
                  <a:pt x="0" y="1320"/>
                </a:lnTo>
                <a:lnTo>
                  <a:pt x="0" y="1240"/>
                </a:lnTo>
                <a:lnTo>
                  <a:pt x="59" y="1183"/>
                </a:lnTo>
                <a:lnTo>
                  <a:pt x="764" y="503"/>
                </a:lnTo>
                <a:lnTo>
                  <a:pt x="819" y="449"/>
                </a:lnTo>
                <a:lnTo>
                  <a:pt x="895" y="449"/>
                </a:lnTo>
                <a:lnTo>
                  <a:pt x="2831" y="449"/>
                </a:lnTo>
                <a:lnTo>
                  <a:pt x="2840" y="545"/>
                </a:lnTo>
                <a:lnTo>
                  <a:pt x="2849" y="640"/>
                </a:lnTo>
                <a:lnTo>
                  <a:pt x="2859" y="735"/>
                </a:lnTo>
                <a:lnTo>
                  <a:pt x="2870" y="829"/>
                </a:lnTo>
                <a:lnTo>
                  <a:pt x="1084" y="829"/>
                </a:lnTo>
                <a:lnTo>
                  <a:pt x="1138" y="1419"/>
                </a:lnTo>
                <a:lnTo>
                  <a:pt x="1148" y="1526"/>
                </a:lnTo>
                <a:lnTo>
                  <a:pt x="1040" y="1522"/>
                </a:lnTo>
                <a:lnTo>
                  <a:pt x="380" y="1497"/>
                </a:lnTo>
                <a:lnTo>
                  <a:pt x="380" y="3370"/>
                </a:lnTo>
                <a:lnTo>
                  <a:pt x="3516" y="3370"/>
                </a:lnTo>
                <a:close/>
                <a:moveTo>
                  <a:pt x="472" y="1312"/>
                </a:moveTo>
                <a:lnTo>
                  <a:pt x="939" y="1329"/>
                </a:lnTo>
                <a:lnTo>
                  <a:pt x="900" y="898"/>
                </a:lnTo>
                <a:lnTo>
                  <a:pt x="472" y="1312"/>
                </a:lnTo>
                <a:close/>
                <a:moveTo>
                  <a:pt x="2810" y="2206"/>
                </a:moveTo>
                <a:lnTo>
                  <a:pt x="831" y="2206"/>
                </a:lnTo>
                <a:lnTo>
                  <a:pt x="831" y="2351"/>
                </a:lnTo>
                <a:lnTo>
                  <a:pt x="2810" y="2351"/>
                </a:lnTo>
                <a:lnTo>
                  <a:pt x="2810" y="2206"/>
                </a:lnTo>
                <a:close/>
                <a:moveTo>
                  <a:pt x="2810" y="1666"/>
                </a:moveTo>
                <a:lnTo>
                  <a:pt x="1621" y="1666"/>
                </a:lnTo>
                <a:lnTo>
                  <a:pt x="1621" y="1810"/>
                </a:lnTo>
                <a:lnTo>
                  <a:pt x="2810" y="1810"/>
                </a:lnTo>
                <a:lnTo>
                  <a:pt x="2810" y="1666"/>
                </a:lnTo>
                <a:close/>
                <a:moveTo>
                  <a:pt x="2810" y="1112"/>
                </a:moveTo>
                <a:lnTo>
                  <a:pt x="1621" y="1112"/>
                </a:lnTo>
                <a:lnTo>
                  <a:pt x="1621" y="1256"/>
                </a:lnTo>
                <a:lnTo>
                  <a:pt x="2810" y="1256"/>
                </a:lnTo>
                <a:lnTo>
                  <a:pt x="2810" y="1112"/>
                </a:lnTo>
                <a:close/>
                <a:moveTo>
                  <a:pt x="4318" y="3463"/>
                </a:moveTo>
                <a:lnTo>
                  <a:pt x="4002" y="3540"/>
                </a:lnTo>
                <a:lnTo>
                  <a:pt x="4007" y="3867"/>
                </a:lnTo>
                <a:lnTo>
                  <a:pt x="4237" y="4133"/>
                </a:lnTo>
                <a:lnTo>
                  <a:pt x="4387" y="4100"/>
                </a:lnTo>
                <a:lnTo>
                  <a:pt x="4477" y="3751"/>
                </a:lnTo>
                <a:lnTo>
                  <a:pt x="4318" y="3463"/>
                </a:lnTo>
                <a:close/>
                <a:moveTo>
                  <a:pt x="4272" y="2491"/>
                </a:moveTo>
                <a:lnTo>
                  <a:pt x="4272" y="2491"/>
                </a:lnTo>
                <a:lnTo>
                  <a:pt x="4388" y="3367"/>
                </a:lnTo>
                <a:lnTo>
                  <a:pt x="3870" y="3485"/>
                </a:lnTo>
                <a:lnTo>
                  <a:pt x="3583" y="2648"/>
                </a:lnTo>
                <a:lnTo>
                  <a:pt x="4272" y="2491"/>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defTabSz="412709" hangingPunct="0">
              <a:spcBef>
                <a:spcPct val="0"/>
              </a:spcBef>
              <a:spcAft>
                <a:spcPct val="0"/>
              </a:spcAft>
              <a:defRPr/>
            </a:pPr>
            <a:endParaRPr lang="zh-CN" altLang="en-US" sz="1500" b="1" kern="0">
              <a:solidFill>
                <a:srgbClr val="FFFFFF"/>
              </a:solidFill>
              <a:latin typeface="Helvetica Neue" panose="02000503000000020004"/>
              <a:cs typeface="Helvetica Neue"/>
              <a:sym typeface="Helvetica Neue" panose="02000503000000020004"/>
            </a:endParaRPr>
          </a:p>
        </p:txBody>
      </p:sp>
      <p:sp>
        <p:nvSpPr>
          <p:cNvPr id="34" name="KSO_Shape"/>
          <p:cNvSpPr/>
          <p:nvPr/>
        </p:nvSpPr>
        <p:spPr>
          <a:xfrm>
            <a:off x="6155416" y="3705665"/>
            <a:ext cx="621685" cy="579204"/>
          </a:xfrm>
          <a:custGeom>
            <a:avLst/>
            <a:gdLst/>
            <a:ahLst/>
            <a:cxnLst/>
            <a:rect l="l" t="t" r="r" b="b"/>
            <a:pathLst>
              <a:path w="969654" h="903533">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defTabSz="412709" hangingPunct="0">
              <a:spcBef>
                <a:spcPct val="0"/>
              </a:spcBef>
              <a:spcAft>
                <a:spcPct val="0"/>
              </a:spcAft>
              <a:defRPr/>
            </a:pPr>
            <a:endParaRPr lang="zh-CN" altLang="en-US" sz="1500" b="1" kern="0">
              <a:solidFill>
                <a:srgbClr val="FFFFFF"/>
              </a:solidFill>
              <a:latin typeface="Helvetica Neue" panose="02000503000000020004"/>
              <a:cs typeface="Helvetica Neue"/>
              <a:sym typeface="Helvetica Neue" panose="02000503000000020004"/>
            </a:endParaRPr>
          </a:p>
        </p:txBody>
      </p:sp>
      <p:sp>
        <p:nvSpPr>
          <p:cNvPr id="35" name="TextBox 77"/>
          <p:cNvSpPr txBox="1"/>
          <p:nvPr/>
        </p:nvSpPr>
        <p:spPr>
          <a:xfrm flipH="1">
            <a:off x="6754725" y="3163430"/>
            <a:ext cx="2960008" cy="854182"/>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914309">
              <a:spcBef>
                <a:spcPct val="0"/>
              </a:spcBef>
              <a:spcAft>
                <a:spcPct val="0"/>
              </a:spcAft>
              <a:defRPr/>
            </a:pPr>
            <a:r>
              <a:rPr lang="en-US" sz="2000">
                <a:solidFill>
                  <a:srgbClr val="018C58"/>
                </a:solidFill>
                <a:latin typeface="Times New Roman"/>
                <a:ea typeface="Times New Roman"/>
                <a:cs typeface="Times New Roman"/>
              </a:rPr>
              <a:t>Mini app container</a:t>
            </a:r>
            <a:endParaRPr lang="en-US" altLang="zh-CN" sz="2000">
              <a:solidFill>
                <a:srgbClr val="018C58"/>
              </a:solidFill>
              <a:cs typeface="Helvetica Neue"/>
              <a:sym typeface="Helvetica Neue" panose="02000503000000020004"/>
            </a:endParaRPr>
          </a:p>
          <a:p>
            <a:pPr algn="ctr" defTabSz="914309">
              <a:spcBef>
                <a:spcPct val="0"/>
              </a:spcBef>
              <a:spcAft>
                <a:spcPct val="0"/>
              </a:spcAft>
              <a:defRPr/>
            </a:pPr>
            <a:r>
              <a:rPr lang="en-US">
                <a:solidFill>
                  <a:srgbClr val="018C58"/>
                </a:solidFill>
                <a:latin typeface="Times New Roman"/>
                <a:ea typeface="Times New Roman"/>
                <a:cs typeface="Times New Roman"/>
              </a:rPr>
              <a:t>-- Making enterprise business "inclusive"</a:t>
            </a:r>
            <a:endParaRPr lang="zh-CN" altLang="en-US" sz="2000">
              <a:solidFill>
                <a:srgbClr val="018C58"/>
              </a:solidFill>
              <a:cs typeface="Helvetica Neue"/>
              <a:sym typeface="Helvetica Neue" panose="020005030000000200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Container</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293" name="剪去单角的矩形 292">
            <a:extLst>
              <a:ext uri="{FF2B5EF4-FFF2-40B4-BE49-F238E27FC236}">
                <a16:creationId xmlns:a16="http://schemas.microsoft.com/office/drawing/2014/main" id="{FF728D74-6590-E920-FA64-98EA134A0A02}"/>
              </a:ext>
            </a:extLst>
          </p:cNvPr>
          <p:cNvSpPr/>
          <p:nvPr/>
        </p:nvSpPr>
        <p:spPr>
          <a:xfrm>
            <a:off x="1597305" y="1434990"/>
            <a:ext cx="1171496" cy="518711"/>
          </a:xfrm>
          <a:prstGeom prst="snip1Rect">
            <a:avLst/>
          </a:prstGeom>
          <a:solidFill>
            <a:srgbClr val="CF59AB"/>
          </a:solidFill>
          <a:ln w="12700" cap="flat" cmpd="sng" algn="ctr">
            <a:noFill/>
            <a:prstDash val="solid"/>
            <a:miter lim="800000"/>
          </a:ln>
          <a:effectLst/>
        </p:spPr>
        <p:txBody>
          <a:bodyPr rtlCol="0" anchor="ctr"/>
          <a:lstStyle/>
          <a:p>
            <a:pPr marL="0" marR="0" lvl="0" indent="0" defTabSz="412750" eaLnBrk="1" fontAlgn="auto" latinLnBrk="0" hangingPunct="0">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cs typeface="Helvetica Neue Medium" panose="02000503000000020004"/>
              <a:sym typeface="Helvetica Neue Medium" panose="020005030000000200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sym typeface="Helvetica Neue"/>
            </a:endParaRPr>
          </a:p>
        </p:txBody>
      </p:sp>
      <p:sp>
        <p:nvSpPr>
          <p:cNvPr id="294" name="文本框 293">
            <a:extLst>
              <a:ext uri="{FF2B5EF4-FFF2-40B4-BE49-F238E27FC236}">
                <a16:creationId xmlns:a16="http://schemas.microsoft.com/office/drawing/2014/main" id="{51129F3D-BB71-A3D4-BEC8-B0F1B823F514}"/>
              </a:ext>
            </a:extLst>
          </p:cNvPr>
          <p:cNvSpPr txBox="1"/>
          <p:nvPr/>
        </p:nvSpPr>
        <p:spPr>
          <a:xfrm>
            <a:off x="2065297" y="1461732"/>
            <a:ext cx="651140" cy="415498"/>
          </a:xfrm>
          <a:prstGeom prst="rect">
            <a:avLst/>
          </a:prstGeom>
          <a:noFill/>
        </p:spPr>
        <p:txBody>
          <a:bodyPr wrap="none" rtlCol="0">
            <a:spAutoFit/>
          </a:bodyPr>
          <a:lstStyle/>
          <a:p>
            <a:pPr algn="r"/>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Bank </a:t>
            </a:r>
          </a:p>
          <a:p>
            <a:pPr algn="r"/>
            <a:r>
              <a:rPr kumimoji="1" lang="en-US" altLang="zh-CN" sz="105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endParaRPr kumimoji="1" lang="zh-CN" altLang="en-US" sz="105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296" name="图片 16">
            <a:extLst>
              <a:ext uri="{FF2B5EF4-FFF2-40B4-BE49-F238E27FC236}">
                <a16:creationId xmlns:a16="http://schemas.microsoft.com/office/drawing/2014/main" id="{E44325FB-7D15-EAF4-0B1E-CAA82EB8D6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1175" y="1738728"/>
            <a:ext cx="158659" cy="14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 name="剪去单角的矩形 296">
            <a:extLst>
              <a:ext uri="{FF2B5EF4-FFF2-40B4-BE49-F238E27FC236}">
                <a16:creationId xmlns:a16="http://schemas.microsoft.com/office/drawing/2014/main" id="{EC1B85AF-71FB-A1E0-3741-7E13AB72615F}"/>
              </a:ext>
            </a:extLst>
          </p:cNvPr>
          <p:cNvSpPr/>
          <p:nvPr/>
        </p:nvSpPr>
        <p:spPr>
          <a:xfrm>
            <a:off x="1597305" y="2350457"/>
            <a:ext cx="1171496" cy="515158"/>
          </a:xfrm>
          <a:prstGeom prst="snip1Rect">
            <a:avLst/>
          </a:prstGeom>
          <a:solidFill>
            <a:srgbClr val="CF59AB"/>
          </a:solidFill>
          <a:ln w="12700" cap="flat" cmpd="sng" algn="ctr">
            <a:noFill/>
            <a:prstDash val="solid"/>
            <a:miter lim="800000"/>
          </a:ln>
          <a:effectLst/>
        </p:spPr>
        <p:txBody>
          <a:bodyPr rtlCol="0" anchor="ctr"/>
          <a:lstStyle/>
          <a:p>
            <a:pPr marL="0" marR="0" lvl="0" indent="0" defTabSz="412750" eaLnBrk="1" fontAlgn="auto" latinLnBrk="0" hangingPunct="0">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cs typeface="Helvetica Neue Medium" panose="02000503000000020004"/>
              <a:sym typeface="Helvetica Neue Medium" panose="020005030000000200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sym typeface="Helvetica Neue"/>
            </a:endParaRPr>
          </a:p>
        </p:txBody>
      </p:sp>
      <p:pic>
        <p:nvPicPr>
          <p:cNvPr id="300" name="图片 16">
            <a:extLst>
              <a:ext uri="{FF2B5EF4-FFF2-40B4-BE49-F238E27FC236}">
                <a16:creationId xmlns:a16="http://schemas.microsoft.com/office/drawing/2014/main" id="{60023DAE-7FBA-BA38-75D6-3A2A1719FBE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1175" y="2633831"/>
            <a:ext cx="158659" cy="14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剪去单角的矩形 300">
            <a:extLst>
              <a:ext uri="{FF2B5EF4-FFF2-40B4-BE49-F238E27FC236}">
                <a16:creationId xmlns:a16="http://schemas.microsoft.com/office/drawing/2014/main" id="{EAC2AC05-2CBC-7F58-58C2-7D943A9509E8}"/>
              </a:ext>
            </a:extLst>
          </p:cNvPr>
          <p:cNvSpPr/>
          <p:nvPr/>
        </p:nvSpPr>
        <p:spPr>
          <a:xfrm>
            <a:off x="1597305" y="3265925"/>
            <a:ext cx="1171496" cy="515158"/>
          </a:xfrm>
          <a:prstGeom prst="snip1Rect">
            <a:avLst/>
          </a:prstGeom>
          <a:solidFill>
            <a:srgbClr val="CF59AB"/>
          </a:solidFill>
          <a:ln w="12700" cap="flat" cmpd="sng" algn="ctr">
            <a:noFill/>
            <a:prstDash val="solid"/>
            <a:miter lim="800000"/>
          </a:ln>
          <a:effectLst/>
        </p:spPr>
        <p:txBody>
          <a:bodyPr rtlCol="0" anchor="ctr"/>
          <a:lstStyle/>
          <a:p>
            <a:pPr marL="0" marR="0" lvl="0" indent="0" defTabSz="412750" eaLnBrk="1" fontAlgn="auto" latinLnBrk="0" hangingPunct="0">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cs typeface="Helvetica Neue Medium" panose="02000503000000020004"/>
              <a:sym typeface="Helvetica Neue Medium" panose="020005030000000200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sym typeface="Helvetica Neue"/>
            </a:endParaRPr>
          </a:p>
        </p:txBody>
      </p:sp>
      <p:pic>
        <p:nvPicPr>
          <p:cNvPr id="304" name="图片 16">
            <a:extLst>
              <a:ext uri="{FF2B5EF4-FFF2-40B4-BE49-F238E27FC236}">
                <a16:creationId xmlns:a16="http://schemas.microsoft.com/office/drawing/2014/main" id="{37CD2CB7-16FE-0CDA-B05F-C8C8765C75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2244" y="3548655"/>
            <a:ext cx="158659" cy="14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 name="剪去单角的矩形 304">
            <a:extLst>
              <a:ext uri="{FF2B5EF4-FFF2-40B4-BE49-F238E27FC236}">
                <a16:creationId xmlns:a16="http://schemas.microsoft.com/office/drawing/2014/main" id="{C4E1BE67-B5BE-F4F3-53FC-39DD3AA99AF7}"/>
              </a:ext>
            </a:extLst>
          </p:cNvPr>
          <p:cNvSpPr/>
          <p:nvPr/>
        </p:nvSpPr>
        <p:spPr>
          <a:xfrm>
            <a:off x="1597305" y="4181393"/>
            <a:ext cx="1171496" cy="513382"/>
          </a:xfrm>
          <a:prstGeom prst="snip1Rect">
            <a:avLst/>
          </a:prstGeom>
          <a:solidFill>
            <a:srgbClr val="CF59AB"/>
          </a:solidFill>
          <a:ln w="12700" cap="flat" cmpd="sng" algn="ctr">
            <a:noFill/>
            <a:prstDash val="solid"/>
            <a:miter lim="800000"/>
          </a:ln>
          <a:effectLst/>
        </p:spPr>
        <p:txBody>
          <a:bodyPr rtlCol="0" anchor="ctr"/>
          <a:lstStyle/>
          <a:p>
            <a:pPr marL="0" marR="0" lvl="0" indent="0" defTabSz="412750" eaLnBrk="1" fontAlgn="auto" latinLnBrk="0" hangingPunct="0">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cs typeface="Helvetica Neue Medium" panose="02000503000000020004"/>
              <a:sym typeface="Helvetica Neue Medium" panose="020005030000000200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1" i="0" u="none" strike="noStrike" kern="0" cap="none" spc="0" normalizeH="0" baseline="0" noProof="0" dirty="0">
              <a:ln>
                <a:noFill/>
              </a:ln>
              <a:solidFill>
                <a:srgbClr val="0053DC"/>
              </a:solidFill>
              <a:effectLst/>
              <a:uLnTx/>
              <a:uFillTx/>
              <a:latin typeface="Microsoft YaHei" panose="020B0503020204020204" pitchFamily="34" charset="-122"/>
              <a:ea typeface="Microsoft YaHei" panose="020B0503020204020204" pitchFamily="34" charset="-122"/>
              <a:sym typeface="Helvetica Neue"/>
            </a:endParaRPr>
          </a:p>
        </p:txBody>
      </p:sp>
      <p:pic>
        <p:nvPicPr>
          <p:cNvPr id="308" name="图片 16">
            <a:extLst>
              <a:ext uri="{FF2B5EF4-FFF2-40B4-BE49-F238E27FC236}">
                <a16:creationId xmlns:a16="http://schemas.microsoft.com/office/drawing/2014/main" id="{E3407AC2-D9FF-F378-1E95-3F377099CB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72244" y="4473210"/>
            <a:ext cx="158659" cy="14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 name="圆角矩形 308">
            <a:extLst>
              <a:ext uri="{FF2B5EF4-FFF2-40B4-BE49-F238E27FC236}">
                <a16:creationId xmlns:a16="http://schemas.microsoft.com/office/drawing/2014/main" id="{A400B629-1141-F7DD-2FAF-FE4AD64EC85C}"/>
              </a:ext>
            </a:extLst>
          </p:cNvPr>
          <p:cNvSpPr/>
          <p:nvPr/>
        </p:nvSpPr>
        <p:spPr>
          <a:xfrm>
            <a:off x="3612389" y="1434990"/>
            <a:ext cx="3511795" cy="3347810"/>
          </a:xfrm>
          <a:prstGeom prst="roundRect">
            <a:avLst>
              <a:gd name="adj" fmla="val 2241"/>
            </a:avLst>
          </a:prstGeom>
          <a:noFill/>
          <a:ln w="9525"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900" b="0"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310" name="文本框 309">
            <a:extLst>
              <a:ext uri="{FF2B5EF4-FFF2-40B4-BE49-F238E27FC236}">
                <a16:creationId xmlns:a16="http://schemas.microsoft.com/office/drawing/2014/main" id="{415ED58B-6AFC-FCAA-68D0-C3F60B073C05}"/>
              </a:ext>
            </a:extLst>
          </p:cNvPr>
          <p:cNvSpPr txBox="1"/>
          <p:nvPr/>
        </p:nvSpPr>
        <p:spPr>
          <a:xfrm>
            <a:off x="2144179" y="757369"/>
            <a:ext cx="6760301" cy="461665"/>
          </a:xfrm>
          <a:prstGeom prst="rect">
            <a:avLst/>
          </a:prstGeom>
          <a:noFill/>
        </p:spPr>
        <p:txBody>
          <a:bodyPr wrap="square" rtlCol="0">
            <a:spAutoFit/>
          </a:bodyPr>
          <a:lstStyle/>
          <a:p>
            <a:r>
              <a:rPr kumimoji="1" lang="en" altLang="zh-CN" sz="2400" b="1" dirty="0" err="1">
                <a:solidFill>
                  <a:schemeClr val="accent2">
                    <a:lumMod val="75000"/>
                  </a:schemeClr>
                </a:solidFill>
                <a:latin typeface="微软雅黑" panose="020B0503020204020204" pitchFamily="34" charset="-122"/>
                <a:ea typeface="微软雅黑" panose="020B0503020204020204" pitchFamily="34" charset="-122"/>
              </a:rPr>
              <a:t>SuperApp</a:t>
            </a:r>
            <a:r>
              <a:rPr kumimoji="1" lang="en" altLang="zh-CN" sz="2400" b="1" dirty="0">
                <a:solidFill>
                  <a:schemeClr val="accent2">
                    <a:lumMod val="75000"/>
                  </a:schemeClr>
                </a:solidFill>
                <a:latin typeface="微软雅黑" panose="020B0503020204020204" pitchFamily="34" charset="-122"/>
                <a:ea typeface="微软雅黑" panose="020B0503020204020204" pitchFamily="34" charset="-122"/>
              </a:rPr>
              <a:t> </a:t>
            </a:r>
            <a:r>
              <a:rPr kumimoji="1" lang="en" altLang="zh-CN" sz="2400" b="1" dirty="0" err="1">
                <a:solidFill>
                  <a:schemeClr val="accent2">
                    <a:lumMod val="75000"/>
                  </a:schemeClr>
                </a:solidFill>
                <a:latin typeface="微软雅黑" panose="020B0503020204020204" pitchFamily="34" charset="-122"/>
                <a:ea typeface="微软雅黑" panose="020B0503020204020204" pitchFamily="34" charset="-122"/>
              </a:rPr>
              <a:t>MiniApp</a:t>
            </a:r>
            <a:r>
              <a:rPr kumimoji="1" lang="en" altLang="zh-CN" sz="2400" b="1" dirty="0">
                <a:solidFill>
                  <a:schemeClr val="accent2">
                    <a:lumMod val="75000"/>
                  </a:schemeClr>
                </a:solidFill>
                <a:latin typeface="微软雅黑" panose="020B0503020204020204" pitchFamily="34" charset="-122"/>
                <a:ea typeface="微软雅黑" panose="020B0503020204020204" pitchFamily="34" charset="-122"/>
              </a:rPr>
              <a:t> Platform</a:t>
            </a:r>
            <a:endParaRPr kumimoji="1" lang="zh-CN" altLang="en-US" sz="2400" b="1" dirty="0">
              <a:solidFill>
                <a:schemeClr val="accent2">
                  <a:lumMod val="75000"/>
                </a:schemeClr>
              </a:solidFill>
              <a:latin typeface="微软雅黑" panose="020B0503020204020204" pitchFamily="34" charset="-122"/>
              <a:ea typeface="微软雅黑" panose="020B0503020204020204" pitchFamily="34" charset="-122"/>
            </a:endParaRPr>
          </a:p>
        </p:txBody>
      </p:sp>
      <p:cxnSp>
        <p:nvCxnSpPr>
          <p:cNvPr id="311" name="直线箭头连接符 310">
            <a:extLst>
              <a:ext uri="{FF2B5EF4-FFF2-40B4-BE49-F238E27FC236}">
                <a16:creationId xmlns:a16="http://schemas.microsoft.com/office/drawing/2014/main" id="{60F2A994-9819-07B1-F3C9-ECE207432184}"/>
              </a:ext>
            </a:extLst>
          </p:cNvPr>
          <p:cNvCxnSpPr>
            <a:cxnSpLocks/>
          </p:cNvCxnSpPr>
          <p:nvPr/>
        </p:nvCxnSpPr>
        <p:spPr>
          <a:xfrm>
            <a:off x="2768801" y="1768550"/>
            <a:ext cx="795602" cy="0"/>
          </a:xfrm>
          <a:prstGeom prst="straightConnector1">
            <a:avLst/>
          </a:prstGeom>
          <a:ln>
            <a:solidFill>
              <a:srgbClr val="CF59AB"/>
            </a:solidFill>
            <a:tailEnd type="triangle"/>
          </a:ln>
        </p:spPr>
        <p:style>
          <a:lnRef idx="1">
            <a:schemeClr val="accent1"/>
          </a:lnRef>
          <a:fillRef idx="0">
            <a:schemeClr val="accent1"/>
          </a:fillRef>
          <a:effectRef idx="0">
            <a:schemeClr val="accent1"/>
          </a:effectRef>
          <a:fontRef idx="minor">
            <a:schemeClr val="tx1"/>
          </a:fontRef>
        </p:style>
      </p:cxnSp>
      <p:sp>
        <p:nvSpPr>
          <p:cNvPr id="312" name="文本框 311">
            <a:extLst>
              <a:ext uri="{FF2B5EF4-FFF2-40B4-BE49-F238E27FC236}">
                <a16:creationId xmlns:a16="http://schemas.microsoft.com/office/drawing/2014/main" id="{CD6C34B9-666F-EE86-5825-3FBE923420A5}"/>
              </a:ext>
            </a:extLst>
          </p:cNvPr>
          <p:cNvSpPr txBox="1"/>
          <p:nvPr/>
        </p:nvSpPr>
        <p:spPr>
          <a:xfrm>
            <a:off x="2710403" y="1444877"/>
            <a:ext cx="946093" cy="276999"/>
          </a:xfrm>
          <a:prstGeom prst="rect">
            <a:avLst/>
          </a:prstGeom>
          <a:noFill/>
        </p:spPr>
        <p:txBody>
          <a:bodyPr wrap="none" rtlCol="0">
            <a:spAutoFit/>
          </a:bodyPr>
          <a:lstStyle/>
          <a:p>
            <a:r>
              <a:rPr kumimoji="1" lang="en" altLang="zh-CN"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rPr>
              <a:t>On the shelf</a:t>
            </a:r>
            <a:endParaRPr kumimoji="1" lang="zh-CN" altLang="en-US"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endParaRPr>
          </a:p>
        </p:txBody>
      </p:sp>
      <p:cxnSp>
        <p:nvCxnSpPr>
          <p:cNvPr id="313" name="直线箭头连接符 312">
            <a:extLst>
              <a:ext uri="{FF2B5EF4-FFF2-40B4-BE49-F238E27FC236}">
                <a16:creationId xmlns:a16="http://schemas.microsoft.com/office/drawing/2014/main" id="{5B4D11EE-EC7F-F6E0-35A2-102FFD41959F}"/>
              </a:ext>
            </a:extLst>
          </p:cNvPr>
          <p:cNvCxnSpPr>
            <a:cxnSpLocks/>
          </p:cNvCxnSpPr>
          <p:nvPr/>
        </p:nvCxnSpPr>
        <p:spPr>
          <a:xfrm>
            <a:off x="2765848" y="2663061"/>
            <a:ext cx="795602" cy="0"/>
          </a:xfrm>
          <a:prstGeom prst="straightConnector1">
            <a:avLst/>
          </a:prstGeom>
          <a:ln>
            <a:solidFill>
              <a:srgbClr val="CF59AB"/>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线箭头连接符 314">
            <a:extLst>
              <a:ext uri="{FF2B5EF4-FFF2-40B4-BE49-F238E27FC236}">
                <a16:creationId xmlns:a16="http://schemas.microsoft.com/office/drawing/2014/main" id="{0F1830D1-081E-E95F-D2A0-794E3BE8B72D}"/>
              </a:ext>
            </a:extLst>
          </p:cNvPr>
          <p:cNvCxnSpPr>
            <a:cxnSpLocks/>
          </p:cNvCxnSpPr>
          <p:nvPr/>
        </p:nvCxnSpPr>
        <p:spPr>
          <a:xfrm>
            <a:off x="2765848" y="3580442"/>
            <a:ext cx="795602" cy="0"/>
          </a:xfrm>
          <a:prstGeom prst="straightConnector1">
            <a:avLst/>
          </a:prstGeom>
          <a:ln>
            <a:solidFill>
              <a:srgbClr val="CF59AB"/>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直线箭头连接符 316">
            <a:extLst>
              <a:ext uri="{FF2B5EF4-FFF2-40B4-BE49-F238E27FC236}">
                <a16:creationId xmlns:a16="http://schemas.microsoft.com/office/drawing/2014/main" id="{DD84574E-1540-C98C-90F6-0C9FF25415A6}"/>
              </a:ext>
            </a:extLst>
          </p:cNvPr>
          <p:cNvCxnSpPr>
            <a:cxnSpLocks/>
          </p:cNvCxnSpPr>
          <p:nvPr/>
        </p:nvCxnSpPr>
        <p:spPr>
          <a:xfrm>
            <a:off x="2765848" y="4497822"/>
            <a:ext cx="795602" cy="0"/>
          </a:xfrm>
          <a:prstGeom prst="straightConnector1">
            <a:avLst/>
          </a:prstGeom>
          <a:ln>
            <a:solidFill>
              <a:srgbClr val="CF59AB"/>
            </a:solidFill>
            <a:tailEnd type="triangle"/>
          </a:ln>
        </p:spPr>
        <p:style>
          <a:lnRef idx="1">
            <a:schemeClr val="accent1"/>
          </a:lnRef>
          <a:fillRef idx="0">
            <a:schemeClr val="accent1"/>
          </a:fillRef>
          <a:effectRef idx="0">
            <a:schemeClr val="accent1"/>
          </a:effectRef>
          <a:fontRef idx="minor">
            <a:schemeClr val="tx1"/>
          </a:fontRef>
        </p:style>
      </p:cxnSp>
      <p:sp>
        <p:nvSpPr>
          <p:cNvPr id="319" name="剪去单角的矩形 318">
            <a:extLst>
              <a:ext uri="{FF2B5EF4-FFF2-40B4-BE49-F238E27FC236}">
                <a16:creationId xmlns:a16="http://schemas.microsoft.com/office/drawing/2014/main" id="{F2D29F25-3DED-DAE1-40AA-13EBA043AF23}"/>
              </a:ext>
            </a:extLst>
          </p:cNvPr>
          <p:cNvSpPr/>
          <p:nvPr/>
        </p:nvSpPr>
        <p:spPr>
          <a:xfrm>
            <a:off x="8156622" y="2612156"/>
            <a:ext cx="1171496" cy="538287"/>
          </a:xfrm>
          <a:prstGeom prst="snip1Rect">
            <a:avLst/>
          </a:prstGeom>
          <a:solidFill>
            <a:srgbClr val="1865E2"/>
          </a:solidFill>
          <a:ln w="12700" cap="flat" cmpd="sng" algn="ctr">
            <a:noFill/>
            <a:prstDash val="solid"/>
            <a:miter lim="800000"/>
          </a:ln>
          <a:effectLst/>
          <a:scene3d>
            <a:camera prst="orthographicFront">
              <a:rot lat="0" lon="10800000" rev="0"/>
            </a:camera>
            <a:lightRig rig="threePt" dir="t"/>
          </a:scene3d>
        </p:spPr>
        <p:txBody>
          <a:bodyPr rtlCol="0" anchor="ctr"/>
          <a:lstStyle/>
          <a:p>
            <a:pPr marL="0" marR="0" lvl="0" indent="0" defTabSz="412750" eaLnBrk="1" fontAlgn="auto" latinLnBrk="0" hangingPunct="0">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067EE"/>
              </a:solidFill>
              <a:effectLst/>
              <a:uLnTx/>
              <a:uFillTx/>
              <a:latin typeface="Microsoft YaHei" panose="020B0503020204020204" pitchFamily="34" charset="-122"/>
              <a:ea typeface="Microsoft YaHei" panose="020B0503020204020204" pitchFamily="34" charset="-122"/>
              <a:cs typeface="Helvetica Neue Medium" panose="02000503000000020004"/>
              <a:sym typeface="Helvetica Neue Medium" panose="020005030000000200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sym typeface="Helvetica Neue"/>
            </a:endParaRPr>
          </a:p>
        </p:txBody>
      </p:sp>
      <p:sp>
        <p:nvSpPr>
          <p:cNvPr id="320" name="文本框 319">
            <a:extLst>
              <a:ext uri="{FF2B5EF4-FFF2-40B4-BE49-F238E27FC236}">
                <a16:creationId xmlns:a16="http://schemas.microsoft.com/office/drawing/2014/main" id="{A03B0DFC-4AC2-83D1-5E47-92297A76F8CF}"/>
              </a:ext>
            </a:extLst>
          </p:cNvPr>
          <p:cNvSpPr txBox="1"/>
          <p:nvPr/>
        </p:nvSpPr>
        <p:spPr>
          <a:xfrm>
            <a:off x="8290729" y="2618098"/>
            <a:ext cx="954107" cy="276999"/>
          </a:xfrm>
          <a:prstGeom prst="rect">
            <a:avLst/>
          </a:prstGeom>
          <a:noFill/>
        </p:spPr>
        <p:txBody>
          <a:bodyPr wrap="none" rtlCol="0">
            <a:spAutoFit/>
          </a:bodyPr>
          <a:lstStyle/>
          <a:p>
            <a:r>
              <a:rPr kumimoji="1" lang="en-US" altLang="zh-CN" sz="1200" dirty="0">
                <a:solidFill>
                  <a:schemeClr val="bg1"/>
                </a:solidFill>
                <a:latin typeface="Microsoft YaHei" panose="020B0503020204020204" pitchFamily="34" charset="-122"/>
                <a:ea typeface="Microsoft YaHei" panose="020B0503020204020204" pitchFamily="34" charset="-122"/>
              </a:rPr>
              <a:t>Super APP</a:t>
            </a: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327" name="文本框 326">
            <a:extLst>
              <a:ext uri="{FF2B5EF4-FFF2-40B4-BE49-F238E27FC236}">
                <a16:creationId xmlns:a16="http://schemas.microsoft.com/office/drawing/2014/main" id="{7D177DA2-DA26-DA7A-0BA9-800367150C63}"/>
              </a:ext>
            </a:extLst>
          </p:cNvPr>
          <p:cNvSpPr txBox="1"/>
          <p:nvPr/>
        </p:nvSpPr>
        <p:spPr>
          <a:xfrm>
            <a:off x="8125526" y="2865615"/>
            <a:ext cx="1266693" cy="261610"/>
          </a:xfrm>
          <a:prstGeom prst="rect">
            <a:avLst/>
          </a:prstGeom>
          <a:noFill/>
        </p:spPr>
        <p:txBody>
          <a:bodyPr wrap="none" rtlCol="0">
            <a:spAutoFit/>
          </a:bodyPr>
          <a:lstStyle/>
          <a:p>
            <a:r>
              <a:rPr kumimoji="1" lang="en-US" altLang="zh-CN" sz="1100" dirty="0" err="1">
                <a:solidFill>
                  <a:srgbClr val="83B6FF"/>
                </a:solidFill>
                <a:latin typeface="Calibri" panose="020F0502020204030204" pitchFamily="34" charset="0"/>
                <a:ea typeface="Microsoft YaHei" panose="020B0503020204020204" pitchFamily="34" charset="-122"/>
                <a:cs typeface="Calibri" panose="020F0502020204030204" pitchFamily="34" charset="0"/>
              </a:rPr>
              <a:t>MiniApp</a:t>
            </a:r>
            <a:r>
              <a:rPr kumimoji="1" lang="en-US" altLang="zh-CN" sz="1100" dirty="0">
                <a:solidFill>
                  <a:srgbClr val="83B6FF"/>
                </a:solidFill>
                <a:latin typeface="Calibri" panose="020F0502020204030204" pitchFamily="34" charset="0"/>
                <a:ea typeface="Microsoft YaHei" panose="020B0503020204020204" pitchFamily="34" charset="-122"/>
                <a:cs typeface="Calibri" panose="020F0502020204030204" pitchFamily="34" charset="0"/>
              </a:rPr>
              <a:t> Container</a:t>
            </a:r>
            <a:endParaRPr kumimoji="1" lang="zh-CN" altLang="en-US" sz="1100" dirty="0">
              <a:solidFill>
                <a:srgbClr val="83B6FF"/>
              </a:solidFill>
              <a:latin typeface="Calibri" panose="020F0502020204030204" pitchFamily="34" charset="0"/>
              <a:ea typeface="Microsoft YaHei" panose="020B0503020204020204" pitchFamily="34" charset="-122"/>
              <a:cs typeface="Calibri" panose="020F0502020204030204" pitchFamily="34" charset="0"/>
            </a:endParaRPr>
          </a:p>
        </p:txBody>
      </p:sp>
      <p:cxnSp>
        <p:nvCxnSpPr>
          <p:cNvPr id="331" name="直线箭头连接符 330">
            <a:extLst>
              <a:ext uri="{FF2B5EF4-FFF2-40B4-BE49-F238E27FC236}">
                <a16:creationId xmlns:a16="http://schemas.microsoft.com/office/drawing/2014/main" id="{A000DB15-A6FD-0D89-503D-A8BB821AC130}"/>
              </a:ext>
            </a:extLst>
          </p:cNvPr>
          <p:cNvCxnSpPr>
            <a:cxnSpLocks/>
          </p:cNvCxnSpPr>
          <p:nvPr/>
        </p:nvCxnSpPr>
        <p:spPr>
          <a:xfrm>
            <a:off x="7166012" y="3014382"/>
            <a:ext cx="960703" cy="0"/>
          </a:xfrm>
          <a:prstGeom prst="straightConnector1">
            <a:avLst/>
          </a:prstGeom>
          <a:ln>
            <a:solidFill>
              <a:srgbClr val="1C58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2" name="文本框 331">
            <a:extLst>
              <a:ext uri="{FF2B5EF4-FFF2-40B4-BE49-F238E27FC236}">
                <a16:creationId xmlns:a16="http://schemas.microsoft.com/office/drawing/2014/main" id="{E76ACDAD-F4E3-C7B2-E719-B403A3FCEBCF}"/>
              </a:ext>
            </a:extLst>
          </p:cNvPr>
          <p:cNvSpPr txBox="1"/>
          <p:nvPr/>
        </p:nvSpPr>
        <p:spPr>
          <a:xfrm>
            <a:off x="7377292" y="2780600"/>
            <a:ext cx="532518" cy="253916"/>
          </a:xfrm>
          <a:prstGeom prst="rect">
            <a:avLst/>
          </a:prstGeom>
          <a:noFill/>
        </p:spPr>
        <p:txBody>
          <a:bodyPr wrap="none" rtlCol="0">
            <a:spAutoFit/>
          </a:bodyPr>
          <a:lstStyle/>
          <a:p>
            <a:r>
              <a:rPr kumimoji="1" lang="en" altLang="zh-CN" sz="1050" dirty="0">
                <a:latin typeface="Calibri" panose="020F0502020204030204" pitchFamily="34" charset="0"/>
                <a:ea typeface="Microsoft YaHei" panose="020B0503020204020204" pitchFamily="34" charset="-122"/>
                <a:cs typeface="Calibri" panose="020F0502020204030204" pitchFamily="34" charset="0"/>
              </a:rPr>
              <a:t>Issued</a:t>
            </a:r>
            <a:endParaRPr kumimoji="1" lang="zh-CN" altLang="en-US" sz="1050" dirty="0">
              <a:latin typeface="Calibri" panose="020F0502020204030204" pitchFamily="34" charset="0"/>
              <a:ea typeface="Microsoft YaHei" panose="020B0503020204020204" pitchFamily="34" charset="-122"/>
              <a:cs typeface="Calibri" panose="020F0502020204030204" pitchFamily="34" charset="0"/>
            </a:endParaRPr>
          </a:p>
        </p:txBody>
      </p:sp>
      <p:cxnSp>
        <p:nvCxnSpPr>
          <p:cNvPr id="343" name="直线箭头连接符 342">
            <a:extLst>
              <a:ext uri="{FF2B5EF4-FFF2-40B4-BE49-F238E27FC236}">
                <a16:creationId xmlns:a16="http://schemas.microsoft.com/office/drawing/2014/main" id="{2CBF9830-AD0F-88A8-BF45-39627A5068B8}"/>
              </a:ext>
            </a:extLst>
          </p:cNvPr>
          <p:cNvCxnSpPr>
            <a:cxnSpLocks/>
          </p:cNvCxnSpPr>
          <p:nvPr/>
        </p:nvCxnSpPr>
        <p:spPr>
          <a:xfrm>
            <a:off x="9328118" y="2992189"/>
            <a:ext cx="576422" cy="0"/>
          </a:xfrm>
          <a:prstGeom prst="straightConnector1">
            <a:avLst/>
          </a:prstGeom>
          <a:ln>
            <a:solidFill>
              <a:srgbClr val="1865E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44" name="图片 343">
            <a:extLst>
              <a:ext uri="{FF2B5EF4-FFF2-40B4-BE49-F238E27FC236}">
                <a16:creationId xmlns:a16="http://schemas.microsoft.com/office/drawing/2014/main" id="{14030E57-5E66-5FEF-3F59-508C551E883E}"/>
              </a:ext>
            </a:extLst>
          </p:cNvPr>
          <p:cNvPicPr>
            <a:picLocks noChangeAspect="1"/>
          </p:cNvPicPr>
          <p:nvPr/>
        </p:nvPicPr>
        <p:blipFill>
          <a:blip r:embed="rId5"/>
          <a:stretch>
            <a:fillRect/>
          </a:stretch>
        </p:blipFill>
        <p:spPr>
          <a:xfrm>
            <a:off x="9850685" y="2594704"/>
            <a:ext cx="290023" cy="597621"/>
          </a:xfrm>
          <a:prstGeom prst="rect">
            <a:avLst/>
          </a:prstGeom>
        </p:spPr>
      </p:pic>
      <p:sp>
        <p:nvSpPr>
          <p:cNvPr id="351" name="Rounded Rectangle 31">
            <a:extLst>
              <a:ext uri="{FF2B5EF4-FFF2-40B4-BE49-F238E27FC236}">
                <a16:creationId xmlns:a16="http://schemas.microsoft.com/office/drawing/2014/main" id="{BE948497-75C6-518A-0664-DBACC694B492}"/>
              </a:ext>
            </a:extLst>
          </p:cNvPr>
          <p:cNvSpPr/>
          <p:nvPr/>
        </p:nvSpPr>
        <p:spPr>
          <a:xfrm>
            <a:off x="1597305" y="5339353"/>
            <a:ext cx="1760474" cy="705096"/>
          </a:xfrm>
          <a:prstGeom prst="roundRect">
            <a:avLst>
              <a:gd name="adj" fmla="val 1640"/>
            </a:avLst>
          </a:prstGeom>
          <a:noFill/>
          <a:ln w="12700" cap="flat" cmpd="sng" algn="ctr">
            <a:solidFill>
              <a:srgbClr val="CF59AB"/>
            </a:solidFill>
            <a:prstDash val="sysDash"/>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5AFF"/>
              </a:solidFill>
              <a:effectLst/>
              <a:uLnTx/>
              <a:uFillTx/>
              <a:latin typeface="Microsoft YaHei" panose="020B0503020204020204" pitchFamily="34" charset="-122"/>
              <a:ea typeface="Microsoft YaHei" panose="020B0503020204020204" pitchFamily="34" charset="-122"/>
              <a:sym typeface="思源黑体 CN Bold" panose="020B0800000000000000" pitchFamily="34" charset="-122"/>
            </a:endParaRPr>
          </a:p>
        </p:txBody>
      </p:sp>
      <p:sp>
        <p:nvSpPr>
          <p:cNvPr id="352" name="文本框 351">
            <a:extLst>
              <a:ext uri="{FF2B5EF4-FFF2-40B4-BE49-F238E27FC236}">
                <a16:creationId xmlns:a16="http://schemas.microsoft.com/office/drawing/2014/main" id="{875CC213-0DC9-7733-3A5F-451E21F8BA48}"/>
              </a:ext>
            </a:extLst>
          </p:cNvPr>
          <p:cNvSpPr txBox="1"/>
          <p:nvPr/>
        </p:nvSpPr>
        <p:spPr>
          <a:xfrm>
            <a:off x="1627001" y="5342428"/>
            <a:ext cx="1760477" cy="769441"/>
          </a:xfrm>
          <a:prstGeom prst="rect">
            <a:avLst/>
          </a:prstGeom>
          <a:noFill/>
        </p:spPr>
        <p:txBody>
          <a:bodyPr wrap="square" rtlCol="0">
            <a:spAutoFit/>
          </a:bodyPr>
          <a:lstStyle/>
          <a:p>
            <a:pPr algn="ctr"/>
            <a:r>
              <a:rPr kumimoji="1" lang="en" altLang="zh-CN" sz="1100" dirty="0" err="1">
                <a:latin typeface="Calibri" panose="020F0502020204030204" pitchFamily="34" charset="0"/>
                <a:ea typeface="Microsoft YaHei" panose="020B0503020204020204" pitchFamily="34" charset="-122"/>
                <a:cs typeface="Calibri" panose="020F0502020204030204" pitchFamily="34" charset="0"/>
              </a:rPr>
              <a:t>MiniApps</a:t>
            </a:r>
            <a:r>
              <a:rPr kumimoji="1" lang="zh-CN" altLang="en-US" sz="1100" dirty="0">
                <a:latin typeface="Calibri" panose="020F0502020204030204" pitchFamily="34" charset="0"/>
                <a:ea typeface="Microsoft YaHei" panose="020B0503020204020204" pitchFamily="34" charset="-122"/>
                <a:cs typeface="Calibri" panose="020F0502020204030204" pitchFamily="34" charset="0"/>
              </a:rPr>
              <a:t> </a:t>
            </a:r>
            <a:r>
              <a:rPr kumimoji="1" lang="en" altLang="zh-CN" sz="1100" dirty="0">
                <a:latin typeface="Calibri" panose="020F0502020204030204" pitchFamily="34" charset="0"/>
                <a:ea typeface="Microsoft YaHei" panose="020B0503020204020204" pitchFamily="34" charset="-122"/>
                <a:cs typeface="Calibri" panose="020F0502020204030204" pitchFamily="34" charset="0"/>
              </a:rPr>
              <a:t>developed by third-party developers are put on the open platform for review</a:t>
            </a:r>
            <a:endParaRPr kumimoji="1" lang="zh-CN" altLang="en-US" sz="11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353" name="圆角矩形 352">
            <a:extLst>
              <a:ext uri="{FF2B5EF4-FFF2-40B4-BE49-F238E27FC236}">
                <a16:creationId xmlns:a16="http://schemas.microsoft.com/office/drawing/2014/main" id="{0DDDAC0B-3AC5-6F2F-DF6F-F59D896A655A}"/>
              </a:ext>
            </a:extLst>
          </p:cNvPr>
          <p:cNvSpPr/>
          <p:nvPr/>
        </p:nvSpPr>
        <p:spPr>
          <a:xfrm>
            <a:off x="3596413" y="5345787"/>
            <a:ext cx="3587899" cy="705096"/>
          </a:xfrm>
          <a:prstGeom prst="roundRect">
            <a:avLst>
              <a:gd name="adj" fmla="val 2241"/>
            </a:avLst>
          </a:prstGeom>
          <a:noFill/>
          <a:ln w="9525" cap="flat" cmpd="sng" algn="ctr">
            <a:solidFill>
              <a:schemeClr val="accent2">
                <a:lumMod val="75000"/>
              </a:scheme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2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354" name="圆角矩形 353">
            <a:extLst>
              <a:ext uri="{FF2B5EF4-FFF2-40B4-BE49-F238E27FC236}">
                <a16:creationId xmlns:a16="http://schemas.microsoft.com/office/drawing/2014/main" id="{E2E983D9-18AC-1763-5A91-B59F848BBF3D}"/>
              </a:ext>
            </a:extLst>
          </p:cNvPr>
          <p:cNvSpPr/>
          <p:nvPr/>
        </p:nvSpPr>
        <p:spPr>
          <a:xfrm>
            <a:off x="7616544" y="5332886"/>
            <a:ext cx="2575872" cy="717995"/>
          </a:xfrm>
          <a:prstGeom prst="roundRect">
            <a:avLst>
              <a:gd name="adj" fmla="val 2241"/>
            </a:avLst>
          </a:prstGeom>
          <a:noFill/>
          <a:ln w="9525" cap="flat" cmpd="sng" algn="ctr">
            <a:solidFill>
              <a:srgbClr val="1C58B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55" name="文本框 354">
            <a:extLst>
              <a:ext uri="{FF2B5EF4-FFF2-40B4-BE49-F238E27FC236}">
                <a16:creationId xmlns:a16="http://schemas.microsoft.com/office/drawing/2014/main" id="{80822E59-6E31-5612-EDAC-66163ED02F64}"/>
              </a:ext>
            </a:extLst>
          </p:cNvPr>
          <p:cNvSpPr txBox="1"/>
          <p:nvPr/>
        </p:nvSpPr>
        <p:spPr>
          <a:xfrm>
            <a:off x="7616544" y="5386792"/>
            <a:ext cx="2575872" cy="600164"/>
          </a:xfrm>
          <a:prstGeom prst="rect">
            <a:avLst/>
          </a:prstGeom>
          <a:noFill/>
        </p:spPr>
        <p:txBody>
          <a:bodyPr wrap="square" rtlCol="0">
            <a:spAutoFit/>
          </a:bodyPr>
          <a:lstStyle/>
          <a:p>
            <a:pPr algn="ctr"/>
            <a:r>
              <a:rPr kumimoji="1" lang="en-US" altLang="zh-CN" sz="1100" dirty="0">
                <a:latin typeface="Calibri" panose="020F0502020204030204" pitchFamily="34" charset="0"/>
                <a:ea typeface="Microsoft YaHei" panose="020B0503020204020204" pitchFamily="34" charset="-122"/>
                <a:cs typeface="Calibri" panose="020F0502020204030204" pitchFamily="34" charset="0"/>
              </a:rPr>
              <a:t>The </a:t>
            </a:r>
            <a:r>
              <a:rPr kumimoji="1" lang="en-US" altLang="zh-CN" sz="1100" dirty="0" err="1">
                <a:latin typeface="Calibri" panose="020F0502020204030204" pitchFamily="34" charset="0"/>
                <a:ea typeface="Microsoft YaHei" panose="020B0503020204020204" pitchFamily="34" charset="-122"/>
                <a:cs typeface="Calibri" panose="020F0502020204030204" pitchFamily="34" charset="0"/>
              </a:rPr>
              <a:t>SupperApp</a:t>
            </a:r>
            <a:r>
              <a:rPr kumimoji="1" lang="en-US" altLang="zh-CN" sz="1100" dirty="0">
                <a:latin typeface="Calibri" panose="020F0502020204030204" pitchFamily="34" charset="0"/>
                <a:ea typeface="Microsoft YaHei" panose="020B0503020204020204" pitchFamily="34" charset="-122"/>
                <a:cs typeface="Calibri" panose="020F0502020204030204" pitchFamily="34" charset="0"/>
              </a:rPr>
              <a:t> integrates the </a:t>
            </a:r>
            <a:r>
              <a:rPr kumimoji="1" lang="en-US" altLang="zh-CN" sz="1100" dirty="0" err="1">
                <a:latin typeface="Calibri" panose="020F0502020204030204" pitchFamily="34" charset="0"/>
                <a:ea typeface="Microsoft YaHei" panose="020B0503020204020204" pitchFamily="34" charset="-122"/>
                <a:cs typeface="Calibri" panose="020F0502020204030204" pitchFamily="34" charset="0"/>
              </a:rPr>
              <a:t>MiniApp</a:t>
            </a:r>
            <a:r>
              <a:rPr kumimoji="1" lang="en-US" altLang="zh-CN" sz="1100" dirty="0">
                <a:latin typeface="Calibri" panose="020F0502020204030204" pitchFamily="34" charset="0"/>
                <a:ea typeface="Microsoft YaHei" panose="020B0503020204020204" pitchFamily="34" charset="-122"/>
                <a:cs typeface="Calibri" panose="020F0502020204030204" pitchFamily="34" charset="0"/>
              </a:rPr>
              <a:t> container, runs the </a:t>
            </a:r>
            <a:r>
              <a:rPr kumimoji="1" lang="en-US" altLang="zh-CN" sz="1100" dirty="0" err="1">
                <a:latin typeface="Calibri" panose="020F0502020204030204" pitchFamily="34" charset="0"/>
                <a:ea typeface="Microsoft YaHei" panose="020B0503020204020204" pitchFamily="34" charset="-122"/>
                <a:cs typeface="Calibri" panose="020F0502020204030204" pitchFamily="34" charset="0"/>
              </a:rPr>
              <a:t>MiniApps</a:t>
            </a:r>
            <a:r>
              <a:rPr kumimoji="1" lang="en-US" altLang="zh-CN" sz="1100" dirty="0">
                <a:latin typeface="Calibri" panose="020F0502020204030204" pitchFamily="34" charset="0"/>
                <a:ea typeface="Microsoft YaHei" panose="020B0503020204020204" pitchFamily="34" charset="-122"/>
                <a:cs typeface="Calibri" panose="020F0502020204030204" pitchFamily="34" charset="0"/>
              </a:rPr>
              <a:t> that has been approved by supervision.</a:t>
            </a:r>
            <a:endParaRPr kumimoji="1" lang="zh-CN" altLang="en-US" sz="11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356" name="文本框 355">
            <a:extLst>
              <a:ext uri="{FF2B5EF4-FFF2-40B4-BE49-F238E27FC236}">
                <a16:creationId xmlns:a16="http://schemas.microsoft.com/office/drawing/2014/main" id="{3B467B2B-9078-8808-BD6B-E8E4C89CB020}"/>
              </a:ext>
            </a:extLst>
          </p:cNvPr>
          <p:cNvSpPr txBox="1"/>
          <p:nvPr/>
        </p:nvSpPr>
        <p:spPr>
          <a:xfrm>
            <a:off x="3603365" y="5388068"/>
            <a:ext cx="3576574" cy="600164"/>
          </a:xfrm>
          <a:prstGeom prst="rect">
            <a:avLst/>
          </a:prstGeom>
          <a:noFill/>
        </p:spPr>
        <p:txBody>
          <a:bodyPr wrap="square" rtlCol="0">
            <a:spAutoFit/>
          </a:bodyPr>
          <a:lstStyle/>
          <a:p>
            <a:pPr algn="ctr"/>
            <a:r>
              <a:rPr kumimoji="1" lang="en" altLang="zh-CN" sz="1100" dirty="0">
                <a:latin typeface="Calibri" panose="020F0502020204030204" pitchFamily="34" charset="0"/>
                <a:ea typeface="Microsoft YaHei" panose="020B0503020204020204" pitchFamily="34" charset="-122"/>
                <a:cs typeface="Calibri" panose="020F0502020204030204" pitchFamily="34" charset="0"/>
              </a:rPr>
              <a:t>The supervision platform for the open ecology of </a:t>
            </a:r>
            <a:r>
              <a:rPr kumimoji="1" lang="en" altLang="zh-CN" sz="1100" dirty="0" err="1">
                <a:latin typeface="Calibri" panose="020F0502020204030204" pitchFamily="34" charset="0"/>
                <a:ea typeface="Microsoft YaHei" panose="020B0503020204020204" pitchFamily="34" charset="-122"/>
                <a:cs typeface="Calibri" panose="020F0502020204030204" pitchFamily="34" charset="0"/>
              </a:rPr>
              <a:t>MiniApp</a:t>
            </a:r>
            <a:r>
              <a:rPr kumimoji="1" lang="en" altLang="zh-CN" sz="1100" dirty="0">
                <a:latin typeface="Calibri" panose="020F0502020204030204" pitchFamily="34" charset="0"/>
                <a:ea typeface="Microsoft YaHei" panose="020B0503020204020204" pitchFamily="34" charset="-122"/>
                <a:cs typeface="Calibri" panose="020F0502020204030204" pitchFamily="34" charset="0"/>
              </a:rPr>
              <a:t> is far more secure than H5, and can achieve pre-check, in-process monitoring, and post-event control</a:t>
            </a:r>
            <a:endParaRPr kumimoji="1" lang="zh-CN" altLang="en-US" sz="11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357" name="矩形 11">
            <a:extLst>
              <a:ext uri="{FF2B5EF4-FFF2-40B4-BE49-F238E27FC236}">
                <a16:creationId xmlns:a16="http://schemas.microsoft.com/office/drawing/2014/main" id="{0E6D5D25-753E-A285-8792-6173F3B2EBEC}"/>
              </a:ext>
            </a:extLst>
          </p:cNvPr>
          <p:cNvSpPr txBox="1"/>
          <p:nvPr/>
        </p:nvSpPr>
        <p:spPr>
          <a:xfrm>
            <a:off x="6045563" y="2696187"/>
            <a:ext cx="898993" cy="268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Distribute SDK</a:t>
            </a:r>
          </a:p>
        </p:txBody>
      </p:sp>
      <p:sp>
        <p:nvSpPr>
          <p:cNvPr id="358" name="矩形 11">
            <a:extLst>
              <a:ext uri="{FF2B5EF4-FFF2-40B4-BE49-F238E27FC236}">
                <a16:creationId xmlns:a16="http://schemas.microsoft.com/office/drawing/2014/main" id="{7BA93D45-53FC-BC9F-EC76-8D4422C02DA5}"/>
              </a:ext>
            </a:extLst>
          </p:cNvPr>
          <p:cNvSpPr txBox="1"/>
          <p:nvPr/>
        </p:nvSpPr>
        <p:spPr>
          <a:xfrm>
            <a:off x="3879971" y="4243060"/>
            <a:ext cx="972313" cy="263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err="1">
                <a:solidFill>
                  <a:schemeClr val="tx1"/>
                </a:solidFill>
                <a:latin typeface="Calibri" panose="020F0502020204030204" pitchFamily="34" charset="0"/>
                <a:ea typeface="Microsoft YaHei" panose="020B0503020204020204" pitchFamily="34" charset="-122"/>
                <a:cs typeface="Calibri" panose="020F0502020204030204" pitchFamily="34" charset="0"/>
              </a:rPr>
              <a:t>MiniApp</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Review</a:t>
            </a:r>
          </a:p>
        </p:txBody>
      </p:sp>
      <p:sp>
        <p:nvSpPr>
          <p:cNvPr id="359" name="矩形 11">
            <a:extLst>
              <a:ext uri="{FF2B5EF4-FFF2-40B4-BE49-F238E27FC236}">
                <a16:creationId xmlns:a16="http://schemas.microsoft.com/office/drawing/2014/main" id="{E877E447-FF3A-6A2E-C842-AE5D8A398C79}"/>
              </a:ext>
            </a:extLst>
          </p:cNvPr>
          <p:cNvSpPr txBox="1"/>
          <p:nvPr/>
        </p:nvSpPr>
        <p:spPr>
          <a:xfrm>
            <a:off x="3796689" y="3432602"/>
            <a:ext cx="1268939" cy="194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err="1">
                <a:solidFill>
                  <a:schemeClr val="tx1"/>
                </a:solidFill>
                <a:latin typeface="Calibri" panose="020F0502020204030204" pitchFamily="34" charset="0"/>
                <a:ea typeface="Microsoft YaHei" panose="020B0503020204020204" pitchFamily="34" charset="-122"/>
                <a:cs typeface="Calibri" panose="020F0502020204030204" pitchFamily="34" charset="0"/>
              </a:rPr>
              <a:t>MiniApp</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Management</a:t>
            </a:r>
          </a:p>
        </p:txBody>
      </p:sp>
      <p:sp>
        <p:nvSpPr>
          <p:cNvPr id="360" name="矩形 11">
            <a:extLst>
              <a:ext uri="{FF2B5EF4-FFF2-40B4-BE49-F238E27FC236}">
                <a16:creationId xmlns:a16="http://schemas.microsoft.com/office/drawing/2014/main" id="{5EDC160D-9740-D472-EB0C-B142EF6B2E6E}"/>
              </a:ext>
            </a:extLst>
          </p:cNvPr>
          <p:cNvSpPr txBox="1"/>
          <p:nvPr/>
        </p:nvSpPr>
        <p:spPr>
          <a:xfrm>
            <a:off x="4017716" y="2417498"/>
            <a:ext cx="520892" cy="339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sp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endParaRPr sz="900" spc="3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61" name="矩形 11">
            <a:extLst>
              <a:ext uri="{FF2B5EF4-FFF2-40B4-BE49-F238E27FC236}">
                <a16:creationId xmlns:a16="http://schemas.microsoft.com/office/drawing/2014/main" id="{2E16A42D-803D-E9BB-3273-8AD708AE02AA}"/>
              </a:ext>
            </a:extLst>
          </p:cNvPr>
          <p:cNvSpPr txBox="1"/>
          <p:nvPr/>
        </p:nvSpPr>
        <p:spPr>
          <a:xfrm>
            <a:off x="3955005" y="2591035"/>
            <a:ext cx="622317" cy="339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sp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endParaRPr sz="900" spc="3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62" name="椭圆 361">
            <a:extLst>
              <a:ext uri="{FF2B5EF4-FFF2-40B4-BE49-F238E27FC236}">
                <a16:creationId xmlns:a16="http://schemas.microsoft.com/office/drawing/2014/main" id="{B974BBB7-C45E-78AE-4DEB-71DBA92C15EF}"/>
              </a:ext>
            </a:extLst>
          </p:cNvPr>
          <p:cNvSpPr/>
          <p:nvPr/>
        </p:nvSpPr>
        <p:spPr>
          <a:xfrm>
            <a:off x="6240070" y="2533125"/>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63" name="椭圆 362">
            <a:extLst>
              <a:ext uri="{FF2B5EF4-FFF2-40B4-BE49-F238E27FC236}">
                <a16:creationId xmlns:a16="http://schemas.microsoft.com/office/drawing/2014/main" id="{9B41A4E0-3CE3-4E24-0972-2A18D761D17A}"/>
              </a:ext>
            </a:extLst>
          </p:cNvPr>
          <p:cNvSpPr/>
          <p:nvPr/>
        </p:nvSpPr>
        <p:spPr>
          <a:xfrm>
            <a:off x="4064436" y="4083362"/>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64" name="椭圆 363">
            <a:extLst>
              <a:ext uri="{FF2B5EF4-FFF2-40B4-BE49-F238E27FC236}">
                <a16:creationId xmlns:a16="http://schemas.microsoft.com/office/drawing/2014/main" id="{84CAB2EB-8C54-EE25-0914-2E57C58388BC}"/>
              </a:ext>
            </a:extLst>
          </p:cNvPr>
          <p:cNvSpPr/>
          <p:nvPr/>
        </p:nvSpPr>
        <p:spPr>
          <a:xfrm>
            <a:off x="4048645" y="3282115"/>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pic>
        <p:nvPicPr>
          <p:cNvPr id="365" name="图片 364">
            <a:extLst>
              <a:ext uri="{FF2B5EF4-FFF2-40B4-BE49-F238E27FC236}">
                <a16:creationId xmlns:a16="http://schemas.microsoft.com/office/drawing/2014/main" id="{59D29945-3EEF-D804-B755-A70CB6771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631" y="2529459"/>
            <a:ext cx="227404" cy="202087"/>
          </a:xfrm>
          <a:prstGeom prst="rect">
            <a:avLst/>
          </a:prstGeom>
        </p:spPr>
      </p:pic>
      <p:pic>
        <p:nvPicPr>
          <p:cNvPr id="366" name="图片 365">
            <a:extLst>
              <a:ext uri="{FF2B5EF4-FFF2-40B4-BE49-F238E27FC236}">
                <a16:creationId xmlns:a16="http://schemas.microsoft.com/office/drawing/2014/main" id="{C50E61A0-3C92-39B3-DFE8-5A0BDF394619}"/>
              </a:ext>
            </a:extLst>
          </p:cNvPr>
          <p:cNvPicPr>
            <a:picLocks noChangeAspect="1"/>
          </p:cNvPicPr>
          <p:nvPr/>
        </p:nvPicPr>
        <p:blipFill>
          <a:blip r:embed="rId7"/>
          <a:stretch>
            <a:fillRect/>
          </a:stretch>
        </p:blipFill>
        <p:spPr>
          <a:xfrm>
            <a:off x="4123989" y="3320859"/>
            <a:ext cx="170102" cy="125101"/>
          </a:xfrm>
          <a:prstGeom prst="rect">
            <a:avLst/>
          </a:prstGeom>
        </p:spPr>
      </p:pic>
      <p:sp>
        <p:nvSpPr>
          <p:cNvPr id="367" name="矩形 11">
            <a:extLst>
              <a:ext uri="{FF2B5EF4-FFF2-40B4-BE49-F238E27FC236}">
                <a16:creationId xmlns:a16="http://schemas.microsoft.com/office/drawing/2014/main" id="{1D5F7553-DFC9-FC57-8F53-AEC62238EAEE}"/>
              </a:ext>
            </a:extLst>
          </p:cNvPr>
          <p:cNvSpPr txBox="1"/>
          <p:nvPr/>
        </p:nvSpPr>
        <p:spPr>
          <a:xfrm>
            <a:off x="3852949" y="2658732"/>
            <a:ext cx="1191272" cy="140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Role Management</a:t>
            </a:r>
          </a:p>
        </p:txBody>
      </p:sp>
      <p:sp>
        <p:nvSpPr>
          <p:cNvPr id="368" name="椭圆 367">
            <a:extLst>
              <a:ext uri="{FF2B5EF4-FFF2-40B4-BE49-F238E27FC236}">
                <a16:creationId xmlns:a16="http://schemas.microsoft.com/office/drawing/2014/main" id="{C981DC5F-77CE-6410-35E7-28EA6E3DE584}"/>
              </a:ext>
            </a:extLst>
          </p:cNvPr>
          <p:cNvSpPr/>
          <p:nvPr/>
        </p:nvSpPr>
        <p:spPr>
          <a:xfrm>
            <a:off x="4051540" y="2529110"/>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pic>
        <p:nvPicPr>
          <p:cNvPr id="369" name="图片 368">
            <a:extLst>
              <a:ext uri="{FF2B5EF4-FFF2-40B4-BE49-F238E27FC236}">
                <a16:creationId xmlns:a16="http://schemas.microsoft.com/office/drawing/2014/main" id="{8715B665-76B8-21C7-FEEE-DACD43D89CE7}"/>
              </a:ext>
            </a:extLst>
          </p:cNvPr>
          <p:cNvPicPr>
            <a:picLocks noChangeAspect="1"/>
          </p:cNvPicPr>
          <p:nvPr/>
        </p:nvPicPr>
        <p:blipFill>
          <a:blip r:embed="rId8"/>
          <a:stretch>
            <a:fillRect/>
          </a:stretch>
        </p:blipFill>
        <p:spPr>
          <a:xfrm>
            <a:off x="4105558" y="2537708"/>
            <a:ext cx="219028" cy="153971"/>
          </a:xfrm>
          <a:prstGeom prst="rect">
            <a:avLst/>
          </a:prstGeom>
        </p:spPr>
      </p:pic>
      <p:sp>
        <p:nvSpPr>
          <p:cNvPr id="370" name="椭圆 369">
            <a:extLst>
              <a:ext uri="{FF2B5EF4-FFF2-40B4-BE49-F238E27FC236}">
                <a16:creationId xmlns:a16="http://schemas.microsoft.com/office/drawing/2014/main" id="{4B4FE44E-3586-0FA7-A046-276C529DF8C0}"/>
              </a:ext>
            </a:extLst>
          </p:cNvPr>
          <p:cNvSpPr/>
          <p:nvPr/>
        </p:nvSpPr>
        <p:spPr>
          <a:xfrm>
            <a:off x="4049371" y="1728747"/>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pic>
        <p:nvPicPr>
          <p:cNvPr id="371" name="图片 370">
            <a:extLst>
              <a:ext uri="{FF2B5EF4-FFF2-40B4-BE49-F238E27FC236}">
                <a16:creationId xmlns:a16="http://schemas.microsoft.com/office/drawing/2014/main" id="{2A7D1F97-40DA-F313-4D95-242C313F4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0724" y="1721633"/>
            <a:ext cx="238233" cy="211710"/>
          </a:xfrm>
          <a:prstGeom prst="rect">
            <a:avLst/>
          </a:prstGeom>
        </p:spPr>
      </p:pic>
      <p:sp>
        <p:nvSpPr>
          <p:cNvPr id="372" name="矩形 11">
            <a:extLst>
              <a:ext uri="{FF2B5EF4-FFF2-40B4-BE49-F238E27FC236}">
                <a16:creationId xmlns:a16="http://schemas.microsoft.com/office/drawing/2014/main" id="{874E1675-9772-A6AC-8271-5FD265D060E5}"/>
              </a:ext>
            </a:extLst>
          </p:cNvPr>
          <p:cNvSpPr txBox="1"/>
          <p:nvPr/>
        </p:nvSpPr>
        <p:spPr>
          <a:xfrm>
            <a:off x="3768704" y="1872839"/>
            <a:ext cx="1394366" cy="278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Enterprise Management</a:t>
            </a:r>
          </a:p>
        </p:txBody>
      </p:sp>
      <p:sp>
        <p:nvSpPr>
          <p:cNvPr id="373" name="椭圆 372">
            <a:extLst>
              <a:ext uri="{FF2B5EF4-FFF2-40B4-BE49-F238E27FC236}">
                <a16:creationId xmlns:a16="http://schemas.microsoft.com/office/drawing/2014/main" id="{D858C9A6-9FFF-316F-22B3-BFF55884CFB9}"/>
              </a:ext>
            </a:extLst>
          </p:cNvPr>
          <p:cNvSpPr/>
          <p:nvPr/>
        </p:nvSpPr>
        <p:spPr>
          <a:xfrm>
            <a:off x="6240270" y="3269545"/>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pic>
        <p:nvPicPr>
          <p:cNvPr id="374" name="图片 373">
            <a:extLst>
              <a:ext uri="{FF2B5EF4-FFF2-40B4-BE49-F238E27FC236}">
                <a16:creationId xmlns:a16="http://schemas.microsoft.com/office/drawing/2014/main" id="{04B97278-4E7F-A7AF-C648-2F83042A2B41}"/>
              </a:ext>
            </a:extLst>
          </p:cNvPr>
          <p:cNvPicPr>
            <a:picLocks noChangeAspect="1"/>
          </p:cNvPicPr>
          <p:nvPr/>
        </p:nvPicPr>
        <p:blipFill>
          <a:blip r:embed="rId9"/>
          <a:stretch>
            <a:fillRect/>
          </a:stretch>
        </p:blipFill>
        <p:spPr>
          <a:xfrm>
            <a:off x="6298821" y="3259410"/>
            <a:ext cx="261102" cy="232033"/>
          </a:xfrm>
          <a:prstGeom prst="rect">
            <a:avLst/>
          </a:prstGeom>
          <a:noFill/>
        </p:spPr>
      </p:pic>
      <p:sp>
        <p:nvSpPr>
          <p:cNvPr id="375" name="矩形 11">
            <a:extLst>
              <a:ext uri="{FF2B5EF4-FFF2-40B4-BE49-F238E27FC236}">
                <a16:creationId xmlns:a16="http://schemas.microsoft.com/office/drawing/2014/main" id="{5BF4A817-738E-D5CA-66FF-C116A7F12A88}"/>
              </a:ext>
            </a:extLst>
          </p:cNvPr>
          <p:cNvSpPr txBox="1"/>
          <p:nvPr/>
        </p:nvSpPr>
        <p:spPr>
          <a:xfrm>
            <a:off x="5909216" y="3426840"/>
            <a:ext cx="1192085" cy="406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lnSpc>
                <a:spcPct val="100000"/>
              </a:lnSpc>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License</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and</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version</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management</a:t>
            </a:r>
          </a:p>
        </p:txBody>
      </p:sp>
      <p:sp>
        <p:nvSpPr>
          <p:cNvPr id="376" name="finger_139495">
            <a:extLst>
              <a:ext uri="{FF2B5EF4-FFF2-40B4-BE49-F238E27FC236}">
                <a16:creationId xmlns:a16="http://schemas.microsoft.com/office/drawing/2014/main" id="{23AD0C33-A8A8-23FB-0190-6A3C864DC652}"/>
              </a:ext>
            </a:extLst>
          </p:cNvPr>
          <p:cNvSpPr>
            <a:spLocks noChangeAspect="1"/>
          </p:cNvSpPr>
          <p:nvPr/>
        </p:nvSpPr>
        <p:spPr>
          <a:xfrm>
            <a:off x="4118721" y="4116923"/>
            <a:ext cx="235500" cy="139493"/>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07614" h="404995">
                <a:moveTo>
                  <a:pt x="131770" y="323850"/>
                </a:moveTo>
                <a:cubicBezTo>
                  <a:pt x="137456" y="323850"/>
                  <a:pt x="142066" y="328432"/>
                  <a:pt x="142066" y="334085"/>
                </a:cubicBezTo>
                <a:cubicBezTo>
                  <a:pt x="142066" y="339738"/>
                  <a:pt x="137456" y="344320"/>
                  <a:pt x="131770" y="344320"/>
                </a:cubicBezTo>
                <a:cubicBezTo>
                  <a:pt x="126084" y="344320"/>
                  <a:pt x="121474" y="339738"/>
                  <a:pt x="121474" y="334085"/>
                </a:cubicBezTo>
                <a:cubicBezTo>
                  <a:pt x="121474" y="328432"/>
                  <a:pt x="126084" y="323850"/>
                  <a:pt x="131770" y="323850"/>
                </a:cubicBezTo>
                <a:close/>
                <a:moveTo>
                  <a:pt x="111240" y="303381"/>
                </a:moveTo>
                <a:cubicBezTo>
                  <a:pt x="116893" y="303381"/>
                  <a:pt x="121475" y="307963"/>
                  <a:pt x="121475" y="313616"/>
                </a:cubicBezTo>
                <a:cubicBezTo>
                  <a:pt x="121475" y="319269"/>
                  <a:pt x="116893" y="323851"/>
                  <a:pt x="111240" y="323851"/>
                </a:cubicBezTo>
                <a:cubicBezTo>
                  <a:pt x="105587" y="323851"/>
                  <a:pt x="101005" y="319269"/>
                  <a:pt x="101005" y="313616"/>
                </a:cubicBezTo>
                <a:cubicBezTo>
                  <a:pt x="101005" y="307963"/>
                  <a:pt x="105587" y="303381"/>
                  <a:pt x="111240" y="303381"/>
                </a:cubicBezTo>
                <a:close/>
                <a:moveTo>
                  <a:pt x="71033" y="303381"/>
                </a:moveTo>
                <a:cubicBezTo>
                  <a:pt x="76686" y="303381"/>
                  <a:pt x="81268" y="307963"/>
                  <a:pt x="81268" y="313616"/>
                </a:cubicBezTo>
                <a:cubicBezTo>
                  <a:pt x="81268" y="319269"/>
                  <a:pt x="76686" y="323851"/>
                  <a:pt x="71033" y="323851"/>
                </a:cubicBezTo>
                <a:cubicBezTo>
                  <a:pt x="65380" y="323851"/>
                  <a:pt x="60798" y="319269"/>
                  <a:pt x="60798" y="313616"/>
                </a:cubicBezTo>
                <a:cubicBezTo>
                  <a:pt x="60798" y="307963"/>
                  <a:pt x="65380" y="303381"/>
                  <a:pt x="71033" y="303381"/>
                </a:cubicBezTo>
                <a:close/>
                <a:moveTo>
                  <a:pt x="91136" y="283643"/>
                </a:moveTo>
                <a:cubicBezTo>
                  <a:pt x="96586" y="283643"/>
                  <a:pt x="101005" y="288062"/>
                  <a:pt x="101005" y="293512"/>
                </a:cubicBezTo>
                <a:cubicBezTo>
                  <a:pt x="101005" y="298962"/>
                  <a:pt x="96586" y="303381"/>
                  <a:pt x="91136" y="303381"/>
                </a:cubicBezTo>
                <a:cubicBezTo>
                  <a:pt x="85686" y="303381"/>
                  <a:pt x="81267" y="298962"/>
                  <a:pt x="81267" y="293512"/>
                </a:cubicBezTo>
                <a:cubicBezTo>
                  <a:pt x="81267" y="288062"/>
                  <a:pt x="85686" y="283643"/>
                  <a:pt x="91136" y="283643"/>
                </a:cubicBezTo>
                <a:close/>
                <a:moveTo>
                  <a:pt x="111240" y="263174"/>
                </a:moveTo>
                <a:cubicBezTo>
                  <a:pt x="116893" y="263174"/>
                  <a:pt x="121475" y="267756"/>
                  <a:pt x="121475" y="273409"/>
                </a:cubicBezTo>
                <a:cubicBezTo>
                  <a:pt x="121475" y="279062"/>
                  <a:pt x="116893" y="283644"/>
                  <a:pt x="111240" y="283644"/>
                </a:cubicBezTo>
                <a:cubicBezTo>
                  <a:pt x="105587" y="283644"/>
                  <a:pt x="101005" y="279062"/>
                  <a:pt x="101005" y="273409"/>
                </a:cubicBezTo>
                <a:cubicBezTo>
                  <a:pt x="101005" y="267756"/>
                  <a:pt x="105587" y="263174"/>
                  <a:pt x="111240" y="263174"/>
                </a:cubicBezTo>
                <a:close/>
                <a:moveTo>
                  <a:pt x="71033" y="263174"/>
                </a:moveTo>
                <a:cubicBezTo>
                  <a:pt x="76686" y="263174"/>
                  <a:pt x="81268" y="267756"/>
                  <a:pt x="81268" y="273409"/>
                </a:cubicBezTo>
                <a:cubicBezTo>
                  <a:pt x="81268" y="279062"/>
                  <a:pt x="76686" y="283644"/>
                  <a:pt x="71033" y="283644"/>
                </a:cubicBezTo>
                <a:cubicBezTo>
                  <a:pt x="65380" y="283644"/>
                  <a:pt x="60798" y="279062"/>
                  <a:pt x="60798" y="273409"/>
                </a:cubicBezTo>
                <a:cubicBezTo>
                  <a:pt x="60798" y="267756"/>
                  <a:pt x="65380" y="263174"/>
                  <a:pt x="71033" y="263174"/>
                </a:cubicBezTo>
                <a:close/>
                <a:moveTo>
                  <a:pt x="527092" y="172159"/>
                </a:moveTo>
                <a:cubicBezTo>
                  <a:pt x="532399" y="172159"/>
                  <a:pt x="536947" y="176711"/>
                  <a:pt x="536947" y="182021"/>
                </a:cubicBezTo>
                <a:lnTo>
                  <a:pt x="536947" y="202504"/>
                </a:lnTo>
                <a:cubicBezTo>
                  <a:pt x="536947" y="207814"/>
                  <a:pt x="532399" y="212366"/>
                  <a:pt x="527092" y="212366"/>
                </a:cubicBezTo>
                <a:cubicBezTo>
                  <a:pt x="521027" y="212366"/>
                  <a:pt x="516478" y="207814"/>
                  <a:pt x="516478" y="202504"/>
                </a:cubicBezTo>
                <a:lnTo>
                  <a:pt x="516478" y="182021"/>
                </a:lnTo>
                <a:cubicBezTo>
                  <a:pt x="516478" y="176711"/>
                  <a:pt x="521027" y="172159"/>
                  <a:pt x="527092" y="172159"/>
                </a:cubicBezTo>
                <a:close/>
                <a:moveTo>
                  <a:pt x="549882" y="144881"/>
                </a:moveTo>
                <a:cubicBezTo>
                  <a:pt x="554438" y="141090"/>
                  <a:pt x="560512" y="141090"/>
                  <a:pt x="564309" y="144881"/>
                </a:cubicBezTo>
                <a:lnTo>
                  <a:pt x="584811" y="165350"/>
                </a:lnTo>
                <a:cubicBezTo>
                  <a:pt x="588607" y="169140"/>
                  <a:pt x="588607" y="175205"/>
                  <a:pt x="584811" y="178996"/>
                </a:cubicBezTo>
                <a:cubicBezTo>
                  <a:pt x="582533" y="181270"/>
                  <a:pt x="580255" y="182028"/>
                  <a:pt x="577217" y="182028"/>
                </a:cubicBezTo>
                <a:cubicBezTo>
                  <a:pt x="574939" y="182028"/>
                  <a:pt x="572661" y="181270"/>
                  <a:pt x="570384" y="178996"/>
                </a:cubicBezTo>
                <a:lnTo>
                  <a:pt x="549882" y="159285"/>
                </a:lnTo>
                <a:cubicBezTo>
                  <a:pt x="546085" y="155494"/>
                  <a:pt x="546085" y="148671"/>
                  <a:pt x="549882" y="144881"/>
                </a:cubicBezTo>
                <a:close/>
                <a:moveTo>
                  <a:pt x="577269" y="101614"/>
                </a:moveTo>
                <a:lnTo>
                  <a:pt x="597752" y="101614"/>
                </a:lnTo>
                <a:cubicBezTo>
                  <a:pt x="603063" y="101614"/>
                  <a:pt x="607614" y="106169"/>
                  <a:pt x="607614" y="111483"/>
                </a:cubicBezTo>
                <a:cubicBezTo>
                  <a:pt x="607614" y="116797"/>
                  <a:pt x="603063" y="121352"/>
                  <a:pt x="597752" y="121352"/>
                </a:cubicBezTo>
                <a:lnTo>
                  <a:pt x="577269" y="121352"/>
                </a:lnTo>
                <a:cubicBezTo>
                  <a:pt x="571959" y="121352"/>
                  <a:pt x="567407" y="116797"/>
                  <a:pt x="567407" y="111483"/>
                </a:cubicBezTo>
                <a:cubicBezTo>
                  <a:pt x="567407" y="106169"/>
                  <a:pt x="571959" y="101614"/>
                  <a:pt x="577269" y="101614"/>
                </a:cubicBezTo>
                <a:close/>
                <a:moveTo>
                  <a:pt x="455680" y="91014"/>
                </a:moveTo>
                <a:lnTo>
                  <a:pt x="476271" y="91014"/>
                </a:lnTo>
                <a:lnTo>
                  <a:pt x="476271" y="131952"/>
                </a:lnTo>
                <a:lnTo>
                  <a:pt x="455680" y="131952"/>
                </a:lnTo>
                <a:close/>
                <a:moveTo>
                  <a:pt x="334206" y="91014"/>
                </a:moveTo>
                <a:cubicBezTo>
                  <a:pt x="339520" y="91014"/>
                  <a:pt x="344075" y="95563"/>
                  <a:pt x="344075" y="101628"/>
                </a:cubicBezTo>
                <a:lnTo>
                  <a:pt x="344075" y="121338"/>
                </a:lnTo>
                <a:cubicBezTo>
                  <a:pt x="344075" y="127403"/>
                  <a:pt x="339520" y="131952"/>
                  <a:pt x="334206" y="131952"/>
                </a:cubicBezTo>
                <a:cubicBezTo>
                  <a:pt x="328892" y="131952"/>
                  <a:pt x="324337" y="127403"/>
                  <a:pt x="324337" y="121338"/>
                </a:cubicBezTo>
                <a:lnTo>
                  <a:pt x="324337" y="101628"/>
                </a:lnTo>
                <a:cubicBezTo>
                  <a:pt x="324337" y="95563"/>
                  <a:pt x="328892" y="91014"/>
                  <a:pt x="334206" y="91014"/>
                </a:cubicBezTo>
                <a:close/>
                <a:moveTo>
                  <a:pt x="303868" y="91014"/>
                </a:moveTo>
                <a:cubicBezTo>
                  <a:pt x="309182" y="91014"/>
                  <a:pt x="313737" y="95563"/>
                  <a:pt x="313737" y="101628"/>
                </a:cubicBezTo>
                <a:lnTo>
                  <a:pt x="313737" y="121338"/>
                </a:lnTo>
                <a:cubicBezTo>
                  <a:pt x="313737" y="127403"/>
                  <a:pt x="309182" y="131952"/>
                  <a:pt x="303868" y="131952"/>
                </a:cubicBezTo>
                <a:cubicBezTo>
                  <a:pt x="298554" y="131952"/>
                  <a:pt x="293999" y="127403"/>
                  <a:pt x="293999" y="121338"/>
                </a:cubicBezTo>
                <a:lnTo>
                  <a:pt x="293999" y="101628"/>
                </a:lnTo>
                <a:cubicBezTo>
                  <a:pt x="293999" y="95563"/>
                  <a:pt x="298554" y="91014"/>
                  <a:pt x="303868" y="91014"/>
                </a:cubicBezTo>
                <a:close/>
                <a:moveTo>
                  <a:pt x="570384" y="44022"/>
                </a:moveTo>
                <a:cubicBezTo>
                  <a:pt x="574180" y="39476"/>
                  <a:pt x="581014" y="39476"/>
                  <a:pt x="584811" y="44022"/>
                </a:cubicBezTo>
                <a:cubicBezTo>
                  <a:pt x="588607" y="47810"/>
                  <a:pt x="588607" y="53871"/>
                  <a:pt x="584811" y="57659"/>
                </a:cubicBezTo>
                <a:lnTo>
                  <a:pt x="564309" y="78115"/>
                </a:lnTo>
                <a:cubicBezTo>
                  <a:pt x="562790" y="80387"/>
                  <a:pt x="559753" y="81145"/>
                  <a:pt x="557475" y="81145"/>
                </a:cubicBezTo>
                <a:cubicBezTo>
                  <a:pt x="554438" y="81145"/>
                  <a:pt x="552160" y="80387"/>
                  <a:pt x="549882" y="78115"/>
                </a:cubicBezTo>
                <a:cubicBezTo>
                  <a:pt x="546085" y="74326"/>
                  <a:pt x="546085" y="67508"/>
                  <a:pt x="549882" y="63720"/>
                </a:cubicBezTo>
                <a:close/>
                <a:moveTo>
                  <a:pt x="163296" y="20477"/>
                </a:moveTo>
                <a:cubicBezTo>
                  <a:pt x="146587" y="20477"/>
                  <a:pt x="130637" y="23511"/>
                  <a:pt x="114687" y="28820"/>
                </a:cubicBezTo>
                <a:cubicBezTo>
                  <a:pt x="58483" y="49297"/>
                  <a:pt x="20507" y="103145"/>
                  <a:pt x="20507" y="163060"/>
                </a:cubicBezTo>
                <a:lnTo>
                  <a:pt x="20507" y="282890"/>
                </a:lnTo>
                <a:cubicBezTo>
                  <a:pt x="20507" y="339013"/>
                  <a:pt x="66078" y="384518"/>
                  <a:pt x="122282" y="384518"/>
                </a:cubicBezTo>
                <a:lnTo>
                  <a:pt x="308364" y="384518"/>
                </a:lnTo>
                <a:cubicBezTo>
                  <a:pt x="322795" y="384518"/>
                  <a:pt x="334187" y="373141"/>
                  <a:pt x="334187" y="359490"/>
                </a:cubicBezTo>
                <a:lnTo>
                  <a:pt x="334187" y="348872"/>
                </a:lnTo>
                <a:cubicBezTo>
                  <a:pt x="334187" y="335221"/>
                  <a:pt x="322795" y="323844"/>
                  <a:pt x="308364" y="323844"/>
                </a:cubicBezTo>
                <a:lnTo>
                  <a:pt x="252919" y="323844"/>
                </a:lnTo>
                <a:cubicBezTo>
                  <a:pt x="247602" y="323844"/>
                  <a:pt x="243045" y="319294"/>
                  <a:pt x="243045" y="313985"/>
                </a:cubicBezTo>
                <a:cubicBezTo>
                  <a:pt x="243045" y="307918"/>
                  <a:pt x="247602" y="303367"/>
                  <a:pt x="252919" y="303367"/>
                </a:cubicBezTo>
                <a:lnTo>
                  <a:pt x="308364" y="303367"/>
                </a:lnTo>
                <a:lnTo>
                  <a:pt x="313680" y="303367"/>
                </a:lnTo>
                <a:lnTo>
                  <a:pt x="318997" y="303367"/>
                </a:lnTo>
                <a:cubicBezTo>
                  <a:pt x="339504" y="303367"/>
                  <a:pt x="353935" y="291232"/>
                  <a:pt x="353935" y="273030"/>
                </a:cubicBezTo>
                <a:cubicBezTo>
                  <a:pt x="353935" y="256345"/>
                  <a:pt x="341023" y="242694"/>
                  <a:pt x="325073" y="242694"/>
                </a:cubicBezTo>
                <a:lnTo>
                  <a:pt x="233172" y="242694"/>
                </a:lnTo>
                <a:cubicBezTo>
                  <a:pt x="227095" y="242694"/>
                  <a:pt x="222538" y="238143"/>
                  <a:pt x="222538" y="232834"/>
                </a:cubicBezTo>
                <a:cubicBezTo>
                  <a:pt x="222538" y="227525"/>
                  <a:pt x="227095" y="222975"/>
                  <a:pt x="233172" y="222975"/>
                </a:cubicBezTo>
                <a:lnTo>
                  <a:pt x="325073" y="222975"/>
                </a:lnTo>
                <a:lnTo>
                  <a:pt x="334187" y="222975"/>
                </a:lnTo>
                <a:lnTo>
                  <a:pt x="341783" y="222975"/>
                </a:lnTo>
                <a:cubicBezTo>
                  <a:pt x="358492" y="222975"/>
                  <a:pt x="372923" y="210840"/>
                  <a:pt x="374442" y="195672"/>
                </a:cubicBezTo>
                <a:cubicBezTo>
                  <a:pt x="375201" y="186571"/>
                  <a:pt x="372163" y="178228"/>
                  <a:pt x="366847" y="172161"/>
                </a:cubicBezTo>
                <a:cubicBezTo>
                  <a:pt x="360770" y="165335"/>
                  <a:pt x="352416" y="162301"/>
                  <a:pt x="344061" y="162301"/>
                </a:cubicBezTo>
                <a:lnTo>
                  <a:pt x="222538" y="162301"/>
                </a:lnTo>
                <a:cubicBezTo>
                  <a:pt x="217222" y="162301"/>
                  <a:pt x="212665" y="157751"/>
                  <a:pt x="212665" y="151684"/>
                </a:cubicBezTo>
                <a:cubicBezTo>
                  <a:pt x="212665" y="146375"/>
                  <a:pt x="217222" y="141824"/>
                  <a:pt x="222538" y="141824"/>
                </a:cubicBezTo>
                <a:lnTo>
                  <a:pt x="344061" y="141824"/>
                </a:lnTo>
                <a:lnTo>
                  <a:pt x="353935" y="141824"/>
                </a:lnTo>
                <a:lnTo>
                  <a:pt x="497484" y="141824"/>
                </a:lnTo>
                <a:cubicBezTo>
                  <a:pt x="505839" y="141824"/>
                  <a:pt x="514193" y="137274"/>
                  <a:pt x="519510" y="130448"/>
                </a:cubicBezTo>
                <a:cubicBezTo>
                  <a:pt x="526346" y="121347"/>
                  <a:pt x="527105" y="109971"/>
                  <a:pt x="522548" y="99353"/>
                </a:cubicBezTo>
                <a:cubicBezTo>
                  <a:pt x="517991" y="91010"/>
                  <a:pt x="508117" y="81151"/>
                  <a:pt x="492927" y="81151"/>
                </a:cubicBezTo>
                <a:lnTo>
                  <a:pt x="283300" y="81151"/>
                </a:lnTo>
                <a:lnTo>
                  <a:pt x="271147" y="81151"/>
                </a:lnTo>
                <a:lnTo>
                  <a:pt x="182284" y="81151"/>
                </a:lnTo>
                <a:cubicBezTo>
                  <a:pt x="176967" y="81151"/>
                  <a:pt x="172410" y="76600"/>
                  <a:pt x="172410" y="71291"/>
                </a:cubicBezTo>
                <a:cubicBezTo>
                  <a:pt x="172410" y="65224"/>
                  <a:pt x="176967" y="60673"/>
                  <a:pt x="182284" y="60673"/>
                </a:cubicBezTo>
                <a:lnTo>
                  <a:pt x="269628" y="60673"/>
                </a:lnTo>
                <a:cubicBezTo>
                  <a:pt x="276464" y="59915"/>
                  <a:pt x="323554" y="50056"/>
                  <a:pt x="332668" y="20477"/>
                </a:cubicBezTo>
                <a:close/>
                <a:moveTo>
                  <a:pt x="516465" y="10600"/>
                </a:moveTo>
                <a:cubicBezTo>
                  <a:pt x="522530" y="10600"/>
                  <a:pt x="527078" y="15152"/>
                  <a:pt x="527078" y="20462"/>
                </a:cubicBezTo>
                <a:lnTo>
                  <a:pt x="527078" y="40945"/>
                </a:lnTo>
                <a:cubicBezTo>
                  <a:pt x="527078" y="46255"/>
                  <a:pt x="522530" y="50807"/>
                  <a:pt x="516465" y="50807"/>
                </a:cubicBezTo>
                <a:cubicBezTo>
                  <a:pt x="511158" y="50807"/>
                  <a:pt x="506609" y="46255"/>
                  <a:pt x="506609" y="40945"/>
                </a:cubicBezTo>
                <a:lnTo>
                  <a:pt x="506609" y="20462"/>
                </a:lnTo>
                <a:cubicBezTo>
                  <a:pt x="506609" y="15152"/>
                  <a:pt x="511158" y="10600"/>
                  <a:pt x="516465" y="10600"/>
                </a:cubicBezTo>
                <a:close/>
                <a:moveTo>
                  <a:pt x="163296" y="0"/>
                </a:moveTo>
                <a:lnTo>
                  <a:pt x="353935" y="0"/>
                </a:lnTo>
                <a:lnTo>
                  <a:pt x="353935" y="10618"/>
                </a:lnTo>
                <a:cubicBezTo>
                  <a:pt x="353935" y="34129"/>
                  <a:pt x="340264" y="50056"/>
                  <a:pt x="324314" y="60673"/>
                </a:cubicBezTo>
                <a:lnTo>
                  <a:pt x="492927" y="60673"/>
                </a:lnTo>
                <a:cubicBezTo>
                  <a:pt x="513434" y="60673"/>
                  <a:pt x="531662" y="72050"/>
                  <a:pt x="540777" y="90252"/>
                </a:cubicBezTo>
                <a:cubicBezTo>
                  <a:pt x="549131" y="107695"/>
                  <a:pt x="546853" y="127414"/>
                  <a:pt x="535460" y="142583"/>
                </a:cubicBezTo>
                <a:cubicBezTo>
                  <a:pt x="526346" y="154717"/>
                  <a:pt x="511915" y="162301"/>
                  <a:pt x="497484" y="162301"/>
                </a:cubicBezTo>
                <a:lnTo>
                  <a:pt x="384316" y="162301"/>
                </a:lnTo>
                <a:cubicBezTo>
                  <a:pt x="391911" y="172161"/>
                  <a:pt x="395708" y="185054"/>
                  <a:pt x="394189" y="197189"/>
                </a:cubicBezTo>
                <a:cubicBezTo>
                  <a:pt x="392670" y="216907"/>
                  <a:pt x="378999" y="232076"/>
                  <a:pt x="361530" y="239660"/>
                </a:cubicBezTo>
                <a:cubicBezTo>
                  <a:pt x="369125" y="248003"/>
                  <a:pt x="374442" y="260137"/>
                  <a:pt x="374442" y="273030"/>
                </a:cubicBezTo>
                <a:cubicBezTo>
                  <a:pt x="374442" y="294266"/>
                  <a:pt x="361530" y="311710"/>
                  <a:pt x="342542" y="319294"/>
                </a:cubicBezTo>
                <a:cubicBezTo>
                  <a:pt x="350137" y="326878"/>
                  <a:pt x="353935" y="337496"/>
                  <a:pt x="353935" y="348872"/>
                </a:cubicBezTo>
                <a:lnTo>
                  <a:pt x="353935" y="359490"/>
                </a:lnTo>
                <a:cubicBezTo>
                  <a:pt x="353935" y="384518"/>
                  <a:pt x="333428" y="404995"/>
                  <a:pt x="308364" y="404995"/>
                </a:cubicBezTo>
                <a:lnTo>
                  <a:pt x="122282" y="404995"/>
                </a:lnTo>
                <a:cubicBezTo>
                  <a:pt x="54685" y="404995"/>
                  <a:pt x="0" y="350389"/>
                  <a:pt x="0" y="282890"/>
                </a:cubicBezTo>
                <a:lnTo>
                  <a:pt x="0" y="163060"/>
                </a:lnTo>
                <a:cubicBezTo>
                  <a:pt x="0" y="94802"/>
                  <a:pt x="43292" y="33370"/>
                  <a:pt x="107851" y="9859"/>
                </a:cubicBezTo>
                <a:cubicBezTo>
                  <a:pt x="126080" y="3792"/>
                  <a:pt x="144308" y="0"/>
                  <a:pt x="163296" y="0"/>
                </a:cubicBezTo>
                <a:close/>
              </a:path>
            </a:pathLst>
          </a:custGeom>
          <a:solidFill>
            <a:srgbClr val="4472C4"/>
          </a:solidFill>
          <a:ln w="12700" cap="flat" cmpd="sng" algn="ctr">
            <a:solidFill>
              <a:sysClr val="window" lastClr="FFFFFF"/>
            </a:solidFill>
            <a:prstDash val="solid"/>
            <a:miter lim="800000"/>
          </a:ln>
          <a:effectLst/>
        </p:spPr>
        <p:txBody>
          <a:bodyPr rtlCol="0" anchor="ctr"/>
          <a:lstStyle/>
          <a:p>
            <a:pPr>
              <a:defRPr/>
            </a:pPr>
            <a:endParaRPr lang="en-US" sz="90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377" name="椭圆 376">
            <a:extLst>
              <a:ext uri="{FF2B5EF4-FFF2-40B4-BE49-F238E27FC236}">
                <a16:creationId xmlns:a16="http://schemas.microsoft.com/office/drawing/2014/main" id="{CF6620A5-CCDA-577E-61CE-3A51BFB9EB60}"/>
              </a:ext>
            </a:extLst>
          </p:cNvPr>
          <p:cNvSpPr/>
          <p:nvPr/>
        </p:nvSpPr>
        <p:spPr>
          <a:xfrm>
            <a:off x="5213070" y="2137775"/>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78" name="矩形 11">
            <a:extLst>
              <a:ext uri="{FF2B5EF4-FFF2-40B4-BE49-F238E27FC236}">
                <a16:creationId xmlns:a16="http://schemas.microsoft.com/office/drawing/2014/main" id="{83DE250B-8C9A-1A0D-C4B1-9C000EEFE1A5}"/>
              </a:ext>
            </a:extLst>
          </p:cNvPr>
          <p:cNvSpPr txBox="1"/>
          <p:nvPr/>
        </p:nvSpPr>
        <p:spPr>
          <a:xfrm>
            <a:off x="4825972" y="2262805"/>
            <a:ext cx="1328988" cy="308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err="1">
                <a:solidFill>
                  <a:schemeClr val="tx1"/>
                </a:solidFill>
                <a:latin typeface="Calibri" panose="020F0502020204030204" pitchFamily="34" charset="0"/>
                <a:ea typeface="Microsoft YaHei" panose="020B0503020204020204" pitchFamily="34" charset="-122"/>
                <a:cs typeface="Calibri" panose="020F0502020204030204" pitchFamily="34" charset="0"/>
              </a:rPr>
              <a:t>MiniApp</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Marketplace</a:t>
            </a:r>
          </a:p>
        </p:txBody>
      </p:sp>
      <p:sp>
        <p:nvSpPr>
          <p:cNvPr id="379" name="椭圆 378">
            <a:extLst>
              <a:ext uri="{FF2B5EF4-FFF2-40B4-BE49-F238E27FC236}">
                <a16:creationId xmlns:a16="http://schemas.microsoft.com/office/drawing/2014/main" id="{EA2955EF-43D7-967C-1C79-96207CB8EFF7}"/>
              </a:ext>
            </a:extLst>
          </p:cNvPr>
          <p:cNvSpPr/>
          <p:nvPr/>
        </p:nvSpPr>
        <p:spPr>
          <a:xfrm>
            <a:off x="6250006" y="1720495"/>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pic>
        <p:nvPicPr>
          <p:cNvPr id="380" name="图片 379">
            <a:extLst>
              <a:ext uri="{FF2B5EF4-FFF2-40B4-BE49-F238E27FC236}">
                <a16:creationId xmlns:a16="http://schemas.microsoft.com/office/drawing/2014/main" id="{B9466673-9A88-1B49-10BF-7B385B898214}"/>
              </a:ext>
            </a:extLst>
          </p:cNvPr>
          <p:cNvPicPr>
            <a:picLocks noChangeAspect="1"/>
          </p:cNvPicPr>
          <p:nvPr/>
        </p:nvPicPr>
        <p:blipFill>
          <a:blip r:embed="rId8"/>
          <a:stretch>
            <a:fillRect/>
          </a:stretch>
        </p:blipFill>
        <p:spPr>
          <a:xfrm>
            <a:off x="6293676" y="1746090"/>
            <a:ext cx="219028" cy="153971"/>
          </a:xfrm>
          <a:prstGeom prst="rect">
            <a:avLst/>
          </a:prstGeom>
        </p:spPr>
      </p:pic>
      <p:sp>
        <p:nvSpPr>
          <p:cNvPr id="381" name="矩形 11">
            <a:extLst>
              <a:ext uri="{FF2B5EF4-FFF2-40B4-BE49-F238E27FC236}">
                <a16:creationId xmlns:a16="http://schemas.microsoft.com/office/drawing/2014/main" id="{4D98C31A-5ADF-403F-DFBB-F870171AB780}"/>
              </a:ext>
            </a:extLst>
          </p:cNvPr>
          <p:cNvSpPr txBox="1"/>
          <p:nvPr/>
        </p:nvSpPr>
        <p:spPr>
          <a:xfrm>
            <a:off x="5982186" y="1909994"/>
            <a:ext cx="1051950" cy="202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APP Management</a:t>
            </a:r>
          </a:p>
        </p:txBody>
      </p:sp>
      <p:sp>
        <p:nvSpPr>
          <p:cNvPr id="382" name="椭圆 381">
            <a:extLst>
              <a:ext uri="{FF2B5EF4-FFF2-40B4-BE49-F238E27FC236}">
                <a16:creationId xmlns:a16="http://schemas.microsoft.com/office/drawing/2014/main" id="{F3E955A1-4DC5-EB9F-49B4-AFAED89A5773}"/>
              </a:ext>
            </a:extLst>
          </p:cNvPr>
          <p:cNvSpPr/>
          <p:nvPr/>
        </p:nvSpPr>
        <p:spPr>
          <a:xfrm>
            <a:off x="5190830" y="2918439"/>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83" name="矩形 11">
            <a:extLst>
              <a:ext uri="{FF2B5EF4-FFF2-40B4-BE49-F238E27FC236}">
                <a16:creationId xmlns:a16="http://schemas.microsoft.com/office/drawing/2014/main" id="{AD063DF1-08CD-BBD4-8170-D15FA2391829}"/>
              </a:ext>
            </a:extLst>
          </p:cNvPr>
          <p:cNvSpPr txBox="1"/>
          <p:nvPr/>
        </p:nvSpPr>
        <p:spPr>
          <a:xfrm>
            <a:off x="4849028" y="3067719"/>
            <a:ext cx="1138134" cy="284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Monitor</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&amp;</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Analysis</a:t>
            </a:r>
          </a:p>
        </p:txBody>
      </p:sp>
      <p:pic>
        <p:nvPicPr>
          <p:cNvPr id="384" name="图片 383">
            <a:extLst>
              <a:ext uri="{FF2B5EF4-FFF2-40B4-BE49-F238E27FC236}">
                <a16:creationId xmlns:a16="http://schemas.microsoft.com/office/drawing/2014/main" id="{56BF1E60-CD84-37EA-761C-674D13129EDC}"/>
              </a:ext>
            </a:extLst>
          </p:cNvPr>
          <p:cNvPicPr>
            <a:picLocks noChangeAspect="1"/>
          </p:cNvPicPr>
          <p:nvPr/>
        </p:nvPicPr>
        <p:blipFill>
          <a:blip r:embed="rId10"/>
          <a:stretch>
            <a:fillRect/>
          </a:stretch>
        </p:blipFill>
        <p:spPr>
          <a:xfrm>
            <a:off x="5271438" y="2955644"/>
            <a:ext cx="177092" cy="133369"/>
          </a:xfrm>
          <a:prstGeom prst="rect">
            <a:avLst/>
          </a:prstGeom>
        </p:spPr>
      </p:pic>
      <p:pic>
        <p:nvPicPr>
          <p:cNvPr id="385" name="图片 384">
            <a:extLst>
              <a:ext uri="{FF2B5EF4-FFF2-40B4-BE49-F238E27FC236}">
                <a16:creationId xmlns:a16="http://schemas.microsoft.com/office/drawing/2014/main" id="{B1815A74-6FAB-AF9C-8F40-51B195BAF815}"/>
              </a:ext>
            </a:extLst>
          </p:cNvPr>
          <p:cNvPicPr>
            <a:picLocks noChangeAspect="1"/>
          </p:cNvPicPr>
          <p:nvPr/>
        </p:nvPicPr>
        <p:blipFill>
          <a:blip r:embed="rId8"/>
          <a:stretch>
            <a:fillRect/>
          </a:stretch>
        </p:blipFill>
        <p:spPr>
          <a:xfrm>
            <a:off x="5271438" y="2153921"/>
            <a:ext cx="219028" cy="153971"/>
          </a:xfrm>
          <a:prstGeom prst="rect">
            <a:avLst/>
          </a:prstGeom>
        </p:spPr>
      </p:pic>
      <p:sp>
        <p:nvSpPr>
          <p:cNvPr id="386" name="椭圆 385">
            <a:extLst>
              <a:ext uri="{FF2B5EF4-FFF2-40B4-BE49-F238E27FC236}">
                <a16:creationId xmlns:a16="http://schemas.microsoft.com/office/drawing/2014/main" id="{05470052-D5A7-F703-8BE7-26662894B9C9}"/>
              </a:ext>
            </a:extLst>
          </p:cNvPr>
          <p:cNvSpPr/>
          <p:nvPr/>
        </p:nvSpPr>
        <p:spPr>
          <a:xfrm>
            <a:off x="6238368" y="4050136"/>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87" name="矩形 11">
            <a:extLst>
              <a:ext uri="{FF2B5EF4-FFF2-40B4-BE49-F238E27FC236}">
                <a16:creationId xmlns:a16="http://schemas.microsoft.com/office/drawing/2014/main" id="{64681ADC-14D0-3D44-3DBF-08C4DBA601EC}"/>
              </a:ext>
            </a:extLst>
          </p:cNvPr>
          <p:cNvSpPr txBox="1"/>
          <p:nvPr/>
        </p:nvSpPr>
        <p:spPr>
          <a:xfrm>
            <a:off x="5908307" y="4172913"/>
            <a:ext cx="1192085" cy="246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defRPr/>
            </a:pP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Contract</a:t>
            </a:r>
            <a:r>
              <a:rPr lang="zh-CN" altLang="en-US"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Termination</a:t>
            </a:r>
          </a:p>
        </p:txBody>
      </p:sp>
      <p:pic>
        <p:nvPicPr>
          <p:cNvPr id="388" name="图片 387">
            <a:extLst>
              <a:ext uri="{FF2B5EF4-FFF2-40B4-BE49-F238E27FC236}">
                <a16:creationId xmlns:a16="http://schemas.microsoft.com/office/drawing/2014/main" id="{CC8BE889-EF7C-F21C-AAAC-6531ED18D0F3}"/>
              </a:ext>
            </a:extLst>
          </p:cNvPr>
          <p:cNvPicPr>
            <a:picLocks noChangeAspect="1"/>
          </p:cNvPicPr>
          <p:nvPr/>
        </p:nvPicPr>
        <p:blipFill>
          <a:blip r:embed="rId11"/>
          <a:stretch>
            <a:fillRect/>
          </a:stretch>
        </p:blipFill>
        <p:spPr>
          <a:xfrm>
            <a:off x="6312503" y="4055540"/>
            <a:ext cx="177143" cy="163594"/>
          </a:xfrm>
          <a:prstGeom prst="rect">
            <a:avLst/>
          </a:prstGeom>
        </p:spPr>
      </p:pic>
      <p:sp>
        <p:nvSpPr>
          <p:cNvPr id="389" name="椭圆 388">
            <a:extLst>
              <a:ext uri="{FF2B5EF4-FFF2-40B4-BE49-F238E27FC236}">
                <a16:creationId xmlns:a16="http://schemas.microsoft.com/office/drawing/2014/main" id="{ADB9F406-0096-1602-2242-F97F3F8FEC3A}"/>
              </a:ext>
            </a:extLst>
          </p:cNvPr>
          <p:cNvSpPr/>
          <p:nvPr/>
        </p:nvSpPr>
        <p:spPr>
          <a:xfrm>
            <a:off x="5190830" y="3690122"/>
            <a:ext cx="324864" cy="194756"/>
          </a:xfrm>
          <a:prstGeom prst="ellipse">
            <a:avLst/>
          </a:prstGeom>
          <a:solidFill>
            <a:schemeClr val="accent2">
              <a:lumMod val="75000"/>
            </a:schemeClr>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defTabSz="825500">
              <a:defRPr/>
            </a:pPr>
            <a:endParaRPr lang="zh-CN" altLang="en-US" sz="900">
              <a:latin typeface="Calibri" panose="020F0502020204030204" pitchFamily="34" charset="0"/>
              <a:ea typeface="Microsoft YaHei" panose="020B0503020204020204" pitchFamily="34" charset="-122"/>
              <a:cs typeface="Calibri" panose="020F0502020204030204" pitchFamily="34" charset="0"/>
              <a:sym typeface="Helvetica Neue Medium"/>
            </a:endParaRPr>
          </a:p>
        </p:txBody>
      </p:sp>
      <p:sp>
        <p:nvSpPr>
          <p:cNvPr id="390" name="矩形 11">
            <a:extLst>
              <a:ext uri="{FF2B5EF4-FFF2-40B4-BE49-F238E27FC236}">
                <a16:creationId xmlns:a16="http://schemas.microsoft.com/office/drawing/2014/main" id="{3FBA7078-EE67-C71F-0049-E74FF7613577}"/>
              </a:ext>
            </a:extLst>
          </p:cNvPr>
          <p:cNvSpPr txBox="1"/>
          <p:nvPr/>
        </p:nvSpPr>
        <p:spPr>
          <a:xfrm>
            <a:off x="4965159" y="3828148"/>
            <a:ext cx="966741" cy="308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l">
              <a:lnSpc>
                <a:spcPct val="100000"/>
              </a:lnSpc>
              <a:defRPr/>
            </a:pPr>
            <a:r>
              <a:rPr lang="en"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Compliance management</a:t>
            </a:r>
            <a:endParaRPr lang="en-US" altLang="zh-CN" sz="9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91" name="microscope_117883">
            <a:extLst>
              <a:ext uri="{FF2B5EF4-FFF2-40B4-BE49-F238E27FC236}">
                <a16:creationId xmlns:a16="http://schemas.microsoft.com/office/drawing/2014/main" id="{633A9EE1-DCCC-9B11-1051-FF00B8E854FD}"/>
              </a:ext>
            </a:extLst>
          </p:cNvPr>
          <p:cNvSpPr/>
          <p:nvPr/>
        </p:nvSpPr>
        <p:spPr>
          <a:xfrm>
            <a:off x="5249102" y="3690912"/>
            <a:ext cx="183393" cy="162647"/>
          </a:xfrm>
          <a:custGeom>
            <a:avLst/>
            <a:gdLst>
              <a:gd name="connsiteX0" fmla="*/ 73394 w 581459"/>
              <a:gd name="connsiteY0" fmla="*/ 456942 h 580290"/>
              <a:gd name="connsiteX1" fmla="*/ 224886 w 581459"/>
              <a:gd name="connsiteY1" fmla="*/ 456942 h 580290"/>
              <a:gd name="connsiteX2" fmla="*/ 249096 w 581459"/>
              <a:gd name="connsiteY2" fmla="*/ 481111 h 580290"/>
              <a:gd name="connsiteX3" fmla="*/ 224886 w 581459"/>
              <a:gd name="connsiteY3" fmla="*/ 505279 h 580290"/>
              <a:gd name="connsiteX4" fmla="*/ 73394 w 581459"/>
              <a:gd name="connsiteY4" fmla="*/ 505279 h 580290"/>
              <a:gd name="connsiteX5" fmla="*/ 49184 w 581459"/>
              <a:gd name="connsiteY5" fmla="*/ 481111 h 580290"/>
              <a:gd name="connsiteX6" fmla="*/ 73394 w 581459"/>
              <a:gd name="connsiteY6" fmla="*/ 456942 h 580290"/>
              <a:gd name="connsiteX7" fmla="*/ 290596 w 581459"/>
              <a:gd name="connsiteY7" fmla="*/ 117269 h 580290"/>
              <a:gd name="connsiteX8" fmla="*/ 174892 w 581459"/>
              <a:gd name="connsiteY8" fmla="*/ 307099 h 580290"/>
              <a:gd name="connsiteX9" fmla="*/ 221084 w 581459"/>
              <a:gd name="connsiteY9" fmla="*/ 336693 h 580290"/>
              <a:gd name="connsiteX10" fmla="*/ 336789 w 581459"/>
              <a:gd name="connsiteY10" fmla="*/ 146863 h 580290"/>
              <a:gd name="connsiteX11" fmla="*/ 281139 w 581459"/>
              <a:gd name="connsiteY11" fmla="*/ 59514 h 580290"/>
              <a:gd name="connsiteX12" fmla="*/ 295847 w 581459"/>
              <a:gd name="connsiteY12" fmla="*/ 63235 h 580290"/>
              <a:gd name="connsiteX13" fmla="*/ 382803 w 581459"/>
              <a:gd name="connsiteY13" fmla="*/ 119046 h 580290"/>
              <a:gd name="connsiteX14" fmla="*/ 390369 w 581459"/>
              <a:gd name="connsiteY14" fmla="*/ 151929 h 580290"/>
              <a:gd name="connsiteX15" fmla="*/ 353165 w 581459"/>
              <a:gd name="connsiteY15" fmla="*/ 213072 h 580290"/>
              <a:gd name="connsiteX16" fmla="*/ 538381 w 581459"/>
              <a:gd name="connsiteY16" fmla="*/ 325406 h 580290"/>
              <a:gd name="connsiteX17" fmla="*/ 494592 w 581459"/>
              <a:gd name="connsiteY17" fmla="*/ 532211 h 580290"/>
              <a:gd name="connsiteX18" fmla="*/ 557250 w 581459"/>
              <a:gd name="connsiteY18" fmla="*/ 532211 h 580290"/>
              <a:gd name="connsiteX19" fmla="*/ 581459 w 581459"/>
              <a:gd name="connsiteY19" fmla="*/ 556117 h 580290"/>
              <a:gd name="connsiteX20" fmla="*/ 557250 w 581459"/>
              <a:gd name="connsiteY20" fmla="*/ 580290 h 580290"/>
              <a:gd name="connsiteX21" fmla="*/ 24209 w 581459"/>
              <a:gd name="connsiteY21" fmla="*/ 580290 h 580290"/>
              <a:gd name="connsiteX22" fmla="*/ 0 w 581459"/>
              <a:gd name="connsiteY22" fmla="*/ 556117 h 580290"/>
              <a:gd name="connsiteX23" fmla="*/ 24209 w 581459"/>
              <a:gd name="connsiteY23" fmla="*/ 531944 h 580290"/>
              <a:gd name="connsiteX24" fmla="*/ 435226 w 581459"/>
              <a:gd name="connsiteY24" fmla="*/ 531944 h 580290"/>
              <a:gd name="connsiteX25" fmla="*/ 494503 w 581459"/>
              <a:gd name="connsiteY25" fmla="*/ 345224 h 580290"/>
              <a:gd name="connsiteX26" fmla="*/ 325930 w 581459"/>
              <a:gd name="connsiteY26" fmla="*/ 257775 h 580290"/>
              <a:gd name="connsiteX27" fmla="*/ 249654 w 581459"/>
              <a:gd name="connsiteY27" fmla="*/ 382906 h 580290"/>
              <a:gd name="connsiteX28" fmla="*/ 215833 w 581459"/>
              <a:gd name="connsiteY28" fmla="*/ 390727 h 580290"/>
              <a:gd name="connsiteX29" fmla="*/ 192959 w 581459"/>
              <a:gd name="connsiteY29" fmla="*/ 376063 h 580290"/>
              <a:gd name="connsiteX30" fmla="*/ 172133 w 581459"/>
              <a:gd name="connsiteY30" fmla="*/ 409123 h 580290"/>
              <a:gd name="connsiteX31" fmla="*/ 138845 w 581459"/>
              <a:gd name="connsiteY31" fmla="*/ 416766 h 580290"/>
              <a:gd name="connsiteX32" fmla="*/ 131102 w 581459"/>
              <a:gd name="connsiteY32" fmla="*/ 383528 h 580290"/>
              <a:gd name="connsiteX33" fmla="*/ 152107 w 581459"/>
              <a:gd name="connsiteY33" fmla="*/ 349935 h 580290"/>
              <a:gd name="connsiteX34" fmla="*/ 128699 w 581459"/>
              <a:gd name="connsiteY34" fmla="*/ 335004 h 580290"/>
              <a:gd name="connsiteX35" fmla="*/ 121134 w 581459"/>
              <a:gd name="connsiteY35" fmla="*/ 302122 h 580290"/>
              <a:gd name="connsiteX36" fmla="*/ 262026 w 581459"/>
              <a:gd name="connsiteY36" fmla="*/ 71056 h 580290"/>
              <a:gd name="connsiteX37" fmla="*/ 281139 w 581459"/>
              <a:gd name="connsiteY37" fmla="*/ 59514 h 580290"/>
              <a:gd name="connsiteX38" fmla="*/ 336775 w 581459"/>
              <a:gd name="connsiteY38" fmla="*/ 561 h 580290"/>
              <a:gd name="connsiteX39" fmla="*/ 355042 w 581459"/>
              <a:gd name="connsiteY39" fmla="*/ 3861 h 580290"/>
              <a:gd name="connsiteX40" fmla="*/ 410579 w 581459"/>
              <a:gd name="connsiteY40" fmla="*/ 39503 h 580290"/>
              <a:gd name="connsiteX41" fmla="*/ 417788 w 581459"/>
              <a:gd name="connsiteY41" fmla="*/ 72923 h 580290"/>
              <a:gd name="connsiteX42" fmla="*/ 384324 w 581459"/>
              <a:gd name="connsiteY42" fmla="*/ 80123 h 580290"/>
              <a:gd name="connsiteX43" fmla="*/ 328787 w 581459"/>
              <a:gd name="connsiteY43" fmla="*/ 44481 h 580290"/>
              <a:gd name="connsiteX44" fmla="*/ 321578 w 581459"/>
              <a:gd name="connsiteY44" fmla="*/ 11061 h 580290"/>
              <a:gd name="connsiteX45" fmla="*/ 336775 w 581459"/>
              <a:gd name="connsiteY45" fmla="*/ 561 h 58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1459" h="580290">
                <a:moveTo>
                  <a:pt x="73394" y="456942"/>
                </a:moveTo>
                <a:lnTo>
                  <a:pt x="224886" y="456942"/>
                </a:lnTo>
                <a:cubicBezTo>
                  <a:pt x="238326" y="456942"/>
                  <a:pt x="249096" y="467783"/>
                  <a:pt x="249096" y="481111"/>
                </a:cubicBezTo>
                <a:cubicBezTo>
                  <a:pt x="249096" y="494528"/>
                  <a:pt x="238326" y="505279"/>
                  <a:pt x="224886" y="505279"/>
                </a:cubicBezTo>
                <a:lnTo>
                  <a:pt x="73394" y="505279"/>
                </a:lnTo>
                <a:cubicBezTo>
                  <a:pt x="60043" y="505279"/>
                  <a:pt x="49184" y="494528"/>
                  <a:pt x="49184" y="481111"/>
                </a:cubicBezTo>
                <a:cubicBezTo>
                  <a:pt x="49184" y="467783"/>
                  <a:pt x="59954" y="456942"/>
                  <a:pt x="73394" y="456942"/>
                </a:cubicBezTo>
                <a:close/>
                <a:moveTo>
                  <a:pt x="290596" y="117269"/>
                </a:moveTo>
                <a:lnTo>
                  <a:pt x="174892" y="307099"/>
                </a:lnTo>
                <a:lnTo>
                  <a:pt x="221084" y="336693"/>
                </a:lnTo>
                <a:lnTo>
                  <a:pt x="336789" y="146863"/>
                </a:lnTo>
                <a:close/>
                <a:moveTo>
                  <a:pt x="281139" y="59514"/>
                </a:moveTo>
                <a:cubicBezTo>
                  <a:pt x="287525" y="59169"/>
                  <a:pt x="293177" y="61369"/>
                  <a:pt x="295847" y="63235"/>
                </a:cubicBezTo>
                <a:lnTo>
                  <a:pt x="382803" y="119046"/>
                </a:lnTo>
                <a:cubicBezTo>
                  <a:pt x="393840" y="126156"/>
                  <a:pt x="397311" y="140731"/>
                  <a:pt x="390369" y="151929"/>
                </a:cubicBezTo>
                <a:lnTo>
                  <a:pt x="353165" y="213072"/>
                </a:lnTo>
                <a:cubicBezTo>
                  <a:pt x="406389" y="222315"/>
                  <a:pt x="504115" y="249510"/>
                  <a:pt x="538381" y="325406"/>
                </a:cubicBezTo>
                <a:cubicBezTo>
                  <a:pt x="563747" y="381751"/>
                  <a:pt x="548973" y="451159"/>
                  <a:pt x="494592" y="532211"/>
                </a:cubicBezTo>
                <a:lnTo>
                  <a:pt x="557250" y="532211"/>
                </a:lnTo>
                <a:cubicBezTo>
                  <a:pt x="570690" y="532211"/>
                  <a:pt x="581459" y="542964"/>
                  <a:pt x="581459" y="556117"/>
                </a:cubicBezTo>
                <a:cubicBezTo>
                  <a:pt x="581459" y="569537"/>
                  <a:pt x="570690" y="580290"/>
                  <a:pt x="557250" y="580290"/>
                </a:cubicBezTo>
                <a:lnTo>
                  <a:pt x="24209" y="580290"/>
                </a:lnTo>
                <a:cubicBezTo>
                  <a:pt x="10769" y="580290"/>
                  <a:pt x="0" y="569537"/>
                  <a:pt x="0" y="556117"/>
                </a:cubicBezTo>
                <a:cubicBezTo>
                  <a:pt x="0" y="542786"/>
                  <a:pt x="10769" y="531944"/>
                  <a:pt x="24209" y="531944"/>
                </a:cubicBezTo>
                <a:lnTo>
                  <a:pt x="435226" y="531944"/>
                </a:lnTo>
                <a:cubicBezTo>
                  <a:pt x="494948" y="453559"/>
                  <a:pt x="514884" y="390727"/>
                  <a:pt x="494503" y="345224"/>
                </a:cubicBezTo>
                <a:cubicBezTo>
                  <a:pt x="465310" y="280171"/>
                  <a:pt x="360642" y="262041"/>
                  <a:pt x="325930" y="257775"/>
                </a:cubicBezTo>
                <a:lnTo>
                  <a:pt x="249654" y="382906"/>
                </a:lnTo>
                <a:cubicBezTo>
                  <a:pt x="246183" y="388505"/>
                  <a:pt x="233901" y="400947"/>
                  <a:pt x="215833" y="390727"/>
                </a:cubicBezTo>
                <a:lnTo>
                  <a:pt x="192959" y="376063"/>
                </a:lnTo>
                <a:lnTo>
                  <a:pt x="172133" y="409123"/>
                </a:lnTo>
                <a:cubicBezTo>
                  <a:pt x="165190" y="420499"/>
                  <a:pt x="150238" y="423876"/>
                  <a:pt x="138845" y="416766"/>
                </a:cubicBezTo>
                <a:cubicBezTo>
                  <a:pt x="127453" y="409834"/>
                  <a:pt x="123982" y="394904"/>
                  <a:pt x="131102" y="383528"/>
                </a:cubicBezTo>
                <a:lnTo>
                  <a:pt x="152107" y="349935"/>
                </a:lnTo>
                <a:lnTo>
                  <a:pt x="128699" y="335004"/>
                </a:lnTo>
                <a:cubicBezTo>
                  <a:pt x="117662" y="327895"/>
                  <a:pt x="114280" y="313320"/>
                  <a:pt x="121134" y="302122"/>
                </a:cubicBezTo>
                <a:lnTo>
                  <a:pt x="262026" y="71056"/>
                </a:lnTo>
                <a:cubicBezTo>
                  <a:pt x="267633" y="62746"/>
                  <a:pt x="274753" y="59858"/>
                  <a:pt x="281139" y="59514"/>
                </a:cubicBezTo>
                <a:close/>
                <a:moveTo>
                  <a:pt x="336775" y="561"/>
                </a:moveTo>
                <a:cubicBezTo>
                  <a:pt x="342827" y="-761"/>
                  <a:pt x="349391" y="217"/>
                  <a:pt x="355042" y="3861"/>
                </a:cubicBezTo>
                <a:lnTo>
                  <a:pt x="410579" y="39503"/>
                </a:lnTo>
                <a:cubicBezTo>
                  <a:pt x="421704" y="46703"/>
                  <a:pt x="425086" y="61635"/>
                  <a:pt x="417788" y="72923"/>
                </a:cubicBezTo>
                <a:cubicBezTo>
                  <a:pt x="413160" y="80034"/>
                  <a:pt x="400166" y="89367"/>
                  <a:pt x="384324" y="80123"/>
                </a:cubicBezTo>
                <a:lnTo>
                  <a:pt x="328787" y="44481"/>
                </a:lnTo>
                <a:cubicBezTo>
                  <a:pt x="317662" y="37281"/>
                  <a:pt x="314369" y="22349"/>
                  <a:pt x="321578" y="11061"/>
                </a:cubicBezTo>
                <a:cubicBezTo>
                  <a:pt x="325182" y="5506"/>
                  <a:pt x="330723" y="1884"/>
                  <a:pt x="336775" y="561"/>
                </a:cubicBez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a:defRPr/>
            </a:pPr>
            <a:endParaRPr lang="en-US" sz="90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cxnSp>
        <p:nvCxnSpPr>
          <p:cNvPr id="392" name="直线箭头连接符 391">
            <a:extLst>
              <a:ext uri="{FF2B5EF4-FFF2-40B4-BE49-F238E27FC236}">
                <a16:creationId xmlns:a16="http://schemas.microsoft.com/office/drawing/2014/main" id="{B8DF7E78-4B4B-D14D-3D39-C4E497912C20}"/>
              </a:ext>
            </a:extLst>
          </p:cNvPr>
          <p:cNvCxnSpPr>
            <a:cxnSpLocks/>
          </p:cNvCxnSpPr>
          <p:nvPr/>
        </p:nvCxnSpPr>
        <p:spPr>
          <a:xfrm rot="5400000">
            <a:off x="2012776" y="5032990"/>
            <a:ext cx="426872" cy="0"/>
          </a:xfrm>
          <a:prstGeom prst="straightConnector1">
            <a:avLst/>
          </a:prstGeom>
          <a:ln>
            <a:solidFill>
              <a:srgbClr val="CF59AB"/>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直线箭头连接符 392">
            <a:extLst>
              <a:ext uri="{FF2B5EF4-FFF2-40B4-BE49-F238E27FC236}">
                <a16:creationId xmlns:a16="http://schemas.microsoft.com/office/drawing/2014/main" id="{19489E36-D6C9-3E59-529B-BD37623D6628}"/>
              </a:ext>
            </a:extLst>
          </p:cNvPr>
          <p:cNvCxnSpPr>
            <a:cxnSpLocks/>
          </p:cNvCxnSpPr>
          <p:nvPr/>
        </p:nvCxnSpPr>
        <p:spPr>
          <a:xfrm rot="5400000">
            <a:off x="5191305" y="5032990"/>
            <a:ext cx="426872"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4" name="直线箭头连接符 393">
            <a:extLst>
              <a:ext uri="{FF2B5EF4-FFF2-40B4-BE49-F238E27FC236}">
                <a16:creationId xmlns:a16="http://schemas.microsoft.com/office/drawing/2014/main" id="{60D5A779-E998-EF32-8CF5-B34C5E639990}"/>
              </a:ext>
            </a:extLst>
          </p:cNvPr>
          <p:cNvCxnSpPr>
            <a:cxnSpLocks/>
          </p:cNvCxnSpPr>
          <p:nvPr/>
        </p:nvCxnSpPr>
        <p:spPr>
          <a:xfrm>
            <a:off x="8856500" y="3261347"/>
            <a:ext cx="0" cy="1948325"/>
          </a:xfrm>
          <a:prstGeom prst="straightConnector1">
            <a:avLst/>
          </a:prstGeom>
          <a:ln>
            <a:solidFill>
              <a:srgbClr val="1C58B9"/>
            </a:solidFill>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11AF03A5-F5A3-B646-842F-3041E1B6074D}"/>
              </a:ext>
            </a:extLst>
          </p:cNvPr>
          <p:cNvSpPr txBox="1"/>
          <p:nvPr/>
        </p:nvSpPr>
        <p:spPr>
          <a:xfrm>
            <a:off x="2042995" y="2386306"/>
            <a:ext cx="681597" cy="415498"/>
          </a:xfrm>
          <a:prstGeom prst="rect">
            <a:avLst/>
          </a:prstGeom>
          <a:noFill/>
        </p:spPr>
        <p:txBody>
          <a:bodyPr wrap="none" rtlCol="0">
            <a:spAutoFit/>
          </a:bodyPr>
          <a:lstStyle/>
          <a:p>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Tourism</a:t>
            </a:r>
          </a:p>
          <a:p>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105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endParaRPr kumimoji="1" lang="zh-CN" altLang="en-US" sz="105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1" name="文本框 80">
            <a:extLst>
              <a:ext uri="{FF2B5EF4-FFF2-40B4-BE49-F238E27FC236}">
                <a16:creationId xmlns:a16="http://schemas.microsoft.com/office/drawing/2014/main" id="{9AB59948-8227-6D40-A744-18EB69FD7520}"/>
              </a:ext>
            </a:extLst>
          </p:cNvPr>
          <p:cNvSpPr txBox="1"/>
          <p:nvPr/>
        </p:nvSpPr>
        <p:spPr>
          <a:xfrm>
            <a:off x="1588153" y="3286768"/>
            <a:ext cx="1169498" cy="430887"/>
          </a:xfrm>
          <a:prstGeom prst="rect">
            <a:avLst/>
          </a:prstGeom>
          <a:noFill/>
        </p:spPr>
        <p:txBody>
          <a:bodyPr wrap="square" rtlCol="0">
            <a:spAutoFit/>
          </a:bodyPr>
          <a:lstStyle/>
          <a:p>
            <a:pPr algn="r"/>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Transportation</a:t>
            </a:r>
          </a:p>
          <a:p>
            <a:pPr algn="r"/>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105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endParaRPr kumimoji="1" lang="zh-CN" altLang="en-US" sz="105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2" name="文本框 81">
            <a:extLst>
              <a:ext uri="{FF2B5EF4-FFF2-40B4-BE49-F238E27FC236}">
                <a16:creationId xmlns:a16="http://schemas.microsoft.com/office/drawing/2014/main" id="{DEC3278E-5F83-0443-A09A-BA0CB6B2C7A1}"/>
              </a:ext>
            </a:extLst>
          </p:cNvPr>
          <p:cNvSpPr txBox="1"/>
          <p:nvPr/>
        </p:nvSpPr>
        <p:spPr>
          <a:xfrm>
            <a:off x="1691909" y="4206359"/>
            <a:ext cx="1016625" cy="430887"/>
          </a:xfrm>
          <a:prstGeom prst="rect">
            <a:avLst/>
          </a:prstGeom>
          <a:noFill/>
        </p:spPr>
        <p:txBody>
          <a:bodyPr wrap="none" rtlCol="0">
            <a:spAutoFit/>
          </a:bodyPr>
          <a:lstStyle/>
          <a:p>
            <a:pPr algn="r"/>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Entertainment</a:t>
            </a:r>
          </a:p>
          <a:p>
            <a:pPr algn="r"/>
            <a:r>
              <a:rPr kumimoji="1" lang="en-US" altLang="zh-CN" sz="1050" dirty="0">
                <a:solidFill>
                  <a:schemeClr val="bg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1050" dirty="0" err="1">
                <a:solidFill>
                  <a:schemeClr val="bg1"/>
                </a:solidFill>
                <a:latin typeface="Calibri" panose="020F0502020204030204" pitchFamily="34" charset="0"/>
                <a:ea typeface="Microsoft YaHei" panose="020B0503020204020204" pitchFamily="34" charset="-122"/>
                <a:cs typeface="Calibri" panose="020F0502020204030204" pitchFamily="34" charset="0"/>
              </a:rPr>
              <a:t>MiniApp</a:t>
            </a:r>
            <a:endParaRPr kumimoji="1" lang="zh-CN" altLang="en-US" sz="105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3" name="文本框 82">
            <a:extLst>
              <a:ext uri="{FF2B5EF4-FFF2-40B4-BE49-F238E27FC236}">
                <a16:creationId xmlns:a16="http://schemas.microsoft.com/office/drawing/2014/main" id="{98682C90-ACCC-5F4A-85F9-32E813E3F6B9}"/>
              </a:ext>
            </a:extLst>
          </p:cNvPr>
          <p:cNvSpPr txBox="1"/>
          <p:nvPr/>
        </p:nvSpPr>
        <p:spPr>
          <a:xfrm>
            <a:off x="2730385" y="2390959"/>
            <a:ext cx="946093" cy="276999"/>
          </a:xfrm>
          <a:prstGeom prst="rect">
            <a:avLst/>
          </a:prstGeom>
          <a:noFill/>
        </p:spPr>
        <p:txBody>
          <a:bodyPr wrap="none" rtlCol="0">
            <a:spAutoFit/>
          </a:bodyPr>
          <a:lstStyle/>
          <a:p>
            <a:r>
              <a:rPr kumimoji="1" lang="en" altLang="zh-CN"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rPr>
              <a:t>On the shelf</a:t>
            </a:r>
            <a:endParaRPr kumimoji="1" lang="zh-CN" altLang="en-US"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4" name="文本框 83">
            <a:extLst>
              <a:ext uri="{FF2B5EF4-FFF2-40B4-BE49-F238E27FC236}">
                <a16:creationId xmlns:a16="http://schemas.microsoft.com/office/drawing/2014/main" id="{C9ECB0DD-2655-594B-ABFE-73AC27C90508}"/>
              </a:ext>
            </a:extLst>
          </p:cNvPr>
          <p:cNvSpPr txBox="1"/>
          <p:nvPr/>
        </p:nvSpPr>
        <p:spPr>
          <a:xfrm>
            <a:off x="2717548" y="3303442"/>
            <a:ext cx="946093" cy="276999"/>
          </a:xfrm>
          <a:prstGeom prst="rect">
            <a:avLst/>
          </a:prstGeom>
          <a:noFill/>
        </p:spPr>
        <p:txBody>
          <a:bodyPr wrap="none" rtlCol="0">
            <a:spAutoFit/>
          </a:bodyPr>
          <a:lstStyle/>
          <a:p>
            <a:r>
              <a:rPr kumimoji="1" lang="en" altLang="zh-CN"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rPr>
              <a:t>On the shelf</a:t>
            </a:r>
            <a:endParaRPr kumimoji="1" lang="zh-CN" altLang="en-US"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5" name="文本框 84">
            <a:extLst>
              <a:ext uri="{FF2B5EF4-FFF2-40B4-BE49-F238E27FC236}">
                <a16:creationId xmlns:a16="http://schemas.microsoft.com/office/drawing/2014/main" id="{C763E9FC-4C32-5849-898E-C566D4A3A9C7}"/>
              </a:ext>
            </a:extLst>
          </p:cNvPr>
          <p:cNvSpPr txBox="1"/>
          <p:nvPr/>
        </p:nvSpPr>
        <p:spPr>
          <a:xfrm>
            <a:off x="2686225" y="4229093"/>
            <a:ext cx="946093" cy="276999"/>
          </a:xfrm>
          <a:prstGeom prst="rect">
            <a:avLst/>
          </a:prstGeom>
          <a:noFill/>
        </p:spPr>
        <p:txBody>
          <a:bodyPr wrap="none" rtlCol="0">
            <a:spAutoFit/>
          </a:bodyPr>
          <a:lstStyle/>
          <a:p>
            <a:r>
              <a:rPr kumimoji="1" lang="en" altLang="zh-CN"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rPr>
              <a:t>On the shelf</a:t>
            </a:r>
            <a:endParaRPr kumimoji="1" lang="zh-CN" altLang="en-US" sz="1200" b="1" i="1" dirty="0">
              <a:solidFill>
                <a:srgbClr val="0053DC"/>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86" name="图片 85">
            <a:extLst>
              <a:ext uri="{FF2B5EF4-FFF2-40B4-BE49-F238E27FC236}">
                <a16:creationId xmlns:a16="http://schemas.microsoft.com/office/drawing/2014/main" id="{FAFA0A49-35C8-C944-84C3-23DF031DD350}"/>
              </a:ext>
            </a:extLst>
          </p:cNvPr>
          <p:cNvPicPr>
            <a:picLocks noChangeAspect="1"/>
          </p:cNvPicPr>
          <p:nvPr/>
        </p:nvPicPr>
        <p:blipFill>
          <a:blip r:embed="rId1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299191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54D7A3-F440-2D4F-88F5-89CFEC1D5A06}"/>
              </a:ext>
            </a:extLst>
          </p:cNvPr>
          <p:cNvPicPr>
            <a:picLocks noChangeAspect="1"/>
          </p:cNvPicPr>
          <p:nvPr/>
        </p:nvPicPr>
        <p:blipFill>
          <a:blip r:embed="rId2"/>
          <a:stretch>
            <a:fillRect/>
          </a:stretch>
        </p:blipFill>
        <p:spPr>
          <a:xfrm>
            <a:off x="10639684" y="228017"/>
            <a:ext cx="1552316" cy="372874"/>
          </a:xfrm>
          <a:prstGeom prst="rect">
            <a:avLst/>
          </a:prstGeom>
        </p:spPr>
      </p:pic>
      <p:sp>
        <p:nvSpPr>
          <p:cNvPr id="4" name="标题 1">
            <a:extLst>
              <a:ext uri="{FF2B5EF4-FFF2-40B4-BE49-F238E27FC236}">
                <a16:creationId xmlns:a16="http://schemas.microsoft.com/office/drawing/2014/main" id="{37F82421-15B0-DD41-BB8C-410B70DFC490}"/>
              </a:ext>
            </a:extLst>
          </p:cNvPr>
          <p:cNvSpPr>
            <a:spLocks noGrp="1"/>
          </p:cNvSpPr>
          <p:nvPr>
            <p:ph type="title"/>
          </p:nvPr>
        </p:nvSpPr>
        <p:spPr>
          <a:xfrm>
            <a:off x="304470" y="207235"/>
            <a:ext cx="8107338" cy="748058"/>
          </a:xfrm>
        </p:spPr>
        <p:txBody>
          <a:bodyPr/>
          <a:lstStyle/>
          <a:p>
            <a:pPr>
              <a:lnSpc>
                <a:spcPct val="100000"/>
              </a:lnSpc>
            </a:pPr>
            <a:r>
              <a:rPr lang="en-US" altLang="zh-CN" sz="2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Digital Ecosystem Fulfilling Everyday Needs of Consumers</a:t>
            </a:r>
          </a:p>
        </p:txBody>
      </p:sp>
      <p:pic>
        <p:nvPicPr>
          <p:cNvPr id="5" name="图片 4">
            <a:extLst>
              <a:ext uri="{FF2B5EF4-FFF2-40B4-BE49-F238E27FC236}">
                <a16:creationId xmlns:a16="http://schemas.microsoft.com/office/drawing/2014/main" id="{A2B9FF25-6222-A544-B0AA-FA55F7B6113F}"/>
              </a:ext>
            </a:extLst>
          </p:cNvPr>
          <p:cNvPicPr>
            <a:picLocks noChangeAspect="1"/>
          </p:cNvPicPr>
          <p:nvPr/>
        </p:nvPicPr>
        <p:blipFill>
          <a:blip r:embed="rId3"/>
          <a:stretch>
            <a:fillRect/>
          </a:stretch>
        </p:blipFill>
        <p:spPr>
          <a:xfrm>
            <a:off x="0" y="289824"/>
            <a:ext cx="12192000" cy="5661660"/>
          </a:xfrm>
          <a:prstGeom prst="rect">
            <a:avLst/>
          </a:prstGeom>
        </p:spPr>
      </p:pic>
      <p:sp>
        <p:nvSpPr>
          <p:cNvPr id="6" name="object 9">
            <a:extLst>
              <a:ext uri="{FF2B5EF4-FFF2-40B4-BE49-F238E27FC236}">
                <a16:creationId xmlns:a16="http://schemas.microsoft.com/office/drawing/2014/main" id="{371EAB69-D4B2-EC42-85CA-4690F7F76C44}"/>
              </a:ext>
            </a:extLst>
          </p:cNvPr>
          <p:cNvSpPr txBox="1"/>
          <p:nvPr/>
        </p:nvSpPr>
        <p:spPr>
          <a:xfrm>
            <a:off x="8585462" y="4222874"/>
            <a:ext cx="2359216" cy="285271"/>
          </a:xfrm>
          <a:prstGeom prst="rect">
            <a:avLst/>
          </a:prstGeom>
        </p:spPr>
        <p:txBody>
          <a:bodyPr vert="horz" wrap="square" lIns="0" tIns="12700" rIns="0" bIns="0" rtlCol="0">
            <a:spAutoFit/>
          </a:bodyPr>
          <a:lstStyle/>
          <a:p>
            <a:pPr marL="12700" marR="5080" indent="154940">
              <a:lnSpc>
                <a:spcPts val="1000"/>
              </a:lnSpc>
              <a:spcBef>
                <a:spcPts val="100"/>
              </a:spcBef>
            </a:pPr>
            <a:r>
              <a:rPr lang="en-US" sz="1100" dirty="0">
                <a:latin typeface="Myriad Pro" panose="020B0503030403020204" pitchFamily="34" charset="0"/>
                <a:cs typeface="Arial"/>
              </a:rPr>
              <a:t>Listening </a:t>
            </a:r>
          </a:p>
          <a:p>
            <a:pPr marL="12700" marR="5080" indent="154940">
              <a:lnSpc>
                <a:spcPts val="1000"/>
              </a:lnSpc>
              <a:spcBef>
                <a:spcPts val="100"/>
              </a:spcBef>
            </a:pPr>
            <a:r>
              <a:rPr lang="en-US" sz="1100" dirty="0">
                <a:latin typeface="Myriad Pro" panose="020B0503030403020204" pitchFamily="34" charset="0"/>
                <a:cs typeface="Arial"/>
              </a:rPr>
              <a:t>And Singing</a:t>
            </a:r>
          </a:p>
        </p:txBody>
      </p:sp>
      <p:sp>
        <p:nvSpPr>
          <p:cNvPr id="7" name="矩形: 圆角 1">
            <a:extLst>
              <a:ext uri="{FF2B5EF4-FFF2-40B4-BE49-F238E27FC236}">
                <a16:creationId xmlns:a16="http://schemas.microsoft.com/office/drawing/2014/main" id="{774F4183-2C35-C345-AD6C-BA9F5AD00B8D}"/>
              </a:ext>
            </a:extLst>
          </p:cNvPr>
          <p:cNvSpPr/>
          <p:nvPr/>
        </p:nvSpPr>
        <p:spPr>
          <a:xfrm>
            <a:off x="4264420" y="520995"/>
            <a:ext cx="2065341" cy="1281941"/>
          </a:xfrm>
          <a:prstGeom prst="roundRect">
            <a:avLst/>
          </a:prstGeom>
          <a:gradFill>
            <a:gsLst>
              <a:gs pos="74000">
                <a:schemeClr val="bg1">
                  <a:lumMod val="95000"/>
                </a:schemeClr>
              </a:gs>
              <a:gs pos="33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object 5">
            <a:extLst>
              <a:ext uri="{FF2B5EF4-FFF2-40B4-BE49-F238E27FC236}">
                <a16:creationId xmlns:a16="http://schemas.microsoft.com/office/drawing/2014/main" id="{3016B3B3-C6D5-3043-B546-14008096DE22}"/>
              </a:ext>
            </a:extLst>
          </p:cNvPr>
          <p:cNvSpPr txBox="1"/>
          <p:nvPr/>
        </p:nvSpPr>
        <p:spPr>
          <a:xfrm>
            <a:off x="1222735" y="6302730"/>
            <a:ext cx="2480945" cy="391795"/>
          </a:xfrm>
          <a:prstGeom prst="rect">
            <a:avLst/>
          </a:prstGeom>
        </p:spPr>
        <p:txBody>
          <a:bodyPr vert="horz" wrap="square" lIns="0" tIns="12700" rIns="0" bIns="0" rtlCol="0">
            <a:spAutoFit/>
          </a:bodyPr>
          <a:lstStyle/>
          <a:p>
            <a:pPr marL="241300" indent="-228600">
              <a:lnSpc>
                <a:spcPct val="100000"/>
              </a:lnSpc>
              <a:spcBef>
                <a:spcPts val="100"/>
              </a:spcBef>
              <a:buAutoNum type="arabicPeriod"/>
              <a:tabLst>
                <a:tab pos="240665" algn="l"/>
                <a:tab pos="241300" algn="l"/>
              </a:tabLst>
            </a:pPr>
            <a:r>
              <a:rPr sz="800" dirty="0">
                <a:solidFill>
                  <a:schemeClr val="bg2">
                    <a:lumMod val="50000"/>
                  </a:schemeClr>
                </a:solidFill>
                <a:latin typeface="Myriad Pro" panose="020B0503030403020204" pitchFamily="34" charset="0"/>
                <a:cs typeface="Arial"/>
              </a:rPr>
              <a:t>Since</a:t>
            </a:r>
            <a:r>
              <a:rPr sz="800" spc="-15" dirty="0">
                <a:solidFill>
                  <a:schemeClr val="bg2">
                    <a:lumMod val="50000"/>
                  </a:schemeClr>
                </a:solidFill>
                <a:latin typeface="Myriad Pro" panose="020B0503030403020204" pitchFamily="34" charset="0"/>
                <a:cs typeface="Arial"/>
              </a:rPr>
              <a:t> </a:t>
            </a:r>
            <a:r>
              <a:rPr sz="800" spc="-5" dirty="0">
                <a:solidFill>
                  <a:schemeClr val="bg2">
                    <a:lumMod val="50000"/>
                  </a:schemeClr>
                </a:solidFill>
                <a:latin typeface="Myriad Pro" panose="020B0503030403020204" pitchFamily="34" charset="0"/>
                <a:cs typeface="Arial"/>
              </a:rPr>
              <a:t>4Q2019</a:t>
            </a:r>
            <a:endParaRPr sz="800" dirty="0">
              <a:solidFill>
                <a:schemeClr val="bg2">
                  <a:lumMod val="50000"/>
                </a:schemeClr>
              </a:solidFill>
              <a:latin typeface="Myriad Pro" panose="020B0503030403020204" pitchFamily="34" charset="0"/>
              <a:cs typeface="Arial"/>
            </a:endParaRPr>
          </a:p>
          <a:p>
            <a:pPr marL="241300" indent="-228600">
              <a:lnSpc>
                <a:spcPct val="100000"/>
              </a:lnSpc>
              <a:spcBef>
                <a:spcPts val="5"/>
              </a:spcBef>
              <a:buAutoNum type="arabicPeriod"/>
              <a:tabLst>
                <a:tab pos="240665" algn="l"/>
                <a:tab pos="241300" algn="l"/>
              </a:tabLst>
            </a:pPr>
            <a:r>
              <a:rPr sz="800" spc="-5" dirty="0">
                <a:solidFill>
                  <a:schemeClr val="bg2">
                    <a:lumMod val="50000"/>
                  </a:schemeClr>
                </a:solidFill>
                <a:latin typeface="Myriad Pro" panose="020B0503030403020204" pitchFamily="34" charset="0"/>
                <a:cs typeface="Arial"/>
              </a:rPr>
              <a:t>Annual transaction value </a:t>
            </a:r>
            <a:r>
              <a:rPr sz="800" dirty="0">
                <a:solidFill>
                  <a:schemeClr val="bg2">
                    <a:lumMod val="50000"/>
                  </a:schemeClr>
                </a:solidFill>
                <a:latin typeface="Myriad Pro" panose="020B0503030403020204" pitchFamily="34" charset="0"/>
                <a:cs typeface="Arial"/>
              </a:rPr>
              <a:t>in</a:t>
            </a:r>
            <a:r>
              <a:rPr sz="800" spc="40" dirty="0">
                <a:solidFill>
                  <a:schemeClr val="bg2">
                    <a:lumMod val="50000"/>
                  </a:schemeClr>
                </a:solidFill>
                <a:latin typeface="Myriad Pro" panose="020B0503030403020204" pitchFamily="34" charset="0"/>
                <a:cs typeface="Arial"/>
              </a:rPr>
              <a:t> </a:t>
            </a:r>
            <a:r>
              <a:rPr sz="800" spc="-5" dirty="0">
                <a:solidFill>
                  <a:schemeClr val="bg2">
                    <a:lumMod val="50000"/>
                  </a:schemeClr>
                </a:solidFill>
                <a:latin typeface="Myriad Pro" panose="020B0503030403020204" pitchFamily="34" charset="0"/>
                <a:cs typeface="Arial"/>
              </a:rPr>
              <a:t>2020</a:t>
            </a:r>
            <a:endParaRPr sz="800" dirty="0">
              <a:solidFill>
                <a:schemeClr val="bg2">
                  <a:lumMod val="50000"/>
                </a:schemeClr>
              </a:solidFill>
              <a:latin typeface="Myriad Pro" panose="020B0503030403020204" pitchFamily="34" charset="0"/>
              <a:cs typeface="Arial"/>
            </a:endParaRPr>
          </a:p>
          <a:p>
            <a:pPr marL="241300" indent="-228600">
              <a:lnSpc>
                <a:spcPct val="100000"/>
              </a:lnSpc>
              <a:buAutoNum type="arabicPeriod"/>
              <a:tabLst>
                <a:tab pos="240665" algn="l"/>
                <a:tab pos="241300" algn="l"/>
              </a:tabLst>
            </a:pPr>
            <a:r>
              <a:rPr sz="800" spc="-5" dirty="0">
                <a:solidFill>
                  <a:schemeClr val="bg2">
                    <a:lumMod val="50000"/>
                  </a:schemeClr>
                </a:solidFill>
                <a:latin typeface="Myriad Pro" panose="020B0503030403020204" pitchFamily="34" charset="0"/>
                <a:cs typeface="Arial"/>
              </a:rPr>
              <a:t>Fee-based </a:t>
            </a:r>
            <a:r>
              <a:rPr sz="800" dirty="0">
                <a:solidFill>
                  <a:schemeClr val="bg2">
                    <a:lumMod val="50000"/>
                  </a:schemeClr>
                </a:solidFill>
                <a:latin typeface="Myriad Pro" panose="020B0503030403020204" pitchFamily="34" charset="0"/>
                <a:cs typeface="Arial"/>
              </a:rPr>
              <a:t>VAS subscriptions </a:t>
            </a:r>
            <a:r>
              <a:rPr sz="800" spc="-5" dirty="0">
                <a:solidFill>
                  <a:schemeClr val="bg2">
                    <a:lumMod val="50000"/>
                  </a:schemeClr>
                </a:solidFill>
                <a:latin typeface="Myriad Pro" panose="020B0503030403020204" pitchFamily="34" charset="0"/>
                <a:cs typeface="Arial"/>
              </a:rPr>
              <a:t>as of Mar 31,</a:t>
            </a:r>
            <a:r>
              <a:rPr sz="800" spc="65" dirty="0">
                <a:solidFill>
                  <a:schemeClr val="bg2">
                    <a:lumMod val="50000"/>
                  </a:schemeClr>
                </a:solidFill>
                <a:latin typeface="Myriad Pro" panose="020B0503030403020204" pitchFamily="34" charset="0"/>
                <a:cs typeface="Arial"/>
              </a:rPr>
              <a:t> </a:t>
            </a:r>
            <a:r>
              <a:rPr sz="800" spc="-5" dirty="0">
                <a:solidFill>
                  <a:schemeClr val="bg2">
                    <a:lumMod val="50000"/>
                  </a:schemeClr>
                </a:solidFill>
                <a:latin typeface="Myriad Pro" panose="020B0503030403020204" pitchFamily="34" charset="0"/>
                <a:cs typeface="Arial"/>
              </a:rPr>
              <a:t>2021</a:t>
            </a:r>
            <a:endParaRPr sz="800" dirty="0">
              <a:solidFill>
                <a:schemeClr val="bg2">
                  <a:lumMod val="50000"/>
                </a:schemeClr>
              </a:solidFill>
              <a:latin typeface="Myriad Pro" panose="020B0503030403020204" pitchFamily="34" charset="0"/>
              <a:cs typeface="Arial"/>
            </a:endParaRPr>
          </a:p>
        </p:txBody>
      </p:sp>
      <p:sp>
        <p:nvSpPr>
          <p:cNvPr id="9" name="object 18">
            <a:extLst>
              <a:ext uri="{FF2B5EF4-FFF2-40B4-BE49-F238E27FC236}">
                <a16:creationId xmlns:a16="http://schemas.microsoft.com/office/drawing/2014/main" id="{48F78191-F28D-AA47-8562-A5A55D7FACDC}"/>
              </a:ext>
            </a:extLst>
          </p:cNvPr>
          <p:cNvSpPr txBox="1"/>
          <p:nvPr/>
        </p:nvSpPr>
        <p:spPr>
          <a:xfrm>
            <a:off x="4266330" y="1121408"/>
            <a:ext cx="2031747" cy="537263"/>
          </a:xfrm>
          <a:prstGeom prst="rect">
            <a:avLst/>
          </a:prstGeom>
        </p:spPr>
        <p:txBody>
          <a:bodyPr vert="horz" wrap="square" lIns="0" tIns="71755" rIns="0" bIns="0" rtlCol="0">
            <a:spAutoFit/>
          </a:bodyPr>
          <a:lstStyle/>
          <a:p>
            <a:pPr marL="37465" marR="30480" algn="ctr">
              <a:lnSpc>
                <a:spcPts val="1100"/>
              </a:lnSpc>
              <a:spcBef>
                <a:spcPts val="315"/>
              </a:spcBef>
            </a:pPr>
            <a:r>
              <a:rPr sz="1200" spc="-5" dirty="0">
                <a:solidFill>
                  <a:schemeClr val="bg2">
                    <a:lumMod val="25000"/>
                  </a:schemeClr>
                </a:solidFill>
                <a:latin typeface="Myriad Pro" panose="020B0503030403020204" pitchFamily="34" charset="0"/>
                <a:cs typeface="Arial"/>
              </a:rPr>
              <a:t>daily avera</a:t>
            </a:r>
            <a:r>
              <a:rPr lang="en-US" sz="1200" spc="-5" dirty="0">
                <a:solidFill>
                  <a:schemeClr val="bg2">
                    <a:lumMod val="25000"/>
                  </a:schemeClr>
                </a:solidFill>
                <a:latin typeface="Myriad Pro" panose="020B0503030403020204" pitchFamily="34" charset="0"/>
                <a:cs typeface="Arial"/>
              </a:rPr>
              <a:t>g</a:t>
            </a:r>
            <a:r>
              <a:rPr sz="1200" spc="-5" dirty="0">
                <a:solidFill>
                  <a:schemeClr val="bg2">
                    <a:lumMod val="25000"/>
                  </a:schemeClr>
                </a:solidFill>
                <a:latin typeface="Myriad Pro" panose="020B0503030403020204" pitchFamily="34" charset="0"/>
                <a:cs typeface="Arial"/>
              </a:rPr>
              <a:t>e commercial</a:t>
            </a:r>
            <a:r>
              <a:rPr sz="1200" spc="-75" dirty="0">
                <a:solidFill>
                  <a:schemeClr val="bg2">
                    <a:lumMod val="25000"/>
                  </a:schemeClr>
                </a:solidFill>
                <a:latin typeface="Myriad Pro" panose="020B0503030403020204" pitchFamily="34" charset="0"/>
                <a:cs typeface="Arial"/>
              </a:rPr>
              <a:t> </a:t>
            </a:r>
            <a:r>
              <a:rPr sz="1200" spc="-5" dirty="0">
                <a:solidFill>
                  <a:schemeClr val="bg2">
                    <a:lumMod val="25000"/>
                  </a:schemeClr>
                </a:solidFill>
                <a:latin typeface="Myriad Pro" panose="020B0503030403020204" pitchFamily="34" charset="0"/>
                <a:cs typeface="Arial"/>
              </a:rPr>
              <a:t>payment transactions </a:t>
            </a:r>
            <a:endParaRPr lang="en-US" altLang="zh-CN" sz="1200" spc="-5" dirty="0">
              <a:solidFill>
                <a:schemeClr val="bg2">
                  <a:lumMod val="25000"/>
                </a:schemeClr>
              </a:solidFill>
              <a:latin typeface="Myriad Pro" panose="020B0503030403020204" pitchFamily="34" charset="0"/>
              <a:cs typeface="Arial"/>
            </a:endParaRPr>
          </a:p>
          <a:p>
            <a:pPr marL="37465" marR="30480" algn="ctr">
              <a:lnSpc>
                <a:spcPts val="1100"/>
              </a:lnSpc>
              <a:spcBef>
                <a:spcPts val="315"/>
              </a:spcBef>
            </a:pPr>
            <a:r>
              <a:rPr sz="1200" spc="-5" dirty="0">
                <a:solidFill>
                  <a:schemeClr val="bg2">
                    <a:lumMod val="25000"/>
                  </a:schemeClr>
                </a:solidFill>
                <a:latin typeface="Myriad Pro" panose="020B0503030403020204" pitchFamily="34" charset="0"/>
                <a:cs typeface="Arial"/>
              </a:rPr>
              <a:t>on </a:t>
            </a:r>
            <a:r>
              <a:rPr lang="en" sz="1200" i="1" spc="-5" dirty="0" err="1">
                <a:solidFill>
                  <a:schemeClr val="bg2">
                    <a:lumMod val="25000"/>
                  </a:schemeClr>
                </a:solidFill>
                <a:latin typeface="Myriad Pro" panose="020B0503030403020204" pitchFamily="34" charset="0"/>
                <a:cs typeface="Arial"/>
              </a:rPr>
              <a:t>Wechat</a:t>
            </a:r>
            <a:r>
              <a:rPr sz="1200" i="1" spc="-5" dirty="0">
                <a:solidFill>
                  <a:schemeClr val="bg2">
                    <a:lumMod val="25000"/>
                  </a:schemeClr>
                </a:solidFill>
                <a:latin typeface="Myriad Pro" panose="020B0503030403020204" pitchFamily="34" charset="0"/>
                <a:cs typeface="Arial"/>
              </a:rPr>
              <a:t> Pay</a:t>
            </a:r>
            <a:r>
              <a:rPr sz="1200" i="1" spc="-65" dirty="0">
                <a:solidFill>
                  <a:schemeClr val="bg2">
                    <a:lumMod val="25000"/>
                  </a:schemeClr>
                </a:solidFill>
                <a:latin typeface="Myriad Pro" panose="020B0503030403020204" pitchFamily="34" charset="0"/>
                <a:cs typeface="Arial"/>
              </a:rPr>
              <a:t> </a:t>
            </a:r>
            <a:r>
              <a:rPr sz="1200" spc="-7" baseline="24305" dirty="0">
                <a:solidFill>
                  <a:schemeClr val="bg2">
                    <a:lumMod val="25000"/>
                  </a:schemeClr>
                </a:solidFill>
                <a:latin typeface="Myriad Pro" panose="020B0503030403020204" pitchFamily="34" charset="0"/>
                <a:cs typeface="Arial"/>
              </a:rPr>
              <a:t>(1)</a:t>
            </a:r>
            <a:endParaRPr sz="1200" baseline="24305" dirty="0">
              <a:solidFill>
                <a:schemeClr val="bg2">
                  <a:lumMod val="25000"/>
                </a:schemeClr>
              </a:solidFill>
              <a:latin typeface="Myriad Pro" panose="020B0503030403020204" pitchFamily="34" charset="0"/>
              <a:cs typeface="Arial"/>
            </a:endParaRPr>
          </a:p>
        </p:txBody>
      </p:sp>
      <p:grpSp>
        <p:nvGrpSpPr>
          <p:cNvPr id="10" name="组合 9">
            <a:extLst>
              <a:ext uri="{FF2B5EF4-FFF2-40B4-BE49-F238E27FC236}">
                <a16:creationId xmlns:a16="http://schemas.microsoft.com/office/drawing/2014/main" id="{9D34BD2C-4005-604C-8169-C754AD16EB3C}"/>
              </a:ext>
            </a:extLst>
          </p:cNvPr>
          <p:cNvGrpSpPr/>
          <p:nvPr/>
        </p:nvGrpSpPr>
        <p:grpSpPr>
          <a:xfrm>
            <a:off x="8357101" y="5392099"/>
            <a:ext cx="1669296" cy="653728"/>
            <a:chOff x="8449606" y="5272429"/>
            <a:chExt cx="1669296" cy="653728"/>
          </a:xfrm>
        </p:grpSpPr>
        <p:sp>
          <p:nvSpPr>
            <p:cNvPr id="11" name="object 35">
              <a:extLst>
                <a:ext uri="{FF2B5EF4-FFF2-40B4-BE49-F238E27FC236}">
                  <a16:creationId xmlns:a16="http://schemas.microsoft.com/office/drawing/2014/main" id="{C6672058-A858-F24A-B41F-8C11E9861877}"/>
                </a:ext>
              </a:extLst>
            </p:cNvPr>
            <p:cNvSpPr/>
            <p:nvPr/>
          </p:nvSpPr>
          <p:spPr>
            <a:xfrm>
              <a:off x="8484277" y="5272429"/>
              <a:ext cx="341375" cy="384047"/>
            </a:xfrm>
            <a:prstGeom prst="rect">
              <a:avLst/>
            </a:prstGeom>
            <a:blipFill>
              <a:blip r:embed="rId4"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12" name="object 36">
              <a:extLst>
                <a:ext uri="{FF2B5EF4-FFF2-40B4-BE49-F238E27FC236}">
                  <a16:creationId xmlns:a16="http://schemas.microsoft.com/office/drawing/2014/main" id="{124B1FED-2126-C64B-801D-7E03F6E1DBCD}"/>
                </a:ext>
              </a:extLst>
            </p:cNvPr>
            <p:cNvSpPr txBox="1"/>
            <p:nvPr/>
          </p:nvSpPr>
          <p:spPr>
            <a:xfrm>
              <a:off x="8449606" y="5680962"/>
              <a:ext cx="427990" cy="245195"/>
            </a:xfrm>
            <a:prstGeom prst="rect">
              <a:avLst/>
            </a:prstGeom>
          </p:spPr>
          <p:txBody>
            <a:bodyPr vert="horz" wrap="square" lIns="0" tIns="12700" rIns="0" bIns="0" rtlCol="0">
              <a:spAutoFit/>
            </a:bodyPr>
            <a:lstStyle/>
            <a:p>
              <a:pPr marR="19050" algn="ctr">
                <a:lnSpc>
                  <a:spcPts val="850"/>
                </a:lnSpc>
                <a:spcBef>
                  <a:spcPts val="100"/>
                </a:spcBef>
              </a:pPr>
              <a:r>
                <a:rPr sz="950" spc="-5" dirty="0">
                  <a:latin typeface="Myriad Pro" panose="020B0503030403020204" pitchFamily="34" charset="0"/>
                  <a:cs typeface="Arial"/>
                </a:rPr>
                <a:t>QQ</a:t>
              </a:r>
              <a:endParaRPr sz="950">
                <a:latin typeface="Myriad Pro" panose="020B0503030403020204" pitchFamily="34" charset="0"/>
                <a:cs typeface="Arial"/>
              </a:endParaRPr>
            </a:p>
            <a:p>
              <a:pPr algn="ctr">
                <a:lnSpc>
                  <a:spcPts val="850"/>
                </a:lnSpc>
                <a:spcBef>
                  <a:spcPts val="5"/>
                </a:spcBef>
              </a:pPr>
              <a:r>
                <a:rPr sz="950" spc="-5" dirty="0">
                  <a:latin typeface="Myriad Pro" panose="020B0503030403020204" pitchFamily="34" charset="0"/>
                  <a:cs typeface="Arial"/>
                </a:rPr>
                <a:t>Rea</a:t>
              </a:r>
              <a:r>
                <a:rPr sz="950" dirty="0">
                  <a:latin typeface="Myriad Pro" panose="020B0503030403020204" pitchFamily="34" charset="0"/>
                  <a:cs typeface="Arial"/>
                </a:rPr>
                <a:t>ding</a:t>
              </a:r>
              <a:endParaRPr sz="950">
                <a:latin typeface="Myriad Pro" panose="020B0503030403020204" pitchFamily="34" charset="0"/>
                <a:cs typeface="Arial"/>
              </a:endParaRPr>
            </a:p>
          </p:txBody>
        </p:sp>
        <p:sp>
          <p:nvSpPr>
            <p:cNvPr id="13" name="object 66">
              <a:extLst>
                <a:ext uri="{FF2B5EF4-FFF2-40B4-BE49-F238E27FC236}">
                  <a16:creationId xmlns:a16="http://schemas.microsoft.com/office/drawing/2014/main" id="{ECE65ECF-5940-9A40-80CF-9F6FA8219AC8}"/>
                </a:ext>
              </a:extLst>
            </p:cNvPr>
            <p:cNvSpPr txBox="1"/>
            <p:nvPr/>
          </p:nvSpPr>
          <p:spPr>
            <a:xfrm>
              <a:off x="9660295" y="5680961"/>
              <a:ext cx="458607" cy="245195"/>
            </a:xfrm>
            <a:prstGeom prst="rect">
              <a:avLst/>
            </a:prstGeom>
          </p:spPr>
          <p:txBody>
            <a:bodyPr vert="horz" wrap="square" lIns="0" tIns="12700" rIns="0" bIns="0" rtlCol="0">
              <a:spAutoFit/>
            </a:bodyPr>
            <a:lstStyle/>
            <a:p>
              <a:pPr marL="12700" marR="5080" indent="22860" algn="ctr">
                <a:lnSpc>
                  <a:spcPts val="850"/>
                </a:lnSpc>
                <a:spcBef>
                  <a:spcPts val="100"/>
                </a:spcBef>
              </a:pPr>
              <a:r>
                <a:rPr lang="en" sz="950" spc="-5" dirty="0" err="1">
                  <a:latin typeface="Myriad Pro" panose="020B0503030403020204" pitchFamily="34" charset="0"/>
                  <a:cs typeface="Arial"/>
                </a:rPr>
                <a:t>wechat</a:t>
              </a:r>
              <a:r>
                <a:rPr sz="950" spc="-5" dirty="0">
                  <a:latin typeface="Myriad Pro" panose="020B0503030403020204" pitchFamily="34" charset="0"/>
                  <a:cs typeface="Arial"/>
                </a:rPr>
                <a:t>  Rea</a:t>
              </a:r>
              <a:r>
                <a:rPr sz="950" dirty="0">
                  <a:latin typeface="Myriad Pro" panose="020B0503030403020204" pitchFamily="34" charset="0"/>
                  <a:cs typeface="Arial"/>
                </a:rPr>
                <a:t>ding</a:t>
              </a:r>
            </a:p>
          </p:txBody>
        </p:sp>
        <p:sp>
          <p:nvSpPr>
            <p:cNvPr id="14" name="object 67">
              <a:extLst>
                <a:ext uri="{FF2B5EF4-FFF2-40B4-BE49-F238E27FC236}">
                  <a16:creationId xmlns:a16="http://schemas.microsoft.com/office/drawing/2014/main" id="{97236567-5373-1F4D-83F6-66B5F6175761}"/>
                </a:ext>
              </a:extLst>
            </p:cNvPr>
            <p:cNvSpPr/>
            <p:nvPr/>
          </p:nvSpPr>
          <p:spPr>
            <a:xfrm>
              <a:off x="9697381" y="5310529"/>
              <a:ext cx="352044" cy="353568"/>
            </a:xfrm>
            <a:prstGeom prst="rect">
              <a:avLst/>
            </a:prstGeom>
            <a:blipFill>
              <a:blip r:embed="rId5"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15" name="object 68">
              <a:extLst>
                <a:ext uri="{FF2B5EF4-FFF2-40B4-BE49-F238E27FC236}">
                  <a16:creationId xmlns:a16="http://schemas.microsoft.com/office/drawing/2014/main" id="{B958E1F5-93B2-E740-8A7B-4384CC9A57DE}"/>
                </a:ext>
              </a:extLst>
            </p:cNvPr>
            <p:cNvSpPr txBox="1"/>
            <p:nvPr/>
          </p:nvSpPr>
          <p:spPr>
            <a:xfrm>
              <a:off x="9055014" y="5680961"/>
              <a:ext cx="458607" cy="245195"/>
            </a:xfrm>
            <a:prstGeom prst="rect">
              <a:avLst/>
            </a:prstGeom>
          </p:spPr>
          <p:txBody>
            <a:bodyPr vert="horz" wrap="square" lIns="0" tIns="12700" rIns="0" bIns="0" rtlCol="0">
              <a:spAutoFit/>
            </a:bodyPr>
            <a:lstStyle/>
            <a:p>
              <a:pPr marL="12700" marR="5080" indent="28575" algn="ctr">
                <a:lnSpc>
                  <a:spcPts val="850"/>
                </a:lnSpc>
                <a:spcBef>
                  <a:spcPts val="100"/>
                </a:spcBef>
              </a:pPr>
              <a:r>
                <a:rPr sz="950" dirty="0">
                  <a:latin typeface="Myriad Pro" panose="020B0503030403020204" pitchFamily="34" charset="0"/>
                  <a:cs typeface="Arial"/>
                </a:rPr>
                <a:t>Qidian  </a:t>
              </a:r>
              <a:r>
                <a:rPr sz="950" spc="-5" dirty="0">
                  <a:latin typeface="Myriad Pro" panose="020B0503030403020204" pitchFamily="34" charset="0"/>
                  <a:cs typeface="Arial"/>
                </a:rPr>
                <a:t>Rea</a:t>
              </a:r>
              <a:r>
                <a:rPr sz="950" dirty="0">
                  <a:latin typeface="Myriad Pro" panose="020B0503030403020204" pitchFamily="34" charset="0"/>
                  <a:cs typeface="Arial"/>
                </a:rPr>
                <a:t>ding</a:t>
              </a:r>
              <a:endParaRPr sz="950">
                <a:latin typeface="Myriad Pro" panose="020B0503030403020204" pitchFamily="34" charset="0"/>
                <a:cs typeface="Arial"/>
              </a:endParaRPr>
            </a:p>
          </p:txBody>
        </p:sp>
        <p:sp>
          <p:nvSpPr>
            <p:cNvPr id="16" name="object 75">
              <a:extLst>
                <a:ext uri="{FF2B5EF4-FFF2-40B4-BE49-F238E27FC236}">
                  <a16:creationId xmlns:a16="http://schemas.microsoft.com/office/drawing/2014/main" id="{302F9911-51FC-1842-A06A-D0447621F5F0}"/>
                </a:ext>
              </a:extLst>
            </p:cNvPr>
            <p:cNvSpPr/>
            <p:nvPr/>
          </p:nvSpPr>
          <p:spPr>
            <a:xfrm>
              <a:off x="9092352" y="5295288"/>
              <a:ext cx="352044" cy="353568"/>
            </a:xfrm>
            <a:prstGeom prst="rect">
              <a:avLst/>
            </a:prstGeom>
            <a:blipFill>
              <a:blip r:embed="rId6" cstate="print"/>
              <a:stretch>
                <a:fillRect/>
              </a:stretch>
            </a:blipFill>
          </p:spPr>
          <p:txBody>
            <a:bodyPr wrap="square" lIns="0" tIns="0" rIns="0" bIns="0" rtlCol="0"/>
            <a:lstStyle/>
            <a:p>
              <a:pPr algn="ctr"/>
              <a:endParaRPr sz="950">
                <a:latin typeface="Myriad Pro" panose="020B0503030403020204" pitchFamily="34" charset="0"/>
              </a:endParaRPr>
            </a:p>
          </p:txBody>
        </p:sp>
      </p:grpSp>
      <p:grpSp>
        <p:nvGrpSpPr>
          <p:cNvPr id="17" name="组合 16">
            <a:extLst>
              <a:ext uri="{FF2B5EF4-FFF2-40B4-BE49-F238E27FC236}">
                <a16:creationId xmlns:a16="http://schemas.microsoft.com/office/drawing/2014/main" id="{41834249-C28A-9741-98D1-0CDB9A9E508A}"/>
              </a:ext>
            </a:extLst>
          </p:cNvPr>
          <p:cNvGrpSpPr/>
          <p:nvPr/>
        </p:nvGrpSpPr>
        <p:grpSpPr>
          <a:xfrm>
            <a:off x="8864576" y="2453171"/>
            <a:ext cx="1106400" cy="727086"/>
            <a:chOff x="8729036" y="2194138"/>
            <a:chExt cx="1106400" cy="727086"/>
          </a:xfrm>
        </p:grpSpPr>
        <p:sp>
          <p:nvSpPr>
            <p:cNvPr id="18" name="object 50">
              <a:extLst>
                <a:ext uri="{FF2B5EF4-FFF2-40B4-BE49-F238E27FC236}">
                  <a16:creationId xmlns:a16="http://schemas.microsoft.com/office/drawing/2014/main" id="{C9C145D5-0BCA-3642-AA79-56A37DC58D53}"/>
                </a:ext>
              </a:extLst>
            </p:cNvPr>
            <p:cNvSpPr txBox="1"/>
            <p:nvPr/>
          </p:nvSpPr>
          <p:spPr>
            <a:xfrm>
              <a:off x="8729036" y="2660832"/>
              <a:ext cx="539823" cy="237950"/>
            </a:xfrm>
            <a:prstGeom prst="rect">
              <a:avLst/>
            </a:prstGeom>
          </p:spPr>
          <p:txBody>
            <a:bodyPr vert="horz" wrap="square" lIns="0" tIns="13335" rIns="0" bIns="0" rtlCol="0">
              <a:spAutoFit/>
            </a:bodyPr>
            <a:lstStyle/>
            <a:p>
              <a:pPr marL="36830" marR="5080" indent="-24765" algn="ctr">
                <a:lnSpc>
                  <a:spcPts val="800"/>
                </a:lnSpc>
                <a:spcBef>
                  <a:spcPts val="105"/>
                </a:spcBef>
              </a:pPr>
              <a:r>
                <a:rPr sz="950" spc="-15" dirty="0">
                  <a:latin typeface="Myriad Pro" panose="020B0503030403020204" pitchFamily="34" charset="0"/>
                  <a:cs typeface="Arial"/>
                </a:rPr>
                <a:t>T</a:t>
              </a:r>
              <a:r>
                <a:rPr sz="950" spc="-5" dirty="0">
                  <a:latin typeface="Myriad Pro" panose="020B0503030403020204" pitchFamily="34" charset="0"/>
                  <a:cs typeface="Arial"/>
                </a:rPr>
                <a:t>e</a:t>
              </a:r>
              <a:r>
                <a:rPr sz="950" dirty="0">
                  <a:latin typeface="Myriad Pro" panose="020B0503030403020204" pitchFamily="34" charset="0"/>
                  <a:cs typeface="Arial"/>
                </a:rPr>
                <a:t>nc</a:t>
              </a:r>
              <a:r>
                <a:rPr sz="950" spc="-10" dirty="0">
                  <a:latin typeface="Myriad Pro" panose="020B0503030403020204" pitchFamily="34" charset="0"/>
                  <a:cs typeface="Arial"/>
                </a:rPr>
                <a:t>e</a:t>
              </a:r>
              <a:r>
                <a:rPr sz="950" dirty="0">
                  <a:latin typeface="Myriad Pro" panose="020B0503030403020204" pitchFamily="34" charset="0"/>
                  <a:cs typeface="Arial"/>
                </a:rPr>
                <a:t>nt  </a:t>
              </a:r>
              <a:endParaRPr lang="en-US" altLang="zh-CN" sz="950" dirty="0">
                <a:latin typeface="Myriad Pro" panose="020B0503030403020204" pitchFamily="34" charset="0"/>
                <a:cs typeface="Arial"/>
              </a:endParaRPr>
            </a:p>
            <a:p>
              <a:pPr marL="36830" marR="5080" indent="-24765" algn="ctr">
                <a:lnSpc>
                  <a:spcPts val="800"/>
                </a:lnSpc>
                <a:spcBef>
                  <a:spcPts val="105"/>
                </a:spcBef>
              </a:pPr>
              <a:r>
                <a:rPr sz="950" dirty="0">
                  <a:latin typeface="Myriad Pro" panose="020B0503030403020204" pitchFamily="34" charset="0"/>
                  <a:cs typeface="Arial"/>
                </a:rPr>
                <a:t>Games</a:t>
              </a:r>
            </a:p>
          </p:txBody>
        </p:sp>
        <p:sp>
          <p:nvSpPr>
            <p:cNvPr id="19" name="object 56">
              <a:extLst>
                <a:ext uri="{FF2B5EF4-FFF2-40B4-BE49-F238E27FC236}">
                  <a16:creationId xmlns:a16="http://schemas.microsoft.com/office/drawing/2014/main" id="{465714B4-FB46-CF48-B03C-BBFDD4FD2701}"/>
                </a:ext>
              </a:extLst>
            </p:cNvPr>
            <p:cNvSpPr/>
            <p:nvPr/>
          </p:nvSpPr>
          <p:spPr>
            <a:xfrm>
              <a:off x="8817409" y="2235859"/>
              <a:ext cx="337940" cy="324469"/>
            </a:xfrm>
            <a:prstGeom prst="rect">
              <a:avLst/>
            </a:prstGeom>
            <a:blipFill>
              <a:blip r:embed="rId7" cstate="print"/>
              <a:stretch>
                <a:fillRect/>
              </a:stretch>
            </a:blipFill>
          </p:spPr>
          <p:txBody>
            <a:bodyPr wrap="square" lIns="0" tIns="0" rIns="0" bIns="0" rtlCol="0"/>
            <a:lstStyle/>
            <a:p>
              <a:endParaRPr>
                <a:latin typeface="Myriad Pro" panose="020B0503030403020204" pitchFamily="34" charset="0"/>
              </a:endParaRPr>
            </a:p>
          </p:txBody>
        </p:sp>
        <p:sp>
          <p:nvSpPr>
            <p:cNvPr id="20" name="object 64">
              <a:extLst>
                <a:ext uri="{FF2B5EF4-FFF2-40B4-BE49-F238E27FC236}">
                  <a16:creationId xmlns:a16="http://schemas.microsoft.com/office/drawing/2014/main" id="{8EA5D6FF-B3A2-094F-BB6D-853E375668BC}"/>
                </a:ext>
              </a:extLst>
            </p:cNvPr>
            <p:cNvSpPr/>
            <p:nvPr/>
          </p:nvSpPr>
          <p:spPr>
            <a:xfrm>
              <a:off x="9434987" y="2194138"/>
              <a:ext cx="400449" cy="375220"/>
            </a:xfrm>
            <a:prstGeom prst="rect">
              <a:avLst/>
            </a:prstGeom>
            <a:blipFill>
              <a:blip r:embed="rId8" cstate="print"/>
              <a:stretch>
                <a:fillRect/>
              </a:stretch>
            </a:blipFill>
          </p:spPr>
          <p:txBody>
            <a:bodyPr wrap="square" lIns="0" tIns="0" rIns="0" bIns="0" rtlCol="0"/>
            <a:lstStyle/>
            <a:p>
              <a:endParaRPr>
                <a:latin typeface="Myriad Pro" panose="020B0503030403020204" pitchFamily="34" charset="0"/>
              </a:endParaRPr>
            </a:p>
          </p:txBody>
        </p:sp>
        <p:sp>
          <p:nvSpPr>
            <p:cNvPr id="21" name="object 65">
              <a:extLst>
                <a:ext uri="{FF2B5EF4-FFF2-40B4-BE49-F238E27FC236}">
                  <a16:creationId xmlns:a16="http://schemas.microsoft.com/office/drawing/2014/main" id="{5BB61849-16FE-DE48-BDEC-F1541C0C49BA}"/>
                </a:ext>
              </a:extLst>
            </p:cNvPr>
            <p:cNvSpPr txBox="1"/>
            <p:nvPr/>
          </p:nvSpPr>
          <p:spPr>
            <a:xfrm>
              <a:off x="9358150" y="2660832"/>
              <a:ext cx="476168" cy="260392"/>
            </a:xfrm>
            <a:prstGeom prst="rect">
              <a:avLst/>
            </a:prstGeom>
          </p:spPr>
          <p:txBody>
            <a:bodyPr vert="horz" wrap="square" lIns="0" tIns="13335" rIns="0" bIns="0" rtlCol="0">
              <a:spAutoFit/>
            </a:bodyPr>
            <a:lstStyle/>
            <a:p>
              <a:pPr marL="12700" marR="5080" indent="65405" algn="ctr">
                <a:lnSpc>
                  <a:spcPts val="850"/>
                </a:lnSpc>
                <a:spcBef>
                  <a:spcPts val="105"/>
                </a:spcBef>
              </a:pPr>
              <a:r>
                <a:rPr sz="950" dirty="0">
                  <a:latin typeface="Myriad Pro" panose="020B0503030403020204" pitchFamily="34" charset="0"/>
                  <a:cs typeface="Arial"/>
                </a:rPr>
                <a:t>Mini</a:t>
              </a:r>
              <a:endParaRPr lang="en-US" altLang="zh-CN" sz="950" dirty="0">
                <a:latin typeface="Myriad Pro" panose="020B0503030403020204" pitchFamily="34" charset="0"/>
                <a:cs typeface="Arial"/>
              </a:endParaRPr>
            </a:p>
            <a:p>
              <a:pPr marL="12700" marR="5080" indent="65405" algn="ctr">
                <a:lnSpc>
                  <a:spcPts val="850"/>
                </a:lnSpc>
                <a:spcBef>
                  <a:spcPts val="105"/>
                </a:spcBef>
              </a:pPr>
              <a:r>
                <a:rPr sz="950" dirty="0">
                  <a:latin typeface="Myriad Pro" panose="020B0503030403020204" pitchFamily="34" charset="0"/>
                  <a:cs typeface="Arial"/>
                </a:rPr>
                <a:t> G</a:t>
              </a:r>
              <a:r>
                <a:rPr sz="950" spc="-5" dirty="0">
                  <a:latin typeface="Myriad Pro" panose="020B0503030403020204" pitchFamily="34" charset="0"/>
                  <a:cs typeface="Arial"/>
                </a:rPr>
                <a:t>a</a:t>
              </a:r>
              <a:r>
                <a:rPr sz="950" dirty="0">
                  <a:latin typeface="Myriad Pro" panose="020B0503030403020204" pitchFamily="34" charset="0"/>
                  <a:cs typeface="Arial"/>
                </a:rPr>
                <a:t>m</a:t>
              </a:r>
              <a:r>
                <a:rPr sz="950" spc="-5" dirty="0">
                  <a:latin typeface="Myriad Pro" panose="020B0503030403020204" pitchFamily="34" charset="0"/>
                  <a:cs typeface="Arial"/>
                </a:rPr>
                <a:t>e</a:t>
              </a:r>
              <a:r>
                <a:rPr sz="950" dirty="0">
                  <a:latin typeface="Myriad Pro" panose="020B0503030403020204" pitchFamily="34" charset="0"/>
                  <a:cs typeface="Arial"/>
                </a:rPr>
                <a:t>s</a:t>
              </a:r>
            </a:p>
          </p:txBody>
        </p:sp>
      </p:grpSp>
      <p:grpSp>
        <p:nvGrpSpPr>
          <p:cNvPr id="22" name="组合 21">
            <a:extLst>
              <a:ext uri="{FF2B5EF4-FFF2-40B4-BE49-F238E27FC236}">
                <a16:creationId xmlns:a16="http://schemas.microsoft.com/office/drawing/2014/main" id="{2FB00131-A6C3-2047-A52D-03A750286EF8}"/>
              </a:ext>
            </a:extLst>
          </p:cNvPr>
          <p:cNvGrpSpPr/>
          <p:nvPr/>
        </p:nvGrpSpPr>
        <p:grpSpPr>
          <a:xfrm>
            <a:off x="9596777" y="3911766"/>
            <a:ext cx="2141674" cy="705971"/>
            <a:chOff x="9608099" y="3714667"/>
            <a:chExt cx="2498734" cy="823671"/>
          </a:xfrm>
        </p:grpSpPr>
        <p:sp>
          <p:nvSpPr>
            <p:cNvPr id="23" name="object 27">
              <a:extLst>
                <a:ext uri="{FF2B5EF4-FFF2-40B4-BE49-F238E27FC236}">
                  <a16:creationId xmlns:a16="http://schemas.microsoft.com/office/drawing/2014/main" id="{18A993D8-A114-FE43-9DA2-E7FA83ACCF4E}"/>
                </a:ext>
              </a:extLst>
            </p:cNvPr>
            <p:cNvSpPr/>
            <p:nvPr/>
          </p:nvSpPr>
          <p:spPr>
            <a:xfrm>
              <a:off x="9755493" y="3733945"/>
              <a:ext cx="462170" cy="478603"/>
            </a:xfrm>
            <a:prstGeom prst="rect">
              <a:avLst/>
            </a:prstGeom>
            <a:blipFill>
              <a:blip r:embed="rId9"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24" name="object 28">
              <a:extLst>
                <a:ext uri="{FF2B5EF4-FFF2-40B4-BE49-F238E27FC236}">
                  <a16:creationId xmlns:a16="http://schemas.microsoft.com/office/drawing/2014/main" id="{B87E69A2-49E6-0F44-8C89-7B915B25709D}"/>
                </a:ext>
              </a:extLst>
            </p:cNvPr>
            <p:cNvSpPr txBox="1"/>
            <p:nvPr/>
          </p:nvSpPr>
          <p:spPr>
            <a:xfrm>
              <a:off x="9608099" y="4252477"/>
              <a:ext cx="756957" cy="153437"/>
            </a:xfrm>
            <a:prstGeom prst="rect">
              <a:avLst/>
            </a:prstGeom>
          </p:spPr>
          <p:txBody>
            <a:bodyPr vert="horz" wrap="square" lIns="0" tIns="12700" rIns="0" bIns="0" rtlCol="0">
              <a:spAutoFit/>
            </a:bodyPr>
            <a:lstStyle/>
            <a:p>
              <a:pPr marL="36830" marR="5080" indent="-24765" algn="ctr">
                <a:lnSpc>
                  <a:spcPts val="850"/>
                </a:lnSpc>
                <a:spcBef>
                  <a:spcPts val="105"/>
                </a:spcBef>
              </a:pPr>
              <a:r>
                <a:rPr sz="950" spc="-15" dirty="0">
                  <a:latin typeface="Myriad Pro" panose="020B0503030403020204" pitchFamily="34" charset="0"/>
                  <a:cs typeface="Arial"/>
                </a:rPr>
                <a:t>QQ Music</a:t>
              </a:r>
            </a:p>
          </p:txBody>
        </p:sp>
        <p:sp>
          <p:nvSpPr>
            <p:cNvPr id="25" name="object 31">
              <a:extLst>
                <a:ext uri="{FF2B5EF4-FFF2-40B4-BE49-F238E27FC236}">
                  <a16:creationId xmlns:a16="http://schemas.microsoft.com/office/drawing/2014/main" id="{0B4C7C30-7783-AF46-B4EB-385F1BC49CD4}"/>
                </a:ext>
              </a:extLst>
            </p:cNvPr>
            <p:cNvSpPr/>
            <p:nvPr/>
          </p:nvSpPr>
          <p:spPr>
            <a:xfrm>
              <a:off x="10331489" y="3752284"/>
              <a:ext cx="428532" cy="447163"/>
            </a:xfrm>
            <a:prstGeom prst="rect">
              <a:avLst/>
            </a:prstGeom>
            <a:blipFill>
              <a:blip r:embed="rId10"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26" name="object 32">
              <a:extLst>
                <a:ext uri="{FF2B5EF4-FFF2-40B4-BE49-F238E27FC236}">
                  <a16:creationId xmlns:a16="http://schemas.microsoft.com/office/drawing/2014/main" id="{6159A059-806E-E64F-A627-C452503F335F}"/>
                </a:ext>
              </a:extLst>
            </p:cNvPr>
            <p:cNvSpPr txBox="1"/>
            <p:nvPr/>
          </p:nvSpPr>
          <p:spPr>
            <a:xfrm>
              <a:off x="10265582" y="4252477"/>
              <a:ext cx="604415" cy="153437"/>
            </a:xfrm>
            <a:prstGeom prst="rect">
              <a:avLst/>
            </a:prstGeom>
          </p:spPr>
          <p:txBody>
            <a:bodyPr vert="horz" wrap="square" lIns="0" tIns="12700" rIns="0" bIns="0" rtlCol="0">
              <a:spAutoFit/>
            </a:bodyPr>
            <a:lstStyle/>
            <a:p>
              <a:pPr marL="36830" marR="5080" indent="-24765" algn="ctr">
                <a:lnSpc>
                  <a:spcPts val="850"/>
                </a:lnSpc>
                <a:spcBef>
                  <a:spcPts val="105"/>
                </a:spcBef>
              </a:pPr>
              <a:r>
                <a:rPr sz="950" spc="-15" dirty="0">
                  <a:latin typeface="Myriad Pro" panose="020B0503030403020204" pitchFamily="34" charset="0"/>
                  <a:cs typeface="Arial"/>
                </a:rPr>
                <a:t>WeSing</a:t>
              </a:r>
            </a:p>
          </p:txBody>
        </p:sp>
        <p:sp>
          <p:nvSpPr>
            <p:cNvPr id="27" name="object 29">
              <a:extLst>
                <a:ext uri="{FF2B5EF4-FFF2-40B4-BE49-F238E27FC236}">
                  <a16:creationId xmlns:a16="http://schemas.microsoft.com/office/drawing/2014/main" id="{503DF868-21BA-F84E-86F3-62F9421D34E1}"/>
                </a:ext>
              </a:extLst>
            </p:cNvPr>
            <p:cNvSpPr/>
            <p:nvPr/>
          </p:nvSpPr>
          <p:spPr>
            <a:xfrm>
              <a:off x="10894653" y="3748601"/>
              <a:ext cx="466170" cy="474414"/>
            </a:xfrm>
            <a:prstGeom prst="rect">
              <a:avLst/>
            </a:prstGeom>
            <a:blipFill>
              <a:blip r:embed="rId11" cstate="print"/>
              <a:stretch>
                <a:fillRect/>
              </a:stretch>
            </a:blipFill>
          </p:spPr>
          <p:txBody>
            <a:bodyPr wrap="square" lIns="0" tIns="0" rIns="0" bIns="0" rtlCol="0"/>
            <a:lstStyle/>
            <a:p>
              <a:pPr algn="ctr">
                <a:lnSpc>
                  <a:spcPts val="850"/>
                </a:lnSpc>
              </a:pPr>
              <a:endParaRPr sz="950">
                <a:latin typeface="Myriad Pro" panose="020B0503030403020204" pitchFamily="34" charset="0"/>
              </a:endParaRPr>
            </a:p>
          </p:txBody>
        </p:sp>
        <p:sp>
          <p:nvSpPr>
            <p:cNvPr id="28" name="object 30">
              <a:extLst>
                <a:ext uri="{FF2B5EF4-FFF2-40B4-BE49-F238E27FC236}">
                  <a16:creationId xmlns:a16="http://schemas.microsoft.com/office/drawing/2014/main" id="{C4A9712E-31F3-4D45-B6B7-57650568EEB4}"/>
                </a:ext>
              </a:extLst>
            </p:cNvPr>
            <p:cNvSpPr txBox="1"/>
            <p:nvPr/>
          </p:nvSpPr>
          <p:spPr>
            <a:xfrm>
              <a:off x="10672756" y="4244216"/>
              <a:ext cx="909967" cy="276873"/>
            </a:xfrm>
            <a:prstGeom prst="rect">
              <a:avLst/>
            </a:prstGeom>
          </p:spPr>
          <p:txBody>
            <a:bodyPr vert="horz" wrap="square" lIns="0" tIns="12700" rIns="0" bIns="0" rtlCol="0">
              <a:spAutoFit/>
            </a:bodyPr>
            <a:lstStyle/>
            <a:p>
              <a:pPr marL="36830" marR="5080" indent="-24765" algn="ctr">
                <a:lnSpc>
                  <a:spcPts val="800"/>
                </a:lnSpc>
                <a:spcBef>
                  <a:spcPts val="105"/>
                </a:spcBef>
              </a:pPr>
              <a:r>
                <a:rPr sz="950" spc="-15" dirty="0" err="1">
                  <a:latin typeface="Myriad Pro" panose="020B0503030403020204" pitchFamily="34" charset="0"/>
                  <a:cs typeface="Arial"/>
                </a:rPr>
                <a:t>Kugou</a:t>
              </a:r>
              <a:endParaRPr lang="en-US" altLang="zh-CN" sz="950" spc="-15" dirty="0">
                <a:latin typeface="Myriad Pro" panose="020B0503030403020204" pitchFamily="34" charset="0"/>
                <a:cs typeface="Arial"/>
              </a:endParaRPr>
            </a:p>
            <a:p>
              <a:pPr marL="36830" marR="5080" indent="-24765" algn="ctr">
                <a:lnSpc>
                  <a:spcPts val="800"/>
                </a:lnSpc>
                <a:spcBef>
                  <a:spcPts val="105"/>
                </a:spcBef>
              </a:pPr>
              <a:r>
                <a:rPr sz="950" spc="-15" dirty="0">
                  <a:latin typeface="Myriad Pro" panose="020B0503030403020204" pitchFamily="34" charset="0"/>
                  <a:cs typeface="Arial"/>
                </a:rPr>
                <a:t>Music</a:t>
              </a:r>
            </a:p>
          </p:txBody>
        </p:sp>
        <p:sp>
          <p:nvSpPr>
            <p:cNvPr id="29" name="object 76">
              <a:extLst>
                <a:ext uri="{FF2B5EF4-FFF2-40B4-BE49-F238E27FC236}">
                  <a16:creationId xmlns:a16="http://schemas.microsoft.com/office/drawing/2014/main" id="{A4D5B34C-838C-2D48-9EA9-5271CB5C28EB}"/>
                </a:ext>
              </a:extLst>
            </p:cNvPr>
            <p:cNvSpPr/>
            <p:nvPr/>
          </p:nvSpPr>
          <p:spPr>
            <a:xfrm>
              <a:off x="11425613" y="3714667"/>
              <a:ext cx="452475" cy="472440"/>
            </a:xfrm>
            <a:prstGeom prst="rect">
              <a:avLst/>
            </a:prstGeom>
            <a:blipFill>
              <a:blip r:embed="rId12" cstate="print"/>
              <a:stretch>
                <a:fillRect/>
              </a:stretch>
            </a:blipFill>
          </p:spPr>
          <p:txBody>
            <a:bodyPr wrap="square" lIns="0" tIns="0" rIns="0" bIns="0" rtlCol="0"/>
            <a:lstStyle/>
            <a:p>
              <a:pPr algn="ctr">
                <a:lnSpc>
                  <a:spcPts val="850"/>
                </a:lnSpc>
              </a:pPr>
              <a:endParaRPr sz="950">
                <a:latin typeface="Myriad Pro" panose="020B0503030403020204" pitchFamily="34" charset="0"/>
              </a:endParaRPr>
            </a:p>
          </p:txBody>
        </p:sp>
        <p:sp>
          <p:nvSpPr>
            <p:cNvPr id="30" name="object 30">
              <a:extLst>
                <a:ext uri="{FF2B5EF4-FFF2-40B4-BE49-F238E27FC236}">
                  <a16:creationId xmlns:a16="http://schemas.microsoft.com/office/drawing/2014/main" id="{02E6D136-CFFB-134A-BFB8-42E32A5669B9}"/>
                </a:ext>
              </a:extLst>
            </p:cNvPr>
            <p:cNvSpPr txBox="1"/>
            <p:nvPr/>
          </p:nvSpPr>
          <p:spPr>
            <a:xfrm>
              <a:off x="11196866" y="4235281"/>
              <a:ext cx="909967" cy="303057"/>
            </a:xfrm>
            <a:prstGeom prst="rect">
              <a:avLst/>
            </a:prstGeom>
          </p:spPr>
          <p:txBody>
            <a:bodyPr vert="horz" wrap="square" lIns="0" tIns="12700" rIns="0" bIns="0" rtlCol="0">
              <a:spAutoFit/>
            </a:bodyPr>
            <a:lstStyle/>
            <a:p>
              <a:pPr marL="36830" marR="5080" indent="-24765" algn="ctr">
                <a:lnSpc>
                  <a:spcPts val="850"/>
                </a:lnSpc>
                <a:spcBef>
                  <a:spcPts val="105"/>
                </a:spcBef>
              </a:pPr>
              <a:r>
                <a:rPr lang="en-US" altLang="zh-CN" sz="950" spc="-15" dirty="0" err="1">
                  <a:latin typeface="Myriad Pro" panose="020B0503030403020204" pitchFamily="34" charset="0"/>
                  <a:cs typeface="Arial"/>
                </a:rPr>
                <a:t>Kuwo</a:t>
              </a:r>
              <a:endParaRPr lang="en-US" altLang="zh-CN" sz="950" spc="-15" dirty="0">
                <a:latin typeface="Myriad Pro" panose="020B0503030403020204" pitchFamily="34" charset="0"/>
                <a:cs typeface="Arial"/>
              </a:endParaRPr>
            </a:p>
            <a:p>
              <a:pPr marL="36830" marR="5080" indent="-24765" algn="ctr">
                <a:lnSpc>
                  <a:spcPts val="850"/>
                </a:lnSpc>
                <a:spcBef>
                  <a:spcPts val="105"/>
                </a:spcBef>
              </a:pPr>
              <a:r>
                <a:rPr lang="en-US" altLang="zh-CN" sz="950" spc="-15" dirty="0">
                  <a:latin typeface="Myriad Pro" panose="020B0503030403020204" pitchFamily="34" charset="0"/>
                  <a:cs typeface="Arial"/>
                </a:rPr>
                <a:t>Music</a:t>
              </a:r>
              <a:endParaRPr sz="950" spc="-15" dirty="0">
                <a:latin typeface="Myriad Pro" panose="020B0503030403020204" pitchFamily="34" charset="0"/>
                <a:cs typeface="Arial"/>
              </a:endParaRPr>
            </a:p>
          </p:txBody>
        </p:sp>
      </p:grpSp>
      <p:grpSp>
        <p:nvGrpSpPr>
          <p:cNvPr id="31" name="组合 30">
            <a:extLst>
              <a:ext uri="{FF2B5EF4-FFF2-40B4-BE49-F238E27FC236}">
                <a16:creationId xmlns:a16="http://schemas.microsoft.com/office/drawing/2014/main" id="{67764883-16D6-1E4A-8C52-A8CDC47A640A}"/>
              </a:ext>
            </a:extLst>
          </p:cNvPr>
          <p:cNvGrpSpPr/>
          <p:nvPr/>
        </p:nvGrpSpPr>
        <p:grpSpPr>
          <a:xfrm>
            <a:off x="5374084" y="5595235"/>
            <a:ext cx="1443831" cy="582096"/>
            <a:chOff x="5196164" y="5947223"/>
            <a:chExt cx="1511809" cy="609503"/>
          </a:xfrm>
        </p:grpSpPr>
        <p:sp>
          <p:nvSpPr>
            <p:cNvPr id="32" name="object 60">
              <a:extLst>
                <a:ext uri="{FF2B5EF4-FFF2-40B4-BE49-F238E27FC236}">
                  <a16:creationId xmlns:a16="http://schemas.microsoft.com/office/drawing/2014/main" id="{6B77C8FE-C9FE-9C41-91DD-3B6D3619A8F3}"/>
                </a:ext>
              </a:extLst>
            </p:cNvPr>
            <p:cNvSpPr/>
            <p:nvPr/>
          </p:nvSpPr>
          <p:spPr>
            <a:xfrm>
              <a:off x="6090878" y="5947223"/>
              <a:ext cx="361677" cy="430023"/>
            </a:xfrm>
            <a:prstGeom prst="rect">
              <a:avLst/>
            </a:prstGeom>
            <a:blipFill>
              <a:blip r:embed="rId13"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33" name="object 62">
              <a:extLst>
                <a:ext uri="{FF2B5EF4-FFF2-40B4-BE49-F238E27FC236}">
                  <a16:creationId xmlns:a16="http://schemas.microsoft.com/office/drawing/2014/main" id="{57031D0E-374B-4846-83FF-644A4F03B28B}"/>
                </a:ext>
              </a:extLst>
            </p:cNvPr>
            <p:cNvSpPr txBox="1"/>
            <p:nvPr/>
          </p:nvSpPr>
          <p:spPr>
            <a:xfrm>
              <a:off x="5196164" y="6419011"/>
              <a:ext cx="838319" cy="137703"/>
            </a:xfrm>
            <a:prstGeom prst="rect">
              <a:avLst/>
            </a:prstGeom>
          </p:spPr>
          <p:txBody>
            <a:bodyPr vert="horz" wrap="square" lIns="0" tIns="12700" rIns="0" bIns="0" rtlCol="0">
              <a:spAutoFit/>
            </a:bodyPr>
            <a:lstStyle/>
            <a:p>
              <a:pPr marL="12700" algn="ctr">
                <a:lnSpc>
                  <a:spcPts val="850"/>
                </a:lnSpc>
                <a:spcBef>
                  <a:spcPts val="100"/>
                </a:spcBef>
              </a:pPr>
              <a:r>
                <a:rPr lang="en" sz="950" spc="-5" dirty="0" err="1">
                  <a:latin typeface="Myriad Pro" panose="020B0503030403020204" pitchFamily="34" charset="0"/>
                  <a:cs typeface="Arial"/>
                </a:rPr>
                <a:t>wechat</a:t>
              </a:r>
              <a:r>
                <a:rPr lang="en-US" altLang="zh-CN" sz="950" spc="-5" dirty="0">
                  <a:latin typeface="Myriad Pro" panose="020B0503030403020204" pitchFamily="34" charset="0"/>
                  <a:cs typeface="Arial"/>
                </a:rPr>
                <a:t> </a:t>
              </a:r>
              <a:r>
                <a:rPr sz="950" dirty="0">
                  <a:latin typeface="Myriad Pro" panose="020B0503030403020204" pitchFamily="34" charset="0"/>
                  <a:cs typeface="Arial"/>
                </a:rPr>
                <a:t>Pay</a:t>
              </a:r>
            </a:p>
          </p:txBody>
        </p:sp>
        <p:sp>
          <p:nvSpPr>
            <p:cNvPr id="34" name="object 73">
              <a:extLst>
                <a:ext uri="{FF2B5EF4-FFF2-40B4-BE49-F238E27FC236}">
                  <a16:creationId xmlns:a16="http://schemas.microsoft.com/office/drawing/2014/main" id="{35299A0B-C8A0-964D-9068-C6CAC9E1E2DE}"/>
                </a:ext>
              </a:extLst>
            </p:cNvPr>
            <p:cNvSpPr/>
            <p:nvPr/>
          </p:nvSpPr>
          <p:spPr>
            <a:xfrm>
              <a:off x="5389584" y="5964742"/>
              <a:ext cx="470043" cy="421833"/>
            </a:xfrm>
            <a:prstGeom prst="rect">
              <a:avLst/>
            </a:prstGeom>
            <a:blipFill>
              <a:blip r:embed="rId14"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35" name="object 62">
              <a:extLst>
                <a:ext uri="{FF2B5EF4-FFF2-40B4-BE49-F238E27FC236}">
                  <a16:creationId xmlns:a16="http://schemas.microsoft.com/office/drawing/2014/main" id="{135A4925-B885-9247-B1BE-BEEFAA17AB88}"/>
                </a:ext>
              </a:extLst>
            </p:cNvPr>
            <p:cNvSpPr txBox="1"/>
            <p:nvPr/>
          </p:nvSpPr>
          <p:spPr>
            <a:xfrm>
              <a:off x="5869654" y="6419023"/>
              <a:ext cx="838319" cy="137703"/>
            </a:xfrm>
            <a:prstGeom prst="rect">
              <a:avLst/>
            </a:prstGeom>
          </p:spPr>
          <p:txBody>
            <a:bodyPr vert="horz" wrap="square" lIns="0" tIns="12700" rIns="0" bIns="0" rtlCol="0">
              <a:spAutoFit/>
            </a:bodyPr>
            <a:lstStyle/>
            <a:p>
              <a:pPr marL="12700" algn="ctr">
                <a:lnSpc>
                  <a:spcPts val="850"/>
                </a:lnSpc>
                <a:spcBef>
                  <a:spcPts val="100"/>
                </a:spcBef>
              </a:pPr>
              <a:r>
                <a:rPr lang="en-US" altLang="zh-CN" sz="950" dirty="0">
                  <a:latin typeface="Myriad Pro" panose="020B0503030403020204" pitchFamily="34" charset="0"/>
                  <a:cs typeface="Arial"/>
                </a:rPr>
                <a:t>QQ </a:t>
              </a:r>
              <a:r>
                <a:rPr lang="en-US" altLang="zh-CN" sz="950" spc="-5" dirty="0">
                  <a:latin typeface="Myriad Pro" panose="020B0503030403020204" pitchFamily="34" charset="0"/>
                  <a:cs typeface="Arial"/>
                </a:rPr>
                <a:t>Wallet</a:t>
              </a:r>
              <a:endParaRPr sz="950" dirty="0">
                <a:latin typeface="Myriad Pro" panose="020B0503030403020204" pitchFamily="34" charset="0"/>
                <a:cs typeface="Arial"/>
              </a:endParaRPr>
            </a:p>
          </p:txBody>
        </p:sp>
      </p:grpSp>
      <p:sp>
        <p:nvSpPr>
          <p:cNvPr id="36" name="矩形: 圆角 80">
            <a:extLst>
              <a:ext uri="{FF2B5EF4-FFF2-40B4-BE49-F238E27FC236}">
                <a16:creationId xmlns:a16="http://schemas.microsoft.com/office/drawing/2014/main" id="{CA719232-860B-A94A-9C55-964E25B53622}"/>
              </a:ext>
            </a:extLst>
          </p:cNvPr>
          <p:cNvSpPr/>
          <p:nvPr/>
        </p:nvSpPr>
        <p:spPr>
          <a:xfrm>
            <a:off x="9040059" y="520995"/>
            <a:ext cx="2007258" cy="1281941"/>
          </a:xfrm>
          <a:prstGeom prst="roundRect">
            <a:avLst/>
          </a:prstGeom>
          <a:gradFill>
            <a:gsLst>
              <a:gs pos="74000">
                <a:schemeClr val="bg1">
                  <a:lumMod val="95000"/>
                </a:schemeClr>
              </a:gs>
              <a:gs pos="33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object 20">
            <a:extLst>
              <a:ext uri="{FF2B5EF4-FFF2-40B4-BE49-F238E27FC236}">
                <a16:creationId xmlns:a16="http://schemas.microsoft.com/office/drawing/2014/main" id="{818DFBB2-0A79-D54F-A064-34E0CC0FB007}"/>
              </a:ext>
            </a:extLst>
          </p:cNvPr>
          <p:cNvSpPr txBox="1"/>
          <p:nvPr/>
        </p:nvSpPr>
        <p:spPr>
          <a:xfrm>
            <a:off x="9142698" y="1121952"/>
            <a:ext cx="1801980" cy="354584"/>
          </a:xfrm>
          <a:prstGeom prst="rect">
            <a:avLst/>
          </a:prstGeom>
        </p:spPr>
        <p:txBody>
          <a:bodyPr vert="horz" wrap="square" lIns="0" tIns="71755" rIns="0" bIns="0" rtlCol="0">
            <a:spAutoFit/>
          </a:bodyPr>
          <a:lstStyle/>
          <a:p>
            <a:pPr algn="ctr">
              <a:lnSpc>
                <a:spcPts val="1100"/>
              </a:lnSpc>
              <a:spcBef>
                <a:spcPts val="315"/>
              </a:spcBef>
            </a:pPr>
            <a:r>
              <a:rPr sz="1200" dirty="0">
                <a:solidFill>
                  <a:schemeClr val="bg2">
                    <a:lumMod val="25000"/>
                  </a:schemeClr>
                </a:solidFill>
                <a:latin typeface="Myriad Pro" panose="020B0503030403020204" pitchFamily="34" charset="0"/>
                <a:cs typeface="Arial"/>
              </a:rPr>
              <a:t>total</a:t>
            </a:r>
            <a:r>
              <a:rPr sz="1200" spc="-25" dirty="0">
                <a:solidFill>
                  <a:schemeClr val="bg2">
                    <a:lumMod val="25000"/>
                  </a:schemeClr>
                </a:solidFill>
                <a:latin typeface="Myriad Pro" panose="020B0503030403020204" pitchFamily="34" charset="0"/>
                <a:cs typeface="Arial"/>
              </a:rPr>
              <a:t> </a:t>
            </a:r>
            <a:r>
              <a:rPr sz="1200" spc="-5" dirty="0">
                <a:solidFill>
                  <a:schemeClr val="bg2">
                    <a:lumMod val="25000"/>
                  </a:schemeClr>
                </a:solidFill>
                <a:latin typeface="Myriad Pro" panose="020B0503030403020204" pitchFamily="34" charset="0"/>
                <a:cs typeface="Arial"/>
              </a:rPr>
              <a:t>fee-based</a:t>
            </a:r>
            <a:endParaRPr sz="1200" dirty="0">
              <a:solidFill>
                <a:schemeClr val="bg2">
                  <a:lumMod val="25000"/>
                </a:schemeClr>
              </a:solidFill>
              <a:latin typeface="Myriad Pro" panose="020B0503030403020204" pitchFamily="34" charset="0"/>
              <a:cs typeface="Arial"/>
            </a:endParaRPr>
          </a:p>
          <a:p>
            <a:pPr algn="ctr">
              <a:lnSpc>
                <a:spcPts val="1100"/>
              </a:lnSpc>
            </a:pPr>
            <a:r>
              <a:rPr sz="1200" spc="-30" dirty="0">
                <a:solidFill>
                  <a:schemeClr val="bg2">
                    <a:lumMod val="25000"/>
                  </a:schemeClr>
                </a:solidFill>
                <a:latin typeface="Myriad Pro" panose="020B0503030403020204" pitchFamily="34" charset="0"/>
                <a:cs typeface="Arial"/>
              </a:rPr>
              <a:t>VAS </a:t>
            </a:r>
            <a:r>
              <a:rPr sz="1200" spc="-5" dirty="0">
                <a:solidFill>
                  <a:schemeClr val="bg2">
                    <a:lumMod val="25000"/>
                  </a:schemeClr>
                </a:solidFill>
                <a:latin typeface="Myriad Pro" panose="020B0503030403020204" pitchFamily="34" charset="0"/>
                <a:cs typeface="Arial"/>
              </a:rPr>
              <a:t>subscriptions</a:t>
            </a:r>
            <a:r>
              <a:rPr sz="1200" spc="-30" dirty="0">
                <a:solidFill>
                  <a:schemeClr val="bg2">
                    <a:lumMod val="25000"/>
                  </a:schemeClr>
                </a:solidFill>
                <a:latin typeface="Myriad Pro" panose="020B0503030403020204" pitchFamily="34" charset="0"/>
                <a:cs typeface="Arial"/>
              </a:rPr>
              <a:t> </a:t>
            </a:r>
            <a:r>
              <a:rPr sz="1200" spc="-7" baseline="24305" dirty="0">
                <a:solidFill>
                  <a:schemeClr val="bg2">
                    <a:lumMod val="25000"/>
                  </a:schemeClr>
                </a:solidFill>
                <a:latin typeface="Myriad Pro" panose="020B0503030403020204" pitchFamily="34" charset="0"/>
                <a:cs typeface="Arial"/>
              </a:rPr>
              <a:t>(3)</a:t>
            </a:r>
            <a:endParaRPr sz="1200" baseline="24305" dirty="0">
              <a:solidFill>
                <a:schemeClr val="bg2">
                  <a:lumMod val="25000"/>
                </a:schemeClr>
              </a:solidFill>
              <a:latin typeface="Myriad Pro" panose="020B0503030403020204" pitchFamily="34" charset="0"/>
              <a:cs typeface="Arial"/>
            </a:endParaRPr>
          </a:p>
        </p:txBody>
      </p:sp>
      <p:sp>
        <p:nvSpPr>
          <p:cNvPr id="38" name="矩形 37">
            <a:extLst>
              <a:ext uri="{FF2B5EF4-FFF2-40B4-BE49-F238E27FC236}">
                <a16:creationId xmlns:a16="http://schemas.microsoft.com/office/drawing/2014/main" id="{5722082B-FB0F-5F42-9B2F-AABBC7B454C4}"/>
              </a:ext>
            </a:extLst>
          </p:cNvPr>
          <p:cNvSpPr/>
          <p:nvPr/>
        </p:nvSpPr>
        <p:spPr>
          <a:xfrm>
            <a:off x="8985817" y="545803"/>
            <a:ext cx="2115743" cy="707886"/>
          </a:xfrm>
          <a:prstGeom prst="rect">
            <a:avLst/>
          </a:prstGeom>
        </p:spPr>
        <p:txBody>
          <a:bodyPr wrap="square">
            <a:spAutoFit/>
          </a:bodyPr>
          <a:lstStyle/>
          <a:p>
            <a:pPr marL="1905" algn="ctr">
              <a:lnSpc>
                <a:spcPct val="100000"/>
              </a:lnSpc>
              <a:spcBef>
                <a:spcPts val="565"/>
              </a:spcBef>
            </a:pPr>
            <a:r>
              <a:rPr lang="en-US" altLang="zh-CN" sz="4000" b="1" spc="-5" dirty="0">
                <a:solidFill>
                  <a:schemeClr val="accent2"/>
                </a:solidFill>
                <a:latin typeface="Myriad Pro" panose="020B0503030403020204" pitchFamily="34" charset="0"/>
                <a:cs typeface="Arial"/>
              </a:rPr>
              <a:t>226</a:t>
            </a:r>
            <a:r>
              <a:rPr lang="en-US" altLang="zh-CN" sz="2500" b="1" spc="-5" dirty="0">
                <a:solidFill>
                  <a:schemeClr val="accent2"/>
                </a:solidFill>
                <a:latin typeface="Myriad Pro" panose="020B0503030403020204" pitchFamily="34" charset="0"/>
                <a:cs typeface="Arial"/>
              </a:rPr>
              <a:t> </a:t>
            </a:r>
            <a:r>
              <a:rPr lang="en-US" altLang="zh-CN" sz="2200" b="1" spc="-5" dirty="0">
                <a:solidFill>
                  <a:schemeClr val="accent2"/>
                </a:solidFill>
                <a:latin typeface="Myriad Pro" panose="020B0503030403020204" pitchFamily="34" charset="0"/>
                <a:cs typeface="Arial"/>
              </a:rPr>
              <a:t>million</a:t>
            </a:r>
          </a:p>
        </p:txBody>
      </p:sp>
      <p:sp>
        <p:nvSpPr>
          <p:cNvPr id="39" name="矩形: 圆角 79">
            <a:extLst>
              <a:ext uri="{FF2B5EF4-FFF2-40B4-BE49-F238E27FC236}">
                <a16:creationId xmlns:a16="http://schemas.microsoft.com/office/drawing/2014/main" id="{6527A223-E5FA-5E40-86D4-6E150410BD9B}"/>
              </a:ext>
            </a:extLst>
          </p:cNvPr>
          <p:cNvSpPr/>
          <p:nvPr/>
        </p:nvSpPr>
        <p:spPr>
          <a:xfrm>
            <a:off x="6372370" y="520995"/>
            <a:ext cx="2607805" cy="1281941"/>
          </a:xfrm>
          <a:prstGeom prst="roundRect">
            <a:avLst/>
          </a:prstGeom>
          <a:gradFill>
            <a:gsLst>
              <a:gs pos="74000">
                <a:schemeClr val="bg1">
                  <a:lumMod val="95000"/>
                </a:schemeClr>
              </a:gs>
              <a:gs pos="33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object 52">
            <a:extLst>
              <a:ext uri="{FF2B5EF4-FFF2-40B4-BE49-F238E27FC236}">
                <a16:creationId xmlns:a16="http://schemas.microsoft.com/office/drawing/2014/main" id="{1B7C75CA-6425-5448-ACD6-26EC212791FE}"/>
              </a:ext>
            </a:extLst>
          </p:cNvPr>
          <p:cNvSpPr txBox="1"/>
          <p:nvPr/>
        </p:nvSpPr>
        <p:spPr>
          <a:xfrm>
            <a:off x="6752226" y="1115843"/>
            <a:ext cx="1848092" cy="495649"/>
          </a:xfrm>
          <a:prstGeom prst="rect">
            <a:avLst/>
          </a:prstGeom>
        </p:spPr>
        <p:txBody>
          <a:bodyPr vert="horz" wrap="square" lIns="0" tIns="71755" rIns="0" bIns="0" rtlCol="0">
            <a:spAutoFit/>
          </a:bodyPr>
          <a:lstStyle/>
          <a:p>
            <a:pPr algn="ctr">
              <a:lnSpc>
                <a:spcPts val="1100"/>
              </a:lnSpc>
              <a:spcBef>
                <a:spcPts val="315"/>
              </a:spcBef>
            </a:pPr>
            <a:r>
              <a:rPr sz="1200" dirty="0">
                <a:solidFill>
                  <a:schemeClr val="bg2">
                    <a:lumMod val="25000"/>
                  </a:schemeClr>
                </a:solidFill>
                <a:latin typeface="Myriad Pro" panose="020B0503030403020204" pitchFamily="34" charset="0"/>
                <a:cs typeface="Arial"/>
              </a:rPr>
              <a:t>total </a:t>
            </a:r>
            <a:r>
              <a:rPr sz="1200" spc="-5" dirty="0">
                <a:solidFill>
                  <a:schemeClr val="bg2">
                    <a:lumMod val="25000"/>
                  </a:schemeClr>
                </a:solidFill>
                <a:latin typeface="Myriad Pro" panose="020B0503030403020204" pitchFamily="34" charset="0"/>
                <a:cs typeface="Arial"/>
              </a:rPr>
              <a:t>transaction value generated</a:t>
            </a:r>
            <a:r>
              <a:rPr sz="1200" spc="-85" dirty="0">
                <a:solidFill>
                  <a:schemeClr val="bg2">
                    <a:lumMod val="25000"/>
                  </a:schemeClr>
                </a:solidFill>
                <a:latin typeface="Myriad Pro" panose="020B0503030403020204" pitchFamily="34" charset="0"/>
                <a:cs typeface="Arial"/>
              </a:rPr>
              <a:t> </a:t>
            </a:r>
            <a:r>
              <a:rPr sz="1200" dirty="0">
                <a:solidFill>
                  <a:schemeClr val="bg2">
                    <a:lumMod val="25000"/>
                  </a:schemeClr>
                </a:solidFill>
                <a:latin typeface="Myriad Pro" panose="020B0503030403020204" pitchFamily="34" charset="0"/>
                <a:cs typeface="Arial"/>
              </a:rPr>
              <a:t>from</a:t>
            </a:r>
          </a:p>
          <a:p>
            <a:pPr marL="4445" algn="ctr">
              <a:lnSpc>
                <a:spcPts val="1100"/>
              </a:lnSpc>
            </a:pPr>
            <a:r>
              <a:rPr lang="en" sz="1200" i="1" spc="-5" dirty="0" err="1">
                <a:solidFill>
                  <a:schemeClr val="bg2">
                    <a:lumMod val="25000"/>
                  </a:schemeClr>
                </a:solidFill>
                <a:latin typeface="Myriad Pro" panose="020B0503030403020204" pitchFamily="34" charset="0"/>
                <a:cs typeface="Arial"/>
              </a:rPr>
              <a:t>Wechat</a:t>
            </a:r>
            <a:r>
              <a:rPr sz="1200" i="1" spc="-5" dirty="0">
                <a:solidFill>
                  <a:schemeClr val="bg2">
                    <a:lumMod val="25000"/>
                  </a:schemeClr>
                </a:solidFill>
                <a:latin typeface="Myriad Pro" panose="020B0503030403020204" pitchFamily="34" charset="0"/>
                <a:cs typeface="Arial"/>
              </a:rPr>
              <a:t> Mini Programs</a:t>
            </a:r>
            <a:r>
              <a:rPr sz="1200" i="1" spc="-35" dirty="0">
                <a:solidFill>
                  <a:schemeClr val="bg2">
                    <a:lumMod val="25000"/>
                  </a:schemeClr>
                </a:solidFill>
                <a:latin typeface="Myriad Pro" panose="020B0503030403020204" pitchFamily="34" charset="0"/>
                <a:cs typeface="Arial"/>
              </a:rPr>
              <a:t> </a:t>
            </a:r>
            <a:r>
              <a:rPr sz="1200" spc="-7" baseline="24305" dirty="0">
                <a:solidFill>
                  <a:schemeClr val="bg2">
                    <a:lumMod val="25000"/>
                  </a:schemeClr>
                </a:solidFill>
                <a:latin typeface="Myriad Pro" panose="020B0503030403020204" pitchFamily="34" charset="0"/>
                <a:cs typeface="Arial"/>
              </a:rPr>
              <a:t>(2)</a:t>
            </a:r>
            <a:endParaRPr sz="1200" baseline="24305" dirty="0">
              <a:solidFill>
                <a:schemeClr val="bg2">
                  <a:lumMod val="25000"/>
                </a:schemeClr>
              </a:solidFill>
              <a:latin typeface="Myriad Pro" panose="020B0503030403020204" pitchFamily="34" charset="0"/>
              <a:cs typeface="Arial"/>
            </a:endParaRPr>
          </a:p>
        </p:txBody>
      </p:sp>
      <p:sp>
        <p:nvSpPr>
          <p:cNvPr id="41" name="矩形 40">
            <a:extLst>
              <a:ext uri="{FF2B5EF4-FFF2-40B4-BE49-F238E27FC236}">
                <a16:creationId xmlns:a16="http://schemas.microsoft.com/office/drawing/2014/main" id="{F5C86F41-6C12-584D-9B78-A02B68F6D498}"/>
              </a:ext>
            </a:extLst>
          </p:cNvPr>
          <p:cNvSpPr/>
          <p:nvPr/>
        </p:nvSpPr>
        <p:spPr>
          <a:xfrm>
            <a:off x="6199394" y="557964"/>
            <a:ext cx="2953757" cy="707886"/>
          </a:xfrm>
          <a:prstGeom prst="rect">
            <a:avLst/>
          </a:prstGeom>
        </p:spPr>
        <p:txBody>
          <a:bodyPr wrap="square">
            <a:spAutoFit/>
          </a:bodyPr>
          <a:lstStyle/>
          <a:p>
            <a:pPr marL="1905" algn="ctr">
              <a:spcBef>
                <a:spcPts val="565"/>
              </a:spcBef>
            </a:pPr>
            <a:r>
              <a:rPr lang="en-US" altLang="zh-CN" sz="2200" b="1" spc="-5" dirty="0">
                <a:solidFill>
                  <a:schemeClr val="accent2"/>
                </a:solidFill>
                <a:latin typeface="Myriad Pro" panose="020B0503030403020204" pitchFamily="34" charset="0"/>
                <a:cs typeface="Arial"/>
              </a:rPr>
              <a:t>RMB</a:t>
            </a:r>
            <a:r>
              <a:rPr lang="en-US" altLang="zh-CN" sz="4000" b="1" spc="-5" dirty="0">
                <a:solidFill>
                  <a:schemeClr val="accent2"/>
                </a:solidFill>
                <a:latin typeface="Myriad Pro" panose="020B0503030403020204" pitchFamily="34" charset="0"/>
                <a:cs typeface="Arial"/>
              </a:rPr>
              <a:t>1.6</a:t>
            </a:r>
            <a:r>
              <a:rPr lang="en-US" altLang="zh-CN" sz="2200" b="1" spc="-5" dirty="0">
                <a:solidFill>
                  <a:schemeClr val="accent2"/>
                </a:solidFill>
                <a:latin typeface="Myriad Pro" panose="020B0503030403020204" pitchFamily="34" charset="0"/>
                <a:cs typeface="Arial"/>
              </a:rPr>
              <a:t> trillion+</a:t>
            </a:r>
          </a:p>
        </p:txBody>
      </p:sp>
      <p:sp>
        <p:nvSpPr>
          <p:cNvPr id="42" name="矩形 41">
            <a:extLst>
              <a:ext uri="{FF2B5EF4-FFF2-40B4-BE49-F238E27FC236}">
                <a16:creationId xmlns:a16="http://schemas.microsoft.com/office/drawing/2014/main" id="{A56ED232-DA59-AF44-BF5D-6E3373F83AF9}"/>
              </a:ext>
            </a:extLst>
          </p:cNvPr>
          <p:cNvSpPr/>
          <p:nvPr/>
        </p:nvSpPr>
        <p:spPr>
          <a:xfrm>
            <a:off x="4407783" y="556276"/>
            <a:ext cx="1826283" cy="707886"/>
          </a:xfrm>
          <a:prstGeom prst="rect">
            <a:avLst/>
          </a:prstGeom>
        </p:spPr>
        <p:txBody>
          <a:bodyPr wrap="square">
            <a:spAutoFit/>
          </a:bodyPr>
          <a:lstStyle/>
          <a:p>
            <a:pPr marL="1905" algn="ctr">
              <a:lnSpc>
                <a:spcPct val="100000"/>
              </a:lnSpc>
              <a:spcBef>
                <a:spcPts val="565"/>
              </a:spcBef>
            </a:pPr>
            <a:r>
              <a:rPr lang="en-US" altLang="zh-CN" sz="4000" b="1" spc="-5" dirty="0">
                <a:solidFill>
                  <a:schemeClr val="accent2"/>
                </a:solidFill>
                <a:latin typeface="Myriad Pro" panose="020B0503030403020204" pitchFamily="34" charset="0"/>
                <a:cs typeface="Arial"/>
              </a:rPr>
              <a:t>1</a:t>
            </a:r>
            <a:r>
              <a:rPr lang="en-US" altLang="zh-CN" sz="2500" b="1" spc="-10" dirty="0">
                <a:solidFill>
                  <a:schemeClr val="accent2"/>
                </a:solidFill>
                <a:latin typeface="Myriad Pro" panose="020B0503030403020204" pitchFamily="34" charset="0"/>
                <a:cs typeface="Arial"/>
              </a:rPr>
              <a:t> </a:t>
            </a:r>
            <a:r>
              <a:rPr lang="en-US" altLang="zh-CN" sz="2200" b="1" dirty="0">
                <a:solidFill>
                  <a:schemeClr val="accent2"/>
                </a:solidFill>
                <a:latin typeface="Myriad Pro" panose="020B0503030403020204" pitchFamily="34" charset="0"/>
                <a:cs typeface="Arial"/>
              </a:rPr>
              <a:t>billion+</a:t>
            </a:r>
            <a:endParaRPr lang="en-US" altLang="zh-CN" sz="2200" dirty="0">
              <a:solidFill>
                <a:schemeClr val="accent2"/>
              </a:solidFill>
              <a:latin typeface="Myriad Pro" panose="020B0503030403020204" pitchFamily="34" charset="0"/>
              <a:cs typeface="Arial"/>
            </a:endParaRPr>
          </a:p>
        </p:txBody>
      </p:sp>
      <p:grpSp>
        <p:nvGrpSpPr>
          <p:cNvPr id="43" name="组合 42">
            <a:extLst>
              <a:ext uri="{FF2B5EF4-FFF2-40B4-BE49-F238E27FC236}">
                <a16:creationId xmlns:a16="http://schemas.microsoft.com/office/drawing/2014/main" id="{7BC38396-14EC-4248-AF1B-E5292931E7A4}"/>
              </a:ext>
            </a:extLst>
          </p:cNvPr>
          <p:cNvGrpSpPr/>
          <p:nvPr/>
        </p:nvGrpSpPr>
        <p:grpSpPr>
          <a:xfrm>
            <a:off x="372757" y="3808924"/>
            <a:ext cx="1643377" cy="745073"/>
            <a:chOff x="238688" y="3680329"/>
            <a:chExt cx="1789269" cy="811217"/>
          </a:xfrm>
        </p:grpSpPr>
        <p:sp>
          <p:nvSpPr>
            <p:cNvPr id="44" name="object 33">
              <a:extLst>
                <a:ext uri="{FF2B5EF4-FFF2-40B4-BE49-F238E27FC236}">
                  <a16:creationId xmlns:a16="http://schemas.microsoft.com/office/drawing/2014/main" id="{A574837E-C7BC-9E44-8787-8E2BE61B0039}"/>
                </a:ext>
              </a:extLst>
            </p:cNvPr>
            <p:cNvSpPr txBox="1"/>
            <p:nvPr/>
          </p:nvSpPr>
          <p:spPr>
            <a:xfrm>
              <a:off x="238688" y="4208038"/>
              <a:ext cx="523702" cy="283508"/>
            </a:xfrm>
            <a:prstGeom prst="rect">
              <a:avLst/>
            </a:prstGeom>
          </p:spPr>
          <p:txBody>
            <a:bodyPr vert="horz" wrap="square" lIns="0" tIns="13335" rIns="0" bIns="0" rtlCol="0">
              <a:spAutoFit/>
            </a:bodyPr>
            <a:lstStyle/>
            <a:p>
              <a:pPr marL="52069" marR="5080" indent="-40005" algn="ctr">
                <a:lnSpc>
                  <a:spcPts val="850"/>
                </a:lnSpc>
                <a:spcBef>
                  <a:spcPts val="105"/>
                </a:spcBef>
              </a:pPr>
              <a:r>
                <a:rPr sz="950" dirty="0">
                  <a:latin typeface="Myriad Pro" panose="020B0503030403020204" pitchFamily="34" charset="0"/>
                  <a:cs typeface="Arial"/>
                </a:rPr>
                <a:t>Ten</a:t>
              </a:r>
              <a:r>
                <a:rPr sz="950" spc="-5" dirty="0">
                  <a:latin typeface="Myriad Pro" panose="020B0503030403020204" pitchFamily="34" charset="0"/>
                  <a:cs typeface="Arial"/>
                </a:rPr>
                <a:t>ce</a:t>
              </a:r>
              <a:r>
                <a:rPr sz="950" dirty="0">
                  <a:latin typeface="Myriad Pro" panose="020B0503030403020204" pitchFamily="34" charset="0"/>
                  <a:cs typeface="Arial"/>
                </a:rPr>
                <a:t>nt</a:t>
              </a:r>
              <a:endParaRPr lang="en-US" altLang="zh-CN" sz="950" dirty="0">
                <a:latin typeface="Myriad Pro" panose="020B0503030403020204" pitchFamily="34" charset="0"/>
                <a:cs typeface="Arial"/>
              </a:endParaRPr>
            </a:p>
            <a:p>
              <a:pPr marL="52069" marR="5080" indent="-40005" algn="ctr">
                <a:lnSpc>
                  <a:spcPts val="850"/>
                </a:lnSpc>
                <a:spcBef>
                  <a:spcPts val="105"/>
                </a:spcBef>
              </a:pPr>
              <a:r>
                <a:rPr sz="950" spc="-5" dirty="0">
                  <a:latin typeface="Myriad Pro" panose="020B0503030403020204" pitchFamily="34" charset="0"/>
                  <a:cs typeface="Arial"/>
                </a:rPr>
                <a:t>Health</a:t>
              </a:r>
              <a:endParaRPr sz="950" dirty="0">
                <a:latin typeface="Myriad Pro" panose="020B0503030403020204" pitchFamily="34" charset="0"/>
                <a:cs typeface="Arial"/>
              </a:endParaRPr>
            </a:p>
          </p:txBody>
        </p:sp>
        <p:sp>
          <p:nvSpPr>
            <p:cNvPr id="45" name="object 57">
              <a:extLst>
                <a:ext uri="{FF2B5EF4-FFF2-40B4-BE49-F238E27FC236}">
                  <a16:creationId xmlns:a16="http://schemas.microsoft.com/office/drawing/2014/main" id="{0474CA69-17E5-5A43-8ED9-EC561349C772}"/>
                </a:ext>
              </a:extLst>
            </p:cNvPr>
            <p:cNvSpPr/>
            <p:nvPr/>
          </p:nvSpPr>
          <p:spPr>
            <a:xfrm>
              <a:off x="1511298" y="3753956"/>
              <a:ext cx="406594" cy="412963"/>
            </a:xfrm>
            <a:prstGeom prst="rect">
              <a:avLst/>
            </a:prstGeom>
            <a:blipFill>
              <a:blip r:embed="rId15"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46" name="object 33">
              <a:extLst>
                <a:ext uri="{FF2B5EF4-FFF2-40B4-BE49-F238E27FC236}">
                  <a16:creationId xmlns:a16="http://schemas.microsoft.com/office/drawing/2014/main" id="{A9ED8A8F-00E6-F340-A8DD-38575B918B87}"/>
                </a:ext>
              </a:extLst>
            </p:cNvPr>
            <p:cNvSpPr txBox="1"/>
            <p:nvPr/>
          </p:nvSpPr>
          <p:spPr>
            <a:xfrm>
              <a:off x="821068" y="4208038"/>
              <a:ext cx="655500" cy="283508"/>
            </a:xfrm>
            <a:prstGeom prst="rect">
              <a:avLst/>
            </a:prstGeom>
          </p:spPr>
          <p:txBody>
            <a:bodyPr vert="horz" wrap="square" lIns="0" tIns="13335" rIns="0" bIns="0" rtlCol="0">
              <a:spAutoFit/>
            </a:bodyPr>
            <a:lstStyle/>
            <a:p>
              <a:pPr marL="52069" marR="5080" indent="-40005" algn="ctr">
                <a:lnSpc>
                  <a:spcPts val="850"/>
                </a:lnSpc>
                <a:spcBef>
                  <a:spcPts val="105"/>
                </a:spcBef>
              </a:pPr>
              <a:r>
                <a:rPr sz="950" dirty="0">
                  <a:latin typeface="Myriad Pro" panose="020B0503030403020204" pitchFamily="34" charset="0"/>
                  <a:cs typeface="Arial"/>
                </a:rPr>
                <a:t>Ten</a:t>
              </a:r>
              <a:r>
                <a:rPr sz="950" spc="-5" dirty="0">
                  <a:latin typeface="Myriad Pro" panose="020B0503030403020204" pitchFamily="34" charset="0"/>
                  <a:cs typeface="Arial"/>
                </a:rPr>
                <a:t>ce</a:t>
              </a:r>
              <a:r>
                <a:rPr sz="950" dirty="0">
                  <a:latin typeface="Myriad Pro" panose="020B0503030403020204" pitchFamily="34" charset="0"/>
                  <a:cs typeface="Arial"/>
                </a:rPr>
                <a:t>nt</a:t>
              </a:r>
              <a:endParaRPr lang="en-US" altLang="zh-CN" sz="950" dirty="0">
                <a:latin typeface="Myriad Pro" panose="020B0503030403020204" pitchFamily="34" charset="0"/>
                <a:cs typeface="Arial"/>
              </a:endParaRPr>
            </a:p>
            <a:p>
              <a:pPr marL="52069" marR="5080" indent="-40005" algn="ctr">
                <a:lnSpc>
                  <a:spcPts val="850"/>
                </a:lnSpc>
                <a:spcBef>
                  <a:spcPts val="105"/>
                </a:spcBef>
              </a:pPr>
              <a:r>
                <a:rPr lang="en-US" sz="950" spc="-5" dirty="0" err="1">
                  <a:latin typeface="Myriad Pro" panose="020B0503030403020204" pitchFamily="34" charset="0"/>
                  <a:cs typeface="Arial"/>
                </a:rPr>
                <a:t>Medipedia</a:t>
              </a:r>
              <a:endParaRPr sz="950" dirty="0">
                <a:latin typeface="Myriad Pro" panose="020B0503030403020204" pitchFamily="34" charset="0"/>
                <a:cs typeface="Arial"/>
              </a:endParaRPr>
            </a:p>
          </p:txBody>
        </p:sp>
        <p:sp>
          <p:nvSpPr>
            <p:cNvPr id="47" name="object 33">
              <a:extLst>
                <a:ext uri="{FF2B5EF4-FFF2-40B4-BE49-F238E27FC236}">
                  <a16:creationId xmlns:a16="http://schemas.microsoft.com/office/drawing/2014/main" id="{53217A6A-DC73-EC43-B70A-FFA7A71340B0}"/>
                </a:ext>
              </a:extLst>
            </p:cNvPr>
            <p:cNvSpPr txBox="1"/>
            <p:nvPr/>
          </p:nvSpPr>
          <p:spPr>
            <a:xfrm>
              <a:off x="1429860" y="4208038"/>
              <a:ext cx="598097" cy="283508"/>
            </a:xfrm>
            <a:prstGeom prst="rect">
              <a:avLst/>
            </a:prstGeom>
          </p:spPr>
          <p:txBody>
            <a:bodyPr vert="horz" wrap="square" lIns="0" tIns="13335" rIns="0" bIns="0" rtlCol="0">
              <a:spAutoFit/>
            </a:bodyPr>
            <a:lstStyle/>
            <a:p>
              <a:pPr marL="52069" marR="5080" indent="-40005" algn="ctr">
                <a:lnSpc>
                  <a:spcPts val="850"/>
                </a:lnSpc>
                <a:spcBef>
                  <a:spcPts val="105"/>
                </a:spcBef>
              </a:pPr>
              <a:r>
                <a:rPr lang="en-US" sz="950" dirty="0">
                  <a:latin typeface="Myriad Pro" panose="020B0503030403020204" pitchFamily="34" charset="0"/>
                  <a:cs typeface="Arial"/>
                </a:rPr>
                <a:t>Health</a:t>
              </a:r>
            </a:p>
            <a:p>
              <a:pPr marL="52069" marR="5080" indent="-40005" algn="ctr">
                <a:lnSpc>
                  <a:spcPts val="850"/>
                </a:lnSpc>
                <a:spcBef>
                  <a:spcPts val="105"/>
                </a:spcBef>
              </a:pPr>
              <a:r>
                <a:rPr lang="en-US" sz="950" dirty="0">
                  <a:latin typeface="Myriad Pro" panose="020B0503030403020204" pitchFamily="34" charset="0"/>
                  <a:cs typeface="Arial"/>
                </a:rPr>
                <a:t>Code</a:t>
              </a:r>
            </a:p>
          </p:txBody>
        </p:sp>
        <p:pic>
          <p:nvPicPr>
            <p:cNvPr id="48" name="图片 47">
              <a:extLst>
                <a:ext uri="{FF2B5EF4-FFF2-40B4-BE49-F238E27FC236}">
                  <a16:creationId xmlns:a16="http://schemas.microsoft.com/office/drawing/2014/main" id="{A9856045-196A-F54E-A774-0C10D6631137}"/>
                </a:ext>
              </a:extLst>
            </p:cNvPr>
            <p:cNvPicPr>
              <a:picLocks noChangeAspect="1"/>
            </p:cNvPicPr>
            <p:nvPr/>
          </p:nvPicPr>
          <p:blipFill>
            <a:blip r:embed="rId16"/>
            <a:stretch>
              <a:fillRect/>
            </a:stretch>
          </p:blipFill>
          <p:spPr>
            <a:xfrm>
              <a:off x="238688" y="3710456"/>
              <a:ext cx="509164" cy="466734"/>
            </a:xfrm>
            <a:prstGeom prst="rect">
              <a:avLst/>
            </a:prstGeom>
          </p:spPr>
        </p:pic>
        <p:pic>
          <p:nvPicPr>
            <p:cNvPr id="49" name="图片 48">
              <a:extLst>
                <a:ext uri="{FF2B5EF4-FFF2-40B4-BE49-F238E27FC236}">
                  <a16:creationId xmlns:a16="http://schemas.microsoft.com/office/drawing/2014/main" id="{AC73AF4A-A853-3A45-ACD4-6F028E62D704}"/>
                </a:ext>
              </a:extLst>
            </p:cNvPr>
            <p:cNvPicPr>
              <a:picLocks noChangeAspect="1"/>
            </p:cNvPicPr>
            <p:nvPr/>
          </p:nvPicPr>
          <p:blipFill rotWithShape="1">
            <a:blip r:embed="rId17"/>
            <a:srcRect t="28250" r="73604" b="9356"/>
            <a:stretch/>
          </p:blipFill>
          <p:spPr>
            <a:xfrm>
              <a:off x="923039" y="3680329"/>
              <a:ext cx="440377" cy="476494"/>
            </a:xfrm>
            <a:prstGeom prst="rect">
              <a:avLst/>
            </a:prstGeom>
          </p:spPr>
        </p:pic>
      </p:grpSp>
      <p:sp>
        <p:nvSpPr>
          <p:cNvPr id="50" name="object 50">
            <a:extLst>
              <a:ext uri="{FF2B5EF4-FFF2-40B4-BE49-F238E27FC236}">
                <a16:creationId xmlns:a16="http://schemas.microsoft.com/office/drawing/2014/main" id="{B74A5779-0936-9247-8F98-01D8FDEB7D23}"/>
              </a:ext>
            </a:extLst>
          </p:cNvPr>
          <p:cNvSpPr txBox="1"/>
          <p:nvPr/>
        </p:nvSpPr>
        <p:spPr>
          <a:xfrm>
            <a:off x="4911935" y="3726145"/>
            <a:ext cx="539823" cy="128818"/>
          </a:xfrm>
          <a:prstGeom prst="rect">
            <a:avLst/>
          </a:prstGeom>
        </p:spPr>
        <p:txBody>
          <a:bodyPr vert="horz" wrap="square" lIns="0" tIns="13335" rIns="0" bIns="0" rtlCol="0">
            <a:spAutoFit/>
          </a:bodyPr>
          <a:lstStyle/>
          <a:p>
            <a:pPr marL="36830" marR="5080" indent="-24765" algn="ctr">
              <a:lnSpc>
                <a:spcPts val="800"/>
              </a:lnSpc>
              <a:spcBef>
                <a:spcPts val="105"/>
              </a:spcBef>
            </a:pPr>
            <a:r>
              <a:rPr lang="en-US" sz="1200" spc="-15" dirty="0" err="1">
                <a:solidFill>
                  <a:schemeClr val="tx2">
                    <a:lumMod val="60000"/>
                    <a:lumOff val="40000"/>
                  </a:schemeClr>
                </a:solidFill>
                <a:latin typeface="Myriad Pro" panose="020B0503030403020204" pitchFamily="34" charset="0"/>
                <a:cs typeface="Arial"/>
              </a:rPr>
              <a:t>wechat</a:t>
            </a:r>
            <a:endParaRPr sz="1200" dirty="0">
              <a:solidFill>
                <a:schemeClr val="tx2">
                  <a:lumMod val="60000"/>
                  <a:lumOff val="40000"/>
                </a:schemeClr>
              </a:solidFill>
              <a:latin typeface="Myriad Pro" panose="020B0503030403020204" pitchFamily="34" charset="0"/>
              <a:cs typeface="Arial"/>
            </a:endParaRPr>
          </a:p>
        </p:txBody>
      </p:sp>
      <p:sp>
        <p:nvSpPr>
          <p:cNvPr id="51" name="object 50">
            <a:extLst>
              <a:ext uri="{FF2B5EF4-FFF2-40B4-BE49-F238E27FC236}">
                <a16:creationId xmlns:a16="http://schemas.microsoft.com/office/drawing/2014/main" id="{68DD9633-DC7A-874D-AC09-1EAE96992FC2}"/>
              </a:ext>
            </a:extLst>
          </p:cNvPr>
          <p:cNvSpPr txBox="1"/>
          <p:nvPr/>
        </p:nvSpPr>
        <p:spPr>
          <a:xfrm>
            <a:off x="6136361" y="3726145"/>
            <a:ext cx="539823" cy="128818"/>
          </a:xfrm>
          <a:prstGeom prst="rect">
            <a:avLst/>
          </a:prstGeom>
        </p:spPr>
        <p:txBody>
          <a:bodyPr vert="horz" wrap="square" lIns="0" tIns="13335" rIns="0" bIns="0" rtlCol="0">
            <a:spAutoFit/>
          </a:bodyPr>
          <a:lstStyle/>
          <a:p>
            <a:pPr marL="36830" marR="5080" indent="-24765" algn="ctr">
              <a:lnSpc>
                <a:spcPts val="800"/>
              </a:lnSpc>
              <a:spcBef>
                <a:spcPts val="105"/>
              </a:spcBef>
            </a:pPr>
            <a:r>
              <a:rPr lang="en-US" sz="1200" spc="-15" dirty="0">
                <a:solidFill>
                  <a:schemeClr val="tx2">
                    <a:lumMod val="60000"/>
                    <a:lumOff val="40000"/>
                  </a:schemeClr>
                </a:solidFill>
                <a:latin typeface="Myriad Pro" panose="020B0503030403020204" pitchFamily="34" charset="0"/>
                <a:cs typeface="Arial"/>
              </a:rPr>
              <a:t>QQ</a:t>
            </a:r>
            <a:endParaRPr sz="1200" dirty="0">
              <a:solidFill>
                <a:schemeClr val="tx2">
                  <a:lumMod val="60000"/>
                  <a:lumOff val="40000"/>
                </a:schemeClr>
              </a:solidFill>
              <a:latin typeface="Myriad Pro" panose="020B0503030403020204" pitchFamily="34" charset="0"/>
              <a:cs typeface="Arial"/>
            </a:endParaRPr>
          </a:p>
        </p:txBody>
      </p:sp>
      <p:sp>
        <p:nvSpPr>
          <p:cNvPr id="52" name="矩形 51">
            <a:extLst>
              <a:ext uri="{FF2B5EF4-FFF2-40B4-BE49-F238E27FC236}">
                <a16:creationId xmlns:a16="http://schemas.microsoft.com/office/drawing/2014/main" id="{E3CAE99D-A204-B748-8BD4-05F36429D85C}"/>
              </a:ext>
            </a:extLst>
          </p:cNvPr>
          <p:cNvSpPr/>
          <p:nvPr/>
        </p:nvSpPr>
        <p:spPr>
          <a:xfrm>
            <a:off x="8013840" y="2892799"/>
            <a:ext cx="1139311" cy="364780"/>
          </a:xfrm>
          <a:prstGeom prst="rect">
            <a:avLst/>
          </a:prstGeom>
          <a:noFill/>
          <a:effectLst/>
        </p:spPr>
        <p:txBody>
          <a:bodyPr wrap="square" lIns="91440" tIns="45720" rIns="91440" bIns="45720">
            <a:spAutoFit/>
          </a:bodyPr>
          <a:lstStyle/>
          <a:p>
            <a:pPr marL="12700" marR="5080" indent="154940">
              <a:lnSpc>
                <a:spcPts val="1000"/>
              </a:lnSpc>
              <a:spcBef>
                <a:spcPts val="100"/>
              </a:spcBef>
            </a:pPr>
            <a:r>
              <a:rPr lang="en-US" altLang="zh-CN" sz="1100" dirty="0">
                <a:latin typeface="Myriad Pro" panose="020B0503030403020204" pitchFamily="34" charset="0"/>
                <a:cs typeface="Arial"/>
              </a:rPr>
              <a:t>Playing </a:t>
            </a:r>
          </a:p>
          <a:p>
            <a:pPr marL="12700" marR="5080" indent="154940">
              <a:lnSpc>
                <a:spcPts val="1000"/>
              </a:lnSpc>
              <a:spcBef>
                <a:spcPts val="100"/>
              </a:spcBef>
            </a:pPr>
            <a:r>
              <a:rPr lang="en-US" altLang="zh-CN" sz="1100" dirty="0">
                <a:latin typeface="Myriad Pro" panose="020B0503030403020204" pitchFamily="34" charset="0"/>
                <a:cs typeface="Arial"/>
              </a:rPr>
              <a:t>Games</a:t>
            </a:r>
            <a:endParaRPr lang="zh-CN" altLang="en-US" sz="1100" dirty="0">
              <a:latin typeface="Myriad Pro" panose="020B0503030403020204" pitchFamily="34" charset="0"/>
              <a:cs typeface="Arial"/>
            </a:endParaRPr>
          </a:p>
        </p:txBody>
      </p:sp>
      <p:sp>
        <p:nvSpPr>
          <p:cNvPr id="53" name="矩形: 圆角 147">
            <a:extLst>
              <a:ext uri="{FF2B5EF4-FFF2-40B4-BE49-F238E27FC236}">
                <a16:creationId xmlns:a16="http://schemas.microsoft.com/office/drawing/2014/main" id="{A483E5FC-AF63-F841-8167-C4E18BAE9BA6}"/>
              </a:ext>
            </a:extLst>
          </p:cNvPr>
          <p:cNvSpPr/>
          <p:nvPr/>
        </p:nvSpPr>
        <p:spPr>
          <a:xfrm>
            <a:off x="6829160" y="4045018"/>
            <a:ext cx="899430" cy="204848"/>
          </a:xfrm>
          <a:prstGeom prst="roundRect">
            <a:avLst>
              <a:gd name="adj" fmla="val 50000"/>
            </a:avLst>
          </a:prstGeom>
          <a:solidFill>
            <a:srgbClr val="DBE2E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object 47">
            <a:extLst>
              <a:ext uri="{FF2B5EF4-FFF2-40B4-BE49-F238E27FC236}">
                <a16:creationId xmlns:a16="http://schemas.microsoft.com/office/drawing/2014/main" id="{EAE751F3-52FB-0141-8B9A-9C66ED3FB161}"/>
              </a:ext>
            </a:extLst>
          </p:cNvPr>
          <p:cNvSpPr txBox="1"/>
          <p:nvPr/>
        </p:nvSpPr>
        <p:spPr>
          <a:xfrm>
            <a:off x="6686817" y="4035929"/>
            <a:ext cx="1072203" cy="182742"/>
          </a:xfrm>
          <a:prstGeom prst="rect">
            <a:avLst/>
          </a:prstGeom>
        </p:spPr>
        <p:txBody>
          <a:bodyPr vert="horz" wrap="square" lIns="0" tIns="13335" rIns="0" bIns="0" rtlCol="0">
            <a:spAutoFit/>
          </a:bodyPr>
          <a:lstStyle/>
          <a:p>
            <a:pPr marL="12700" algn="ctr">
              <a:lnSpc>
                <a:spcPct val="100000"/>
              </a:lnSpc>
              <a:spcBef>
                <a:spcPts val="105"/>
              </a:spcBef>
            </a:pPr>
            <a:r>
              <a:rPr sz="1100" dirty="0">
                <a:solidFill>
                  <a:schemeClr val="bg2">
                    <a:lumMod val="25000"/>
                  </a:schemeClr>
                </a:solidFill>
                <a:latin typeface="Myriad Pro" panose="020B0503030403020204" pitchFamily="34" charset="0"/>
                <a:cs typeface="Arial"/>
              </a:rPr>
              <a:t>Soc</a:t>
            </a:r>
            <a:r>
              <a:rPr sz="1100" spc="-10" dirty="0">
                <a:solidFill>
                  <a:schemeClr val="bg2">
                    <a:lumMod val="25000"/>
                  </a:schemeClr>
                </a:solidFill>
                <a:latin typeface="Myriad Pro" panose="020B0503030403020204" pitchFamily="34" charset="0"/>
                <a:cs typeface="Arial"/>
              </a:rPr>
              <a:t>i</a:t>
            </a:r>
            <a:r>
              <a:rPr sz="1100" dirty="0">
                <a:solidFill>
                  <a:schemeClr val="bg2">
                    <a:lumMod val="25000"/>
                  </a:schemeClr>
                </a:solidFill>
                <a:latin typeface="Myriad Pro" panose="020B0503030403020204" pitchFamily="34" charset="0"/>
                <a:cs typeface="Arial"/>
              </a:rPr>
              <a:t>a</a:t>
            </a:r>
            <a:r>
              <a:rPr sz="1100" spc="-5" dirty="0">
                <a:solidFill>
                  <a:schemeClr val="bg2">
                    <a:lumMod val="25000"/>
                  </a:schemeClr>
                </a:solidFill>
                <a:latin typeface="Myriad Pro" panose="020B0503030403020204" pitchFamily="34" charset="0"/>
                <a:cs typeface="Arial"/>
              </a:rPr>
              <a:t>l</a:t>
            </a:r>
            <a:r>
              <a:rPr sz="1100" spc="-10" dirty="0">
                <a:solidFill>
                  <a:schemeClr val="bg2">
                    <a:lumMod val="25000"/>
                  </a:schemeClr>
                </a:solidFill>
                <a:latin typeface="Myriad Pro" panose="020B0503030403020204" pitchFamily="34" charset="0"/>
                <a:cs typeface="Arial"/>
              </a:rPr>
              <a:t>i</a:t>
            </a:r>
            <a:r>
              <a:rPr sz="1100" dirty="0">
                <a:solidFill>
                  <a:schemeClr val="bg2">
                    <a:lumMod val="25000"/>
                  </a:schemeClr>
                </a:solidFill>
                <a:latin typeface="Myriad Pro" panose="020B0503030403020204" pitchFamily="34" charset="0"/>
                <a:cs typeface="Arial"/>
              </a:rPr>
              <a:t>s</a:t>
            </a:r>
            <a:r>
              <a:rPr sz="1100" spc="-5" dirty="0">
                <a:solidFill>
                  <a:schemeClr val="bg2">
                    <a:lumMod val="25000"/>
                  </a:schemeClr>
                </a:solidFill>
                <a:latin typeface="Myriad Pro" panose="020B0503030403020204" pitchFamily="34" charset="0"/>
                <a:cs typeface="Arial"/>
              </a:rPr>
              <a:t>i</a:t>
            </a:r>
            <a:r>
              <a:rPr sz="1100" dirty="0">
                <a:solidFill>
                  <a:schemeClr val="bg2">
                    <a:lumMod val="25000"/>
                  </a:schemeClr>
                </a:solidFill>
                <a:latin typeface="Myriad Pro" panose="020B0503030403020204" pitchFamily="34" charset="0"/>
                <a:cs typeface="Arial"/>
              </a:rPr>
              <a:t>ng</a:t>
            </a:r>
          </a:p>
        </p:txBody>
      </p:sp>
      <p:sp>
        <p:nvSpPr>
          <p:cNvPr id="55" name="矩形 54">
            <a:extLst>
              <a:ext uri="{FF2B5EF4-FFF2-40B4-BE49-F238E27FC236}">
                <a16:creationId xmlns:a16="http://schemas.microsoft.com/office/drawing/2014/main" id="{E990654F-58BD-C04F-9FD5-51B810B94401}"/>
              </a:ext>
            </a:extLst>
          </p:cNvPr>
          <p:cNvSpPr/>
          <p:nvPr/>
        </p:nvSpPr>
        <p:spPr>
          <a:xfrm>
            <a:off x="8168894" y="4818654"/>
            <a:ext cx="819135" cy="302712"/>
          </a:xfrm>
          <a:prstGeom prst="rect">
            <a:avLst/>
          </a:prstGeom>
          <a:noFill/>
          <a:effectLst/>
        </p:spPr>
        <p:txBody>
          <a:bodyPr wrap="none" lIns="91440" tIns="45720" rIns="91440" bIns="45720">
            <a:spAutoFit/>
          </a:bodyPr>
          <a:lstStyle/>
          <a:p>
            <a:pPr marL="12700" marR="5080" indent="154940">
              <a:lnSpc>
                <a:spcPts val="1800"/>
              </a:lnSpc>
              <a:spcBef>
                <a:spcPts val="100"/>
              </a:spcBef>
            </a:pPr>
            <a:r>
              <a:rPr lang="en-US" altLang="zh-CN" sz="1100" dirty="0">
                <a:latin typeface="Myriad Pro" panose="020B0503030403020204" pitchFamily="34" charset="0"/>
                <a:cs typeface="Arial"/>
              </a:rPr>
              <a:t>Reading</a:t>
            </a:r>
            <a:endParaRPr lang="zh-CN" altLang="en-US" sz="1100" dirty="0">
              <a:latin typeface="Myriad Pro" panose="020B0503030403020204" pitchFamily="34" charset="0"/>
              <a:cs typeface="Arial"/>
            </a:endParaRPr>
          </a:p>
        </p:txBody>
      </p:sp>
      <p:sp>
        <p:nvSpPr>
          <p:cNvPr id="56" name="矩形 55">
            <a:extLst>
              <a:ext uri="{FF2B5EF4-FFF2-40B4-BE49-F238E27FC236}">
                <a16:creationId xmlns:a16="http://schemas.microsoft.com/office/drawing/2014/main" id="{00711EFF-76A5-404E-BA7C-C81D6CF5035E}"/>
              </a:ext>
            </a:extLst>
          </p:cNvPr>
          <p:cNvSpPr/>
          <p:nvPr/>
        </p:nvSpPr>
        <p:spPr>
          <a:xfrm>
            <a:off x="5946819" y="5136270"/>
            <a:ext cx="2086195" cy="364780"/>
          </a:xfrm>
          <a:prstGeom prst="rect">
            <a:avLst/>
          </a:prstGeom>
          <a:noFill/>
          <a:effectLst/>
        </p:spPr>
        <p:txBody>
          <a:bodyPr wrap="square" lIns="91440" tIns="45720" rIns="91440" bIns="45720">
            <a:spAutoFit/>
          </a:bodyPr>
          <a:lstStyle/>
          <a:p>
            <a:pPr marL="12700" marR="5080" indent="154940">
              <a:lnSpc>
                <a:spcPts val="1000"/>
              </a:lnSpc>
              <a:spcBef>
                <a:spcPts val="100"/>
              </a:spcBef>
            </a:pPr>
            <a:r>
              <a:rPr lang="en-US" altLang="zh-CN" sz="1100" dirty="0">
                <a:solidFill>
                  <a:schemeClr val="bg2">
                    <a:lumMod val="25000"/>
                  </a:schemeClr>
                </a:solidFill>
                <a:latin typeface="Myriad Pro" panose="020B0503030403020204" pitchFamily="34" charset="0"/>
                <a:cs typeface="Arial"/>
              </a:rPr>
              <a:t>Payment </a:t>
            </a:r>
          </a:p>
          <a:p>
            <a:pPr marL="12700" marR="5080" indent="154940">
              <a:lnSpc>
                <a:spcPts val="1000"/>
              </a:lnSpc>
              <a:spcBef>
                <a:spcPts val="100"/>
              </a:spcBef>
            </a:pPr>
            <a:r>
              <a:rPr lang="en-US" altLang="zh-CN" sz="1100" dirty="0">
                <a:solidFill>
                  <a:schemeClr val="bg2">
                    <a:lumMod val="25000"/>
                  </a:schemeClr>
                </a:solidFill>
                <a:latin typeface="Myriad Pro" panose="020B0503030403020204" pitchFamily="34" charset="0"/>
                <a:cs typeface="Arial"/>
              </a:rPr>
              <a:t>Transactions</a:t>
            </a:r>
            <a:endParaRPr lang="zh-CN" altLang="en-US" sz="1100" dirty="0">
              <a:solidFill>
                <a:schemeClr val="bg2">
                  <a:lumMod val="25000"/>
                </a:schemeClr>
              </a:solidFill>
              <a:latin typeface="Myriad Pro" panose="020B0503030403020204" pitchFamily="34" charset="0"/>
              <a:cs typeface="Arial"/>
            </a:endParaRPr>
          </a:p>
        </p:txBody>
      </p:sp>
      <p:sp>
        <p:nvSpPr>
          <p:cNvPr id="57" name="矩形 56">
            <a:extLst>
              <a:ext uri="{FF2B5EF4-FFF2-40B4-BE49-F238E27FC236}">
                <a16:creationId xmlns:a16="http://schemas.microsoft.com/office/drawing/2014/main" id="{B0C99BF9-13C2-234B-B3A0-9DDED62D6E83}"/>
              </a:ext>
            </a:extLst>
          </p:cNvPr>
          <p:cNvSpPr/>
          <p:nvPr/>
        </p:nvSpPr>
        <p:spPr>
          <a:xfrm>
            <a:off x="2742093" y="5165332"/>
            <a:ext cx="2146827" cy="223716"/>
          </a:xfrm>
          <a:prstGeom prst="rect">
            <a:avLst/>
          </a:prstGeom>
          <a:noFill/>
          <a:effectLst/>
        </p:spPr>
        <p:txBody>
          <a:bodyPr wrap="square" lIns="91440" tIns="45720" rIns="91440" bIns="45720">
            <a:spAutoFit/>
          </a:bodyPr>
          <a:lstStyle/>
          <a:p>
            <a:pPr marL="12700" marR="5080" indent="154940" algn="r">
              <a:lnSpc>
                <a:spcPts val="1000"/>
              </a:lnSpc>
              <a:spcBef>
                <a:spcPts val="100"/>
              </a:spcBef>
            </a:pPr>
            <a:r>
              <a:rPr lang="en-US" altLang="zh-CN" sz="1100" dirty="0">
                <a:solidFill>
                  <a:schemeClr val="bg2">
                    <a:lumMod val="25000"/>
                  </a:schemeClr>
                </a:solidFill>
                <a:latin typeface="Myriad Pro" panose="020B0503030403020204" pitchFamily="34" charset="0"/>
                <a:cs typeface="Arial"/>
              </a:rPr>
              <a:t>Work and Collaboration</a:t>
            </a:r>
            <a:endParaRPr lang="zh-CN" altLang="en-US" sz="1100" dirty="0">
              <a:solidFill>
                <a:schemeClr val="bg2">
                  <a:lumMod val="25000"/>
                </a:schemeClr>
              </a:solidFill>
              <a:latin typeface="Myriad Pro" panose="020B0503030403020204" pitchFamily="34" charset="0"/>
              <a:cs typeface="Arial"/>
            </a:endParaRPr>
          </a:p>
        </p:txBody>
      </p:sp>
      <p:sp>
        <p:nvSpPr>
          <p:cNvPr id="58" name="object 9">
            <a:extLst>
              <a:ext uri="{FF2B5EF4-FFF2-40B4-BE49-F238E27FC236}">
                <a16:creationId xmlns:a16="http://schemas.microsoft.com/office/drawing/2014/main" id="{82856CA1-423D-7248-B966-F8E513909FEF}"/>
              </a:ext>
            </a:extLst>
          </p:cNvPr>
          <p:cNvSpPr txBox="1"/>
          <p:nvPr/>
        </p:nvSpPr>
        <p:spPr>
          <a:xfrm>
            <a:off x="1584533" y="4331971"/>
            <a:ext cx="1849006" cy="146258"/>
          </a:xfrm>
          <a:prstGeom prst="rect">
            <a:avLst/>
          </a:prstGeom>
        </p:spPr>
        <p:txBody>
          <a:bodyPr vert="horz" wrap="square" lIns="0" tIns="12700" rIns="0" bIns="0" rtlCol="0">
            <a:spAutoFit/>
          </a:bodyPr>
          <a:lstStyle/>
          <a:p>
            <a:pPr marL="12700" marR="5080" indent="154940" algn="r">
              <a:lnSpc>
                <a:spcPts val="1000"/>
              </a:lnSpc>
              <a:spcBef>
                <a:spcPts val="100"/>
              </a:spcBef>
            </a:pPr>
            <a:r>
              <a:rPr lang="en-US" sz="1100" dirty="0">
                <a:latin typeface="Myriad Pro" panose="020B0503030403020204" pitchFamily="34" charset="0"/>
                <a:cs typeface="Arial"/>
              </a:rPr>
              <a:t>Seeking Medical Help</a:t>
            </a:r>
          </a:p>
        </p:txBody>
      </p:sp>
      <p:sp>
        <p:nvSpPr>
          <p:cNvPr id="59" name="object 10">
            <a:extLst>
              <a:ext uri="{FF2B5EF4-FFF2-40B4-BE49-F238E27FC236}">
                <a16:creationId xmlns:a16="http://schemas.microsoft.com/office/drawing/2014/main" id="{3EF1CBB4-EAF2-7A49-80DD-2460D4DF2DE8}"/>
              </a:ext>
            </a:extLst>
          </p:cNvPr>
          <p:cNvSpPr txBox="1"/>
          <p:nvPr/>
        </p:nvSpPr>
        <p:spPr>
          <a:xfrm>
            <a:off x="3524523" y="2640781"/>
            <a:ext cx="775003" cy="285271"/>
          </a:xfrm>
          <a:prstGeom prst="rect">
            <a:avLst/>
          </a:prstGeom>
        </p:spPr>
        <p:txBody>
          <a:bodyPr vert="horz" wrap="square" lIns="0" tIns="12700" rIns="0" bIns="0" rtlCol="0">
            <a:spAutoFit/>
          </a:bodyPr>
          <a:lstStyle>
            <a:defPPr>
              <a:defRPr lang="en-US"/>
            </a:defPPr>
            <a:lvl1pPr marL="12700" marR="5080" indent="154940" algn="r">
              <a:lnSpc>
                <a:spcPts val="1800"/>
              </a:lnSpc>
              <a:spcBef>
                <a:spcPts val="100"/>
              </a:spcBef>
              <a:defRPr sz="2000" b="1">
                <a:solidFill>
                  <a:srgbClr val="00C6D8"/>
                </a:solidFill>
                <a:latin typeface="Myriad Pro" panose="020B0503030403020204" pitchFamily="34" charset="0"/>
                <a:cs typeface="Arial"/>
              </a:defRPr>
            </a:lvl1pPr>
          </a:lstStyle>
          <a:p>
            <a:pPr>
              <a:lnSpc>
                <a:spcPts val="1000"/>
              </a:lnSpc>
            </a:pPr>
            <a:r>
              <a:rPr lang="en-US" sz="1100" b="0" dirty="0">
                <a:solidFill>
                  <a:schemeClr val="bg2">
                    <a:lumMod val="25000"/>
                  </a:schemeClr>
                </a:solidFill>
              </a:rPr>
              <a:t>Watching </a:t>
            </a:r>
          </a:p>
          <a:p>
            <a:pPr>
              <a:lnSpc>
                <a:spcPts val="1000"/>
              </a:lnSpc>
            </a:pPr>
            <a:r>
              <a:rPr lang="en-US" sz="1100" b="0" dirty="0">
                <a:solidFill>
                  <a:schemeClr val="bg2">
                    <a:lumMod val="25000"/>
                  </a:schemeClr>
                </a:solidFill>
              </a:rPr>
              <a:t>Videos</a:t>
            </a:r>
          </a:p>
        </p:txBody>
      </p:sp>
      <p:sp>
        <p:nvSpPr>
          <p:cNvPr id="60" name="矩形: 圆角 162">
            <a:extLst>
              <a:ext uri="{FF2B5EF4-FFF2-40B4-BE49-F238E27FC236}">
                <a16:creationId xmlns:a16="http://schemas.microsoft.com/office/drawing/2014/main" id="{F39097BE-250D-2447-909E-1D8C0E4B2C77}"/>
              </a:ext>
            </a:extLst>
          </p:cNvPr>
          <p:cNvSpPr/>
          <p:nvPr/>
        </p:nvSpPr>
        <p:spPr>
          <a:xfrm>
            <a:off x="3841699" y="4045018"/>
            <a:ext cx="899430" cy="204848"/>
          </a:xfrm>
          <a:prstGeom prst="roundRect">
            <a:avLst>
              <a:gd name="adj" fmla="val 50000"/>
            </a:avLst>
          </a:prstGeom>
          <a:solidFill>
            <a:srgbClr val="DBE2E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object 45">
            <a:extLst>
              <a:ext uri="{FF2B5EF4-FFF2-40B4-BE49-F238E27FC236}">
                <a16:creationId xmlns:a16="http://schemas.microsoft.com/office/drawing/2014/main" id="{3AF45510-483E-6B42-A4D4-6ADB1A86570B}"/>
              </a:ext>
            </a:extLst>
          </p:cNvPr>
          <p:cNvSpPr txBox="1"/>
          <p:nvPr/>
        </p:nvSpPr>
        <p:spPr>
          <a:xfrm>
            <a:off x="3915467" y="4038513"/>
            <a:ext cx="768118" cy="182742"/>
          </a:xfrm>
          <a:prstGeom prst="rect">
            <a:avLst/>
          </a:prstGeom>
        </p:spPr>
        <p:txBody>
          <a:bodyPr vert="horz" wrap="square" lIns="0" tIns="13335" rIns="0" bIns="0" rtlCol="0">
            <a:spAutoFit/>
          </a:bodyPr>
          <a:lstStyle/>
          <a:p>
            <a:pPr marL="12700" algn="ctr">
              <a:lnSpc>
                <a:spcPct val="100000"/>
              </a:lnSpc>
              <a:spcBef>
                <a:spcPts val="105"/>
              </a:spcBef>
            </a:pPr>
            <a:r>
              <a:rPr sz="1100" dirty="0">
                <a:solidFill>
                  <a:schemeClr val="bg2">
                    <a:lumMod val="25000"/>
                  </a:schemeClr>
                </a:solidFill>
                <a:latin typeface="Myriad Pro" panose="020B0503030403020204" pitchFamily="34" charset="0"/>
                <a:cs typeface="Arial"/>
              </a:rPr>
              <a:t>Shar</a:t>
            </a:r>
            <a:r>
              <a:rPr sz="1100" spc="-10" dirty="0">
                <a:solidFill>
                  <a:schemeClr val="bg2">
                    <a:lumMod val="25000"/>
                  </a:schemeClr>
                </a:solidFill>
                <a:latin typeface="Myriad Pro" panose="020B0503030403020204" pitchFamily="34" charset="0"/>
                <a:cs typeface="Arial"/>
              </a:rPr>
              <a:t>i</a:t>
            </a:r>
            <a:r>
              <a:rPr sz="1100" dirty="0">
                <a:solidFill>
                  <a:schemeClr val="bg2">
                    <a:lumMod val="25000"/>
                  </a:schemeClr>
                </a:solidFill>
                <a:latin typeface="Myriad Pro" panose="020B0503030403020204" pitchFamily="34" charset="0"/>
                <a:cs typeface="Arial"/>
              </a:rPr>
              <a:t>ng</a:t>
            </a:r>
          </a:p>
        </p:txBody>
      </p:sp>
      <p:sp>
        <p:nvSpPr>
          <p:cNvPr id="62" name="矩形: 圆角 164">
            <a:extLst>
              <a:ext uri="{FF2B5EF4-FFF2-40B4-BE49-F238E27FC236}">
                <a16:creationId xmlns:a16="http://schemas.microsoft.com/office/drawing/2014/main" id="{FD6EC840-26A1-B245-89AE-AA5B53B5FE28}"/>
              </a:ext>
            </a:extLst>
          </p:cNvPr>
          <p:cNvSpPr/>
          <p:nvPr/>
        </p:nvSpPr>
        <p:spPr>
          <a:xfrm>
            <a:off x="5282202" y="4370360"/>
            <a:ext cx="1090167" cy="232175"/>
          </a:xfrm>
          <a:prstGeom prst="roundRect">
            <a:avLst>
              <a:gd name="adj" fmla="val 50000"/>
            </a:avLst>
          </a:prstGeom>
          <a:solidFill>
            <a:srgbClr val="DBE2E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object 44">
            <a:extLst>
              <a:ext uri="{FF2B5EF4-FFF2-40B4-BE49-F238E27FC236}">
                <a16:creationId xmlns:a16="http://schemas.microsoft.com/office/drawing/2014/main" id="{DA242C3D-35A8-D842-A22B-BF8A6ABC3346}"/>
              </a:ext>
            </a:extLst>
          </p:cNvPr>
          <p:cNvSpPr txBox="1"/>
          <p:nvPr/>
        </p:nvSpPr>
        <p:spPr>
          <a:xfrm>
            <a:off x="5048290" y="4395076"/>
            <a:ext cx="1519497" cy="182742"/>
          </a:xfrm>
          <a:prstGeom prst="rect">
            <a:avLst/>
          </a:prstGeom>
        </p:spPr>
        <p:txBody>
          <a:bodyPr vert="horz" wrap="square" lIns="0" tIns="13335" rIns="0" bIns="0" rtlCol="0">
            <a:spAutoFit/>
          </a:bodyPr>
          <a:lstStyle/>
          <a:p>
            <a:pPr marL="12700" algn="ctr">
              <a:lnSpc>
                <a:spcPct val="100000"/>
              </a:lnSpc>
              <a:spcBef>
                <a:spcPts val="105"/>
              </a:spcBef>
            </a:pPr>
            <a:r>
              <a:rPr sz="1100" spc="5" dirty="0">
                <a:solidFill>
                  <a:schemeClr val="bg2">
                    <a:lumMod val="25000"/>
                  </a:schemeClr>
                </a:solidFill>
                <a:latin typeface="Myriad Pro" panose="020B0503030403020204" pitchFamily="34" charset="0"/>
                <a:cs typeface="Arial"/>
              </a:rPr>
              <a:t>Co</a:t>
            </a:r>
            <a:r>
              <a:rPr sz="1100" dirty="0">
                <a:solidFill>
                  <a:schemeClr val="bg2">
                    <a:lumMod val="25000"/>
                  </a:schemeClr>
                </a:solidFill>
                <a:latin typeface="Myriad Pro" panose="020B0503030403020204" pitchFamily="34" charset="0"/>
                <a:cs typeface="Arial"/>
              </a:rPr>
              <a:t>m</a:t>
            </a:r>
            <a:r>
              <a:rPr sz="1100" spc="-5" dirty="0">
                <a:solidFill>
                  <a:schemeClr val="bg2">
                    <a:lumMod val="25000"/>
                  </a:schemeClr>
                </a:solidFill>
                <a:latin typeface="Myriad Pro" panose="020B0503030403020204" pitchFamily="34" charset="0"/>
                <a:cs typeface="Arial"/>
              </a:rPr>
              <a:t>m</a:t>
            </a:r>
            <a:r>
              <a:rPr sz="1100" spc="5" dirty="0">
                <a:solidFill>
                  <a:schemeClr val="bg2">
                    <a:lumMod val="25000"/>
                  </a:schemeClr>
                </a:solidFill>
                <a:latin typeface="Myriad Pro" panose="020B0503030403020204" pitchFamily="34" charset="0"/>
                <a:cs typeface="Arial"/>
              </a:rPr>
              <a:t>un</a:t>
            </a:r>
            <a:r>
              <a:rPr sz="1100" spc="-5" dirty="0">
                <a:solidFill>
                  <a:schemeClr val="bg2">
                    <a:lumMod val="25000"/>
                  </a:schemeClr>
                </a:solidFill>
                <a:latin typeface="Myriad Pro" panose="020B0503030403020204" pitchFamily="34" charset="0"/>
                <a:cs typeface="Arial"/>
              </a:rPr>
              <a:t>i</a:t>
            </a:r>
            <a:r>
              <a:rPr sz="1100" dirty="0">
                <a:solidFill>
                  <a:schemeClr val="bg2">
                    <a:lumMod val="25000"/>
                  </a:schemeClr>
                </a:solidFill>
                <a:latin typeface="Myriad Pro" panose="020B0503030403020204" pitchFamily="34" charset="0"/>
                <a:cs typeface="Arial"/>
              </a:rPr>
              <a:t>ca</a:t>
            </a:r>
            <a:r>
              <a:rPr sz="1100" spc="-10" dirty="0">
                <a:solidFill>
                  <a:schemeClr val="bg2">
                    <a:lumMod val="25000"/>
                  </a:schemeClr>
                </a:solidFill>
                <a:latin typeface="Myriad Pro" panose="020B0503030403020204" pitchFamily="34" charset="0"/>
                <a:cs typeface="Arial"/>
              </a:rPr>
              <a:t>tio</a:t>
            </a:r>
            <a:r>
              <a:rPr sz="1100" spc="5" dirty="0">
                <a:solidFill>
                  <a:schemeClr val="bg2">
                    <a:lumMod val="25000"/>
                  </a:schemeClr>
                </a:solidFill>
                <a:latin typeface="Myriad Pro" panose="020B0503030403020204" pitchFamily="34" charset="0"/>
                <a:cs typeface="Arial"/>
              </a:rPr>
              <a:t>n</a:t>
            </a:r>
            <a:endParaRPr sz="1100" dirty="0">
              <a:solidFill>
                <a:schemeClr val="bg2">
                  <a:lumMod val="25000"/>
                </a:schemeClr>
              </a:solidFill>
              <a:latin typeface="Myriad Pro" panose="020B0503030403020204" pitchFamily="34" charset="0"/>
              <a:cs typeface="Arial"/>
            </a:endParaRPr>
          </a:p>
        </p:txBody>
      </p:sp>
      <p:grpSp>
        <p:nvGrpSpPr>
          <p:cNvPr id="64" name="组合 63">
            <a:extLst>
              <a:ext uri="{FF2B5EF4-FFF2-40B4-BE49-F238E27FC236}">
                <a16:creationId xmlns:a16="http://schemas.microsoft.com/office/drawing/2014/main" id="{F202478F-362B-EB4E-ACE1-45B0B5391551}"/>
              </a:ext>
            </a:extLst>
          </p:cNvPr>
          <p:cNvGrpSpPr/>
          <p:nvPr/>
        </p:nvGrpSpPr>
        <p:grpSpPr>
          <a:xfrm>
            <a:off x="1222735" y="2568252"/>
            <a:ext cx="1874709" cy="706495"/>
            <a:chOff x="517014" y="2324112"/>
            <a:chExt cx="1874709" cy="706495"/>
          </a:xfrm>
        </p:grpSpPr>
        <p:grpSp>
          <p:nvGrpSpPr>
            <p:cNvPr id="65" name="组合 64">
              <a:extLst>
                <a:ext uri="{FF2B5EF4-FFF2-40B4-BE49-F238E27FC236}">
                  <a16:creationId xmlns:a16="http://schemas.microsoft.com/office/drawing/2014/main" id="{822F8564-8E25-2349-8444-80E70D28D87A}"/>
                </a:ext>
              </a:extLst>
            </p:cNvPr>
            <p:cNvGrpSpPr/>
            <p:nvPr/>
          </p:nvGrpSpPr>
          <p:grpSpPr>
            <a:xfrm>
              <a:off x="517014" y="2370800"/>
              <a:ext cx="1874709" cy="659807"/>
              <a:chOff x="307165" y="2278785"/>
              <a:chExt cx="1874709" cy="659807"/>
            </a:xfrm>
          </p:grpSpPr>
          <p:sp>
            <p:nvSpPr>
              <p:cNvPr id="67" name="object 25">
                <a:extLst>
                  <a:ext uri="{FF2B5EF4-FFF2-40B4-BE49-F238E27FC236}">
                    <a16:creationId xmlns:a16="http://schemas.microsoft.com/office/drawing/2014/main" id="{14A953F8-B33A-0D40-A1F7-9135216B370A}"/>
                  </a:ext>
                </a:extLst>
              </p:cNvPr>
              <p:cNvSpPr/>
              <p:nvPr/>
            </p:nvSpPr>
            <p:spPr>
              <a:xfrm>
                <a:off x="399007" y="2278785"/>
                <a:ext cx="365996" cy="335175"/>
              </a:xfrm>
              <a:prstGeom prst="rect">
                <a:avLst/>
              </a:prstGeom>
              <a:blipFill>
                <a:blip r:embed="rId18" cstate="print"/>
                <a:stretch>
                  <a:fillRect/>
                </a:stretch>
              </a:blipFill>
            </p:spPr>
            <p:txBody>
              <a:bodyPr wrap="square" lIns="0" tIns="0" rIns="0" bIns="0" rtlCol="0"/>
              <a:lstStyle/>
              <a:p>
                <a:endParaRPr>
                  <a:latin typeface="Myriad Pro" panose="020B0503030403020204" pitchFamily="34" charset="0"/>
                </a:endParaRPr>
              </a:p>
            </p:txBody>
          </p:sp>
          <p:sp>
            <p:nvSpPr>
              <p:cNvPr id="68" name="object 26">
                <a:extLst>
                  <a:ext uri="{FF2B5EF4-FFF2-40B4-BE49-F238E27FC236}">
                    <a16:creationId xmlns:a16="http://schemas.microsoft.com/office/drawing/2014/main" id="{9A3D9FA5-2CD2-624E-BF85-48B270F1658D}"/>
                  </a:ext>
                </a:extLst>
              </p:cNvPr>
              <p:cNvSpPr txBox="1"/>
              <p:nvPr/>
            </p:nvSpPr>
            <p:spPr>
              <a:xfrm>
                <a:off x="307165" y="2678200"/>
                <a:ext cx="529198" cy="260392"/>
              </a:xfrm>
              <a:prstGeom prst="rect">
                <a:avLst/>
              </a:prstGeom>
            </p:spPr>
            <p:txBody>
              <a:bodyPr vert="horz" wrap="square" lIns="0" tIns="13335" rIns="0" bIns="0" rtlCol="0">
                <a:spAutoFit/>
              </a:bodyPr>
              <a:lstStyle/>
              <a:p>
                <a:pPr marL="82550" marR="5080" indent="-70485" algn="ctr">
                  <a:lnSpc>
                    <a:spcPts val="850"/>
                  </a:lnSpc>
                  <a:spcBef>
                    <a:spcPts val="105"/>
                  </a:spcBef>
                </a:pPr>
                <a:r>
                  <a:rPr sz="950" dirty="0">
                    <a:latin typeface="Myriad Pro" panose="020B0503030403020204" pitchFamily="34" charset="0"/>
                    <a:cs typeface="Arial"/>
                  </a:rPr>
                  <a:t>Ten</a:t>
                </a:r>
                <a:r>
                  <a:rPr sz="950" spc="-5" dirty="0">
                    <a:latin typeface="Myriad Pro" panose="020B0503030403020204" pitchFamily="34" charset="0"/>
                    <a:cs typeface="Arial"/>
                  </a:rPr>
                  <a:t>ce</a:t>
                </a:r>
                <a:r>
                  <a:rPr sz="950" dirty="0">
                    <a:latin typeface="Myriad Pro" panose="020B0503030403020204" pitchFamily="34" charset="0"/>
                    <a:cs typeface="Arial"/>
                  </a:rPr>
                  <a:t>nt</a:t>
                </a:r>
                <a:endParaRPr lang="en-US" altLang="zh-CN" sz="950" dirty="0">
                  <a:latin typeface="Myriad Pro" panose="020B0503030403020204" pitchFamily="34" charset="0"/>
                  <a:cs typeface="Arial"/>
                </a:endParaRPr>
              </a:p>
              <a:p>
                <a:pPr marL="82550" marR="5080" indent="-70485" algn="ctr">
                  <a:lnSpc>
                    <a:spcPts val="850"/>
                  </a:lnSpc>
                  <a:spcBef>
                    <a:spcPts val="105"/>
                  </a:spcBef>
                </a:pPr>
                <a:r>
                  <a:rPr sz="950" dirty="0">
                    <a:latin typeface="Myriad Pro" panose="020B0503030403020204" pitchFamily="34" charset="0"/>
                    <a:cs typeface="Arial"/>
                  </a:rPr>
                  <a:t>Video</a:t>
                </a:r>
              </a:p>
            </p:txBody>
          </p:sp>
          <p:sp>
            <p:nvSpPr>
              <p:cNvPr id="69" name="object 61">
                <a:extLst>
                  <a:ext uri="{FF2B5EF4-FFF2-40B4-BE49-F238E27FC236}">
                    <a16:creationId xmlns:a16="http://schemas.microsoft.com/office/drawing/2014/main" id="{25D6F5A0-C213-F848-B82B-7C031ACD9EC6}"/>
                  </a:ext>
                </a:extLst>
              </p:cNvPr>
              <p:cNvSpPr/>
              <p:nvPr/>
            </p:nvSpPr>
            <p:spPr>
              <a:xfrm>
                <a:off x="1586919" y="2279222"/>
                <a:ext cx="378792" cy="331724"/>
              </a:xfrm>
              <a:prstGeom prst="rect">
                <a:avLst/>
              </a:prstGeom>
              <a:blipFill>
                <a:blip r:embed="rId19" cstate="print"/>
                <a:stretch>
                  <a:fillRect/>
                </a:stretch>
              </a:blipFill>
            </p:spPr>
            <p:txBody>
              <a:bodyPr wrap="square" lIns="0" tIns="0" rIns="0" bIns="0" rtlCol="0"/>
              <a:lstStyle/>
              <a:p>
                <a:endParaRPr>
                  <a:latin typeface="Myriad Pro" panose="020B0503030403020204" pitchFamily="34" charset="0"/>
                </a:endParaRPr>
              </a:p>
            </p:txBody>
          </p:sp>
          <p:sp>
            <p:nvSpPr>
              <p:cNvPr id="70" name="object 69">
                <a:extLst>
                  <a:ext uri="{FF2B5EF4-FFF2-40B4-BE49-F238E27FC236}">
                    <a16:creationId xmlns:a16="http://schemas.microsoft.com/office/drawing/2014/main" id="{386BA69F-AB4C-514B-B6CE-193016E11D38}"/>
                  </a:ext>
                </a:extLst>
              </p:cNvPr>
              <p:cNvSpPr txBox="1"/>
              <p:nvPr/>
            </p:nvSpPr>
            <p:spPr>
              <a:xfrm>
                <a:off x="903136" y="2678200"/>
                <a:ext cx="524292" cy="132152"/>
              </a:xfrm>
              <a:prstGeom prst="rect">
                <a:avLst/>
              </a:prstGeom>
            </p:spPr>
            <p:txBody>
              <a:bodyPr vert="horz" wrap="square" lIns="0" tIns="13335" rIns="0" bIns="0" rtlCol="0">
                <a:spAutoFit/>
              </a:bodyPr>
              <a:lstStyle/>
              <a:p>
                <a:pPr marL="12700" algn="ctr">
                  <a:lnSpc>
                    <a:spcPts val="850"/>
                  </a:lnSpc>
                  <a:spcBef>
                    <a:spcPts val="105"/>
                  </a:spcBef>
                </a:pPr>
                <a:r>
                  <a:rPr sz="950" spc="-5" dirty="0">
                    <a:latin typeface="Myriad Pro" panose="020B0503030403020204" pitchFamily="34" charset="0"/>
                    <a:cs typeface="Arial"/>
                  </a:rPr>
                  <a:t>We</a:t>
                </a:r>
                <a:r>
                  <a:rPr sz="950" dirty="0">
                    <a:latin typeface="Myriad Pro" panose="020B0503030403020204" pitchFamily="34" charset="0"/>
                    <a:cs typeface="Arial"/>
                  </a:rPr>
                  <a:t>iShi</a:t>
                </a:r>
              </a:p>
            </p:txBody>
          </p:sp>
          <p:sp>
            <p:nvSpPr>
              <p:cNvPr id="71" name="object 26">
                <a:extLst>
                  <a:ext uri="{FF2B5EF4-FFF2-40B4-BE49-F238E27FC236}">
                    <a16:creationId xmlns:a16="http://schemas.microsoft.com/office/drawing/2014/main" id="{C1B4FB77-EB85-8E4D-9BA8-E91996BCDE1E}"/>
                  </a:ext>
                </a:extLst>
              </p:cNvPr>
              <p:cNvSpPr txBox="1"/>
              <p:nvPr/>
            </p:nvSpPr>
            <p:spPr>
              <a:xfrm>
                <a:off x="1363017" y="2678200"/>
                <a:ext cx="818857" cy="245645"/>
              </a:xfrm>
              <a:prstGeom prst="rect">
                <a:avLst/>
              </a:prstGeom>
            </p:spPr>
            <p:txBody>
              <a:bodyPr vert="horz" wrap="square" lIns="0" tIns="13335" rIns="0" bIns="0" rtlCol="0">
                <a:spAutoFit/>
              </a:bodyPr>
              <a:lstStyle/>
              <a:p>
                <a:pPr marL="82550" marR="5080" indent="-70485" algn="ctr">
                  <a:lnSpc>
                    <a:spcPts val="850"/>
                  </a:lnSpc>
                  <a:spcBef>
                    <a:spcPts val="105"/>
                  </a:spcBef>
                </a:pPr>
                <a:r>
                  <a:rPr lang="en-US" sz="950" dirty="0" err="1">
                    <a:latin typeface="Myriad Pro" panose="020B0503030403020204" pitchFamily="34" charset="0"/>
                    <a:cs typeface="Arial"/>
                  </a:rPr>
                  <a:t>Wechat</a:t>
                </a:r>
                <a:r>
                  <a:rPr lang="en-US" sz="950" dirty="0">
                    <a:latin typeface="Myriad Pro" panose="020B0503030403020204" pitchFamily="34" charset="0"/>
                    <a:cs typeface="Arial"/>
                  </a:rPr>
                  <a:t> Video Accounts</a:t>
                </a:r>
                <a:endParaRPr sz="950" dirty="0">
                  <a:latin typeface="Myriad Pro" panose="020B0503030403020204" pitchFamily="34" charset="0"/>
                  <a:cs typeface="Arial"/>
                </a:endParaRPr>
              </a:p>
            </p:txBody>
          </p:sp>
        </p:grpSp>
        <p:pic>
          <p:nvPicPr>
            <p:cNvPr id="66" name="图片 65">
              <a:extLst>
                <a:ext uri="{FF2B5EF4-FFF2-40B4-BE49-F238E27FC236}">
                  <a16:creationId xmlns:a16="http://schemas.microsoft.com/office/drawing/2014/main" id="{202BB099-2202-C846-A014-3816D04214B5}"/>
                </a:ext>
              </a:extLst>
            </p:cNvPr>
            <p:cNvPicPr>
              <a:picLocks noChangeAspect="1"/>
            </p:cNvPicPr>
            <p:nvPr/>
          </p:nvPicPr>
          <p:blipFill>
            <a:blip r:embed="rId20"/>
            <a:stretch>
              <a:fillRect/>
            </a:stretch>
          </p:blipFill>
          <p:spPr>
            <a:xfrm>
              <a:off x="1154543" y="2324112"/>
              <a:ext cx="419100" cy="419100"/>
            </a:xfrm>
            <a:prstGeom prst="rect">
              <a:avLst/>
            </a:prstGeom>
          </p:spPr>
        </p:pic>
      </p:grpSp>
      <p:grpSp>
        <p:nvGrpSpPr>
          <p:cNvPr id="72" name="组合 71">
            <a:extLst>
              <a:ext uri="{FF2B5EF4-FFF2-40B4-BE49-F238E27FC236}">
                <a16:creationId xmlns:a16="http://schemas.microsoft.com/office/drawing/2014/main" id="{C417709F-563D-3D4F-9A61-FA01E7E1C224}"/>
              </a:ext>
            </a:extLst>
          </p:cNvPr>
          <p:cNvGrpSpPr/>
          <p:nvPr/>
        </p:nvGrpSpPr>
        <p:grpSpPr>
          <a:xfrm>
            <a:off x="1591010" y="5046819"/>
            <a:ext cx="1707028" cy="965218"/>
            <a:chOff x="1590226" y="5120036"/>
            <a:chExt cx="1707028" cy="965218"/>
          </a:xfrm>
        </p:grpSpPr>
        <p:sp>
          <p:nvSpPr>
            <p:cNvPr id="73" name="矩形: 圆角 177">
              <a:extLst>
                <a:ext uri="{FF2B5EF4-FFF2-40B4-BE49-F238E27FC236}">
                  <a16:creationId xmlns:a16="http://schemas.microsoft.com/office/drawing/2014/main" id="{BFF53CB3-11E8-4A4F-BEE4-DA19414B5A0F}"/>
                </a:ext>
              </a:extLst>
            </p:cNvPr>
            <p:cNvSpPr/>
            <p:nvPr/>
          </p:nvSpPr>
          <p:spPr>
            <a:xfrm>
              <a:off x="2830179" y="5141819"/>
              <a:ext cx="404793" cy="383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74" name="组合 73">
              <a:extLst>
                <a:ext uri="{FF2B5EF4-FFF2-40B4-BE49-F238E27FC236}">
                  <a16:creationId xmlns:a16="http://schemas.microsoft.com/office/drawing/2014/main" id="{F881C1EF-8215-8E43-8302-5F19B0426E88}"/>
                </a:ext>
              </a:extLst>
            </p:cNvPr>
            <p:cNvGrpSpPr/>
            <p:nvPr/>
          </p:nvGrpSpPr>
          <p:grpSpPr>
            <a:xfrm>
              <a:off x="1590226" y="5120036"/>
              <a:ext cx="1707028" cy="965218"/>
              <a:chOff x="1156568" y="4928459"/>
              <a:chExt cx="1819960" cy="1029074"/>
            </a:xfrm>
          </p:grpSpPr>
          <p:sp>
            <p:nvSpPr>
              <p:cNvPr id="75" name="object 33">
                <a:extLst>
                  <a:ext uri="{FF2B5EF4-FFF2-40B4-BE49-F238E27FC236}">
                    <a16:creationId xmlns:a16="http://schemas.microsoft.com/office/drawing/2014/main" id="{A4E2EF61-0CB3-7247-B7CB-344030A1D978}"/>
                  </a:ext>
                </a:extLst>
              </p:cNvPr>
              <p:cNvSpPr txBox="1"/>
              <p:nvPr/>
            </p:nvSpPr>
            <p:spPr>
              <a:xfrm>
                <a:off x="1817717" y="5409953"/>
                <a:ext cx="543252" cy="547580"/>
              </a:xfrm>
              <a:prstGeom prst="rect">
                <a:avLst/>
              </a:prstGeom>
            </p:spPr>
            <p:txBody>
              <a:bodyPr vert="horz" wrap="square" lIns="0" tIns="13335" rIns="0" bIns="0" rtlCol="0">
                <a:spAutoFit/>
              </a:bodyPr>
              <a:lstStyle/>
              <a:p>
                <a:pPr marL="52069" marR="5080" indent="-40005" algn="ctr">
                  <a:lnSpc>
                    <a:spcPts val="850"/>
                  </a:lnSpc>
                  <a:spcBef>
                    <a:spcPts val="105"/>
                  </a:spcBef>
                </a:pPr>
                <a:r>
                  <a:rPr lang="en-US" sz="950" dirty="0">
                    <a:latin typeface="Myriad Pro" panose="020B0503030403020204" pitchFamily="34" charset="0"/>
                    <a:cs typeface="Arial"/>
                  </a:rPr>
                  <a:t>Tencent</a:t>
                </a:r>
              </a:p>
              <a:p>
                <a:pPr marL="52069" marR="5080" indent="-40005" algn="ctr">
                  <a:lnSpc>
                    <a:spcPts val="850"/>
                  </a:lnSpc>
                  <a:spcBef>
                    <a:spcPts val="105"/>
                  </a:spcBef>
                </a:pPr>
                <a:r>
                  <a:rPr lang="en-US" sz="950" dirty="0">
                    <a:latin typeface="Myriad Pro" panose="020B0503030403020204" pitchFamily="34" charset="0"/>
                    <a:cs typeface="Arial"/>
                  </a:rPr>
                  <a:t>Meeting/</a:t>
                </a:r>
              </a:p>
              <a:p>
                <a:pPr marL="52069" marR="5080" indent="-40005" algn="ctr">
                  <a:lnSpc>
                    <a:spcPts val="850"/>
                  </a:lnSpc>
                  <a:spcBef>
                    <a:spcPts val="105"/>
                  </a:spcBef>
                </a:pPr>
                <a:r>
                  <a:rPr lang="en-US" sz="950" dirty="0" err="1">
                    <a:latin typeface="Myriad Pro" panose="020B0503030403020204" pitchFamily="34" charset="0"/>
                    <a:cs typeface="Arial"/>
                  </a:rPr>
                  <a:t>VooV</a:t>
                </a:r>
                <a:endParaRPr lang="en-US" sz="950" dirty="0">
                  <a:latin typeface="Myriad Pro" panose="020B0503030403020204" pitchFamily="34" charset="0"/>
                  <a:cs typeface="Arial"/>
                </a:endParaRPr>
              </a:p>
              <a:p>
                <a:pPr marL="52069" marR="5080" indent="-40005" algn="ctr">
                  <a:lnSpc>
                    <a:spcPts val="850"/>
                  </a:lnSpc>
                  <a:spcBef>
                    <a:spcPts val="105"/>
                  </a:spcBef>
                </a:pPr>
                <a:r>
                  <a:rPr lang="en-US" sz="950" dirty="0">
                    <a:latin typeface="Myriad Pro" panose="020B0503030403020204" pitchFamily="34" charset="0"/>
                    <a:cs typeface="Arial"/>
                  </a:rPr>
                  <a:t>Meeting</a:t>
                </a:r>
                <a:endParaRPr sz="950" dirty="0">
                  <a:latin typeface="Myriad Pro" panose="020B0503030403020204" pitchFamily="34" charset="0"/>
                  <a:cs typeface="Arial"/>
                </a:endParaRPr>
              </a:p>
            </p:txBody>
          </p:sp>
          <p:grpSp>
            <p:nvGrpSpPr>
              <p:cNvPr id="76" name="组合 75">
                <a:extLst>
                  <a:ext uri="{FF2B5EF4-FFF2-40B4-BE49-F238E27FC236}">
                    <a16:creationId xmlns:a16="http://schemas.microsoft.com/office/drawing/2014/main" id="{B9BDB709-0A2B-EA48-9FD8-CD297B68AF63}"/>
                  </a:ext>
                </a:extLst>
              </p:cNvPr>
              <p:cNvGrpSpPr/>
              <p:nvPr/>
            </p:nvGrpSpPr>
            <p:grpSpPr>
              <a:xfrm>
                <a:off x="1156568" y="4928459"/>
                <a:ext cx="1819960" cy="759113"/>
                <a:chOff x="1156568" y="4928459"/>
                <a:chExt cx="1819960" cy="759113"/>
              </a:xfrm>
            </p:grpSpPr>
            <p:sp>
              <p:nvSpPr>
                <p:cNvPr id="77" name="object 58">
                  <a:extLst>
                    <a:ext uri="{FF2B5EF4-FFF2-40B4-BE49-F238E27FC236}">
                      <a16:creationId xmlns:a16="http://schemas.microsoft.com/office/drawing/2014/main" id="{B24CCA89-3591-B846-B6B0-5BECB32CD5AF}"/>
                    </a:ext>
                  </a:extLst>
                </p:cNvPr>
                <p:cNvSpPr/>
                <p:nvPr/>
              </p:nvSpPr>
              <p:spPr>
                <a:xfrm>
                  <a:off x="1877786" y="4928459"/>
                  <a:ext cx="438045" cy="431573"/>
                </a:xfrm>
                <a:prstGeom prst="rect">
                  <a:avLst/>
                </a:prstGeom>
                <a:blipFill>
                  <a:blip r:embed="rId21" cstate="print"/>
                  <a:stretch>
                    <a:fillRect/>
                  </a:stretch>
                </a:blipFill>
              </p:spPr>
              <p:txBody>
                <a:bodyPr wrap="square" lIns="0" tIns="0" rIns="0" bIns="0" rtlCol="0"/>
                <a:lstStyle/>
                <a:p>
                  <a:pPr algn="ctr"/>
                  <a:endParaRPr sz="950" dirty="0">
                    <a:latin typeface="Myriad Pro" panose="020B0503030403020204" pitchFamily="34" charset="0"/>
                  </a:endParaRPr>
                </a:p>
              </p:txBody>
            </p:sp>
            <p:sp>
              <p:nvSpPr>
                <p:cNvPr id="78" name="object 59">
                  <a:extLst>
                    <a:ext uri="{FF2B5EF4-FFF2-40B4-BE49-F238E27FC236}">
                      <a16:creationId xmlns:a16="http://schemas.microsoft.com/office/drawing/2014/main" id="{84511315-CF3A-D54B-A3E5-666190A036BF}"/>
                    </a:ext>
                  </a:extLst>
                </p:cNvPr>
                <p:cNvSpPr/>
                <p:nvPr/>
              </p:nvSpPr>
              <p:spPr>
                <a:xfrm>
                  <a:off x="2478553" y="4939093"/>
                  <a:ext cx="431573" cy="431573"/>
                </a:xfrm>
                <a:prstGeom prst="rect">
                  <a:avLst/>
                </a:prstGeom>
                <a:blipFill>
                  <a:blip r:embed="rId22" cstate="print"/>
                  <a:stretch>
                    <a:fillRect/>
                  </a:stretch>
                </a:blipFill>
              </p:spPr>
              <p:txBody>
                <a:bodyPr wrap="square" lIns="0" tIns="0" rIns="0" bIns="0" rtlCol="0"/>
                <a:lstStyle/>
                <a:p>
                  <a:pPr algn="ctr"/>
                  <a:endParaRPr sz="950">
                    <a:latin typeface="Myriad Pro" panose="020B0503030403020204" pitchFamily="34" charset="0"/>
                  </a:endParaRPr>
                </a:p>
              </p:txBody>
            </p:sp>
            <p:sp>
              <p:nvSpPr>
                <p:cNvPr id="79" name="object 74">
                  <a:extLst>
                    <a:ext uri="{FF2B5EF4-FFF2-40B4-BE49-F238E27FC236}">
                      <a16:creationId xmlns:a16="http://schemas.microsoft.com/office/drawing/2014/main" id="{C731CAA8-7F3F-2342-BEC3-3B87C29A627F}"/>
                    </a:ext>
                  </a:extLst>
                </p:cNvPr>
                <p:cNvSpPr/>
                <p:nvPr/>
              </p:nvSpPr>
              <p:spPr>
                <a:xfrm>
                  <a:off x="1217680" y="4928739"/>
                  <a:ext cx="475125" cy="428133"/>
                </a:xfrm>
                <a:prstGeom prst="rect">
                  <a:avLst/>
                </a:prstGeom>
                <a:blipFill>
                  <a:blip r:embed="rId23" cstate="print"/>
                  <a:stretch>
                    <a:fillRect/>
                  </a:stretch>
                </a:blipFill>
              </p:spPr>
              <p:txBody>
                <a:bodyPr wrap="square" lIns="0" tIns="0" rIns="0" bIns="0" rtlCol="0"/>
                <a:lstStyle/>
                <a:p>
                  <a:pPr algn="ctr"/>
                  <a:endParaRPr sz="950" dirty="0">
                    <a:latin typeface="Myriad Pro" panose="020B0503030403020204" pitchFamily="34" charset="0"/>
                  </a:endParaRPr>
                </a:p>
              </p:txBody>
            </p:sp>
            <p:sp>
              <p:nvSpPr>
                <p:cNvPr id="80" name="object 33">
                  <a:extLst>
                    <a:ext uri="{FF2B5EF4-FFF2-40B4-BE49-F238E27FC236}">
                      <a16:creationId xmlns:a16="http://schemas.microsoft.com/office/drawing/2014/main" id="{C171557E-BEBC-D649-8669-D824F8252703}"/>
                    </a:ext>
                  </a:extLst>
                </p:cNvPr>
                <p:cNvSpPr txBox="1"/>
                <p:nvPr/>
              </p:nvSpPr>
              <p:spPr>
                <a:xfrm>
                  <a:off x="1156568" y="5409953"/>
                  <a:ext cx="543252" cy="140895"/>
                </a:xfrm>
                <a:prstGeom prst="rect">
                  <a:avLst/>
                </a:prstGeom>
              </p:spPr>
              <p:txBody>
                <a:bodyPr vert="horz" wrap="square" lIns="0" tIns="13335" rIns="0" bIns="0" rtlCol="0">
                  <a:spAutoFit/>
                </a:bodyPr>
                <a:lstStyle/>
                <a:p>
                  <a:pPr marL="52069" marR="5080" indent="-40005" algn="ctr">
                    <a:lnSpc>
                      <a:spcPts val="850"/>
                    </a:lnSpc>
                    <a:spcBef>
                      <a:spcPts val="105"/>
                    </a:spcBef>
                  </a:pPr>
                  <a:r>
                    <a:rPr lang="en-US" sz="950" dirty="0" err="1">
                      <a:latin typeface="Myriad Pro" panose="020B0503030403020204" pitchFamily="34" charset="0"/>
                      <a:cs typeface="Arial"/>
                    </a:rPr>
                    <a:t>WeCom</a:t>
                  </a:r>
                  <a:endParaRPr sz="950" dirty="0">
                    <a:latin typeface="Myriad Pro" panose="020B0503030403020204" pitchFamily="34" charset="0"/>
                    <a:cs typeface="Arial"/>
                  </a:endParaRPr>
                </a:p>
              </p:txBody>
            </p:sp>
            <p:sp>
              <p:nvSpPr>
                <p:cNvPr id="81" name="object 33">
                  <a:extLst>
                    <a:ext uri="{FF2B5EF4-FFF2-40B4-BE49-F238E27FC236}">
                      <a16:creationId xmlns:a16="http://schemas.microsoft.com/office/drawing/2014/main" id="{F33D4EC8-4B8D-BC46-8C6B-85FB3E2F0F04}"/>
                    </a:ext>
                  </a:extLst>
                </p:cNvPr>
                <p:cNvSpPr txBox="1"/>
                <p:nvPr/>
              </p:nvSpPr>
              <p:spPr>
                <a:xfrm>
                  <a:off x="2433276" y="5409953"/>
                  <a:ext cx="543252" cy="277619"/>
                </a:xfrm>
                <a:prstGeom prst="rect">
                  <a:avLst/>
                </a:prstGeom>
              </p:spPr>
              <p:txBody>
                <a:bodyPr vert="horz" wrap="square" lIns="0" tIns="13335" rIns="0" bIns="0" rtlCol="0">
                  <a:spAutoFit/>
                </a:bodyPr>
                <a:lstStyle/>
                <a:p>
                  <a:pPr marL="52069" marR="5080" indent="-40005" algn="ctr">
                    <a:lnSpc>
                      <a:spcPts val="850"/>
                    </a:lnSpc>
                    <a:spcBef>
                      <a:spcPts val="105"/>
                    </a:spcBef>
                  </a:pPr>
                  <a:r>
                    <a:rPr lang="en-US" sz="950" dirty="0">
                      <a:latin typeface="Myriad Pro" panose="020B0503030403020204" pitchFamily="34" charset="0"/>
                      <a:cs typeface="Arial"/>
                    </a:rPr>
                    <a:t>Tencent</a:t>
                  </a:r>
                </a:p>
                <a:p>
                  <a:pPr marL="52069" marR="5080" indent="-40005" algn="ctr">
                    <a:lnSpc>
                      <a:spcPts val="850"/>
                    </a:lnSpc>
                    <a:spcBef>
                      <a:spcPts val="105"/>
                    </a:spcBef>
                  </a:pPr>
                  <a:r>
                    <a:rPr lang="en-US" sz="950" dirty="0">
                      <a:latin typeface="Myriad Pro" panose="020B0503030403020204" pitchFamily="34" charset="0"/>
                      <a:cs typeface="Arial"/>
                    </a:rPr>
                    <a:t>Docs</a:t>
                  </a:r>
                  <a:endParaRPr sz="950" dirty="0">
                    <a:latin typeface="Myriad Pro" panose="020B0503030403020204" pitchFamily="34" charset="0"/>
                    <a:cs typeface="Arial"/>
                  </a:endParaRPr>
                </a:p>
              </p:txBody>
            </p:sp>
          </p:grpSp>
        </p:grpSp>
      </p:grpSp>
    </p:spTree>
    <p:extLst>
      <p:ext uri="{BB962C8B-B14F-4D97-AF65-F5344CB8AC3E}">
        <p14:creationId xmlns:p14="http://schemas.microsoft.com/office/powerpoint/2010/main" val="1813306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Platform</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Components</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and</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API</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3" name="Group 2">
            <a:extLst>
              <a:ext uri="{FF2B5EF4-FFF2-40B4-BE49-F238E27FC236}">
                <a16:creationId xmlns:a16="http://schemas.microsoft.com/office/drawing/2014/main" id="{72E1CCB3-4C9E-62BB-887C-B05085E6ED9E}"/>
              </a:ext>
            </a:extLst>
          </p:cNvPr>
          <p:cNvGrpSpPr/>
          <p:nvPr/>
        </p:nvGrpSpPr>
        <p:grpSpPr>
          <a:xfrm>
            <a:off x="188121" y="1081323"/>
            <a:ext cx="11306989" cy="5776677"/>
            <a:chOff x="1350250" y="1914096"/>
            <a:chExt cx="15228575" cy="7720251"/>
          </a:xfrm>
        </p:grpSpPr>
        <p:sp>
          <p:nvSpPr>
            <p:cNvPr id="39" name="三角形 118">
              <a:extLst>
                <a:ext uri="{FF2B5EF4-FFF2-40B4-BE49-F238E27FC236}">
                  <a16:creationId xmlns:a16="http://schemas.microsoft.com/office/drawing/2014/main" id="{7C40B5AE-5339-D741-8682-48F4029C3B43}"/>
                </a:ext>
              </a:extLst>
            </p:cNvPr>
            <p:cNvSpPr/>
            <p:nvPr/>
          </p:nvSpPr>
          <p:spPr>
            <a:xfrm>
              <a:off x="3371695" y="4363045"/>
              <a:ext cx="11668411" cy="3389053"/>
            </a:xfrm>
            <a:prstGeom prst="triangle">
              <a:avLst/>
            </a:prstGeom>
            <a:solidFill>
              <a:srgbClr val="596B7B"/>
            </a:solidFill>
            <a:ln w="12700" cap="flat" cmpd="sng" algn="ctr">
              <a:noFill/>
              <a:prstDash val="solid"/>
              <a:miter lim="800000"/>
            </a:ln>
            <a:effectLst/>
          </p:spPr>
          <p:txBody>
            <a:bodyPr rtlCol="0" anchor="ctr"/>
            <a:lstStyle/>
            <a:p>
              <a:pPr marL="0" marR="0" lvl="0" indent="0" algn="ctr" defTabSz="914674" eaLnBrk="1" fontAlgn="auto" latinLnBrk="0" hangingPunct="1">
                <a:lnSpc>
                  <a:spcPct val="100000"/>
                </a:lnSpc>
                <a:spcBef>
                  <a:spcPts val="0"/>
                </a:spcBef>
                <a:spcAft>
                  <a:spcPts val="0"/>
                </a:spcAft>
                <a:buClrTx/>
                <a:buSzTx/>
                <a:buFontTx/>
                <a:buNone/>
                <a:tabLst/>
                <a:defRPr/>
              </a:pPr>
              <a:endParaRPr kumimoji="1" lang="zh-CN" altLang="en-US" sz="14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0" name="圆角矩形 119">
              <a:extLst>
                <a:ext uri="{FF2B5EF4-FFF2-40B4-BE49-F238E27FC236}">
                  <a16:creationId xmlns:a16="http://schemas.microsoft.com/office/drawing/2014/main" id="{A01824B7-F2B4-014B-47A7-E61D082CFA18}"/>
                </a:ext>
              </a:extLst>
            </p:cNvPr>
            <p:cNvSpPr/>
            <p:nvPr/>
          </p:nvSpPr>
          <p:spPr>
            <a:xfrm>
              <a:off x="2105245" y="7898947"/>
              <a:ext cx="14420058" cy="1735400"/>
            </a:xfrm>
            <a:prstGeom prst="roundRect">
              <a:avLst/>
            </a:prstGeom>
            <a:noFill/>
            <a:ln w="12700" cap="flat" cmpd="sng" algn="ctr">
              <a:solidFill>
                <a:sysClr val="window" lastClr="FFFFFF">
                  <a:lumMod val="65000"/>
                  <a:lumOff val="35000"/>
                </a:sysClr>
              </a:solidFill>
              <a:prstDash val="solid"/>
              <a:miter lim="800000"/>
            </a:ln>
            <a:effectLst/>
          </p:spPr>
          <p:txBody>
            <a:bodyPr rtlCol="0" anchor="ctr"/>
            <a:lstStyle/>
            <a:p>
              <a:pPr marL="0" marR="0" lvl="0" indent="0" algn="ctr" defTabSz="914674" eaLnBrk="1" fontAlgn="auto" latinLnBrk="0" hangingPunct="1">
                <a:lnSpc>
                  <a:spcPct val="100000"/>
                </a:lnSpc>
                <a:spcBef>
                  <a:spcPts val="0"/>
                </a:spcBef>
                <a:spcAft>
                  <a:spcPts val="0"/>
                </a:spcAft>
                <a:buClrTx/>
                <a:buSzTx/>
                <a:buFontTx/>
                <a:buNone/>
                <a:tabLst/>
                <a:defRPr/>
              </a:pPr>
              <a:endParaRPr kumimoji="1" lang="zh-CN" altLang="en-US" b="0" i="0" u="none" strike="noStrike" kern="0" cap="none" spc="0" normalizeH="0" baseline="0" noProof="0">
                <a:ln>
                  <a:noFill/>
                </a:ln>
                <a:effectLst/>
                <a:uLnTx/>
                <a:uFillTx/>
                <a:latin typeface="FZLanTingKanHei-R-GBK" panose="02000000000000000000" pitchFamily="2" charset="-122"/>
                <a:ea typeface="FZLanTingKanHei-R-GBK" panose="02000000000000000000" pitchFamily="2" charset="-122"/>
                <a:cs typeface="+mn-cs"/>
              </a:endParaRPr>
            </a:p>
          </p:txBody>
        </p:sp>
        <p:sp>
          <p:nvSpPr>
            <p:cNvPr id="41" name="文本框 120">
              <a:extLst>
                <a:ext uri="{FF2B5EF4-FFF2-40B4-BE49-F238E27FC236}">
                  <a16:creationId xmlns:a16="http://schemas.microsoft.com/office/drawing/2014/main" id="{844E2518-C24A-1580-2A4F-D0E1E9D8CB5C}"/>
                </a:ext>
              </a:extLst>
            </p:cNvPr>
            <p:cNvSpPr txBox="1"/>
            <p:nvPr/>
          </p:nvSpPr>
          <p:spPr>
            <a:xfrm>
              <a:off x="6503794" y="3339838"/>
              <a:ext cx="2090325" cy="619563"/>
            </a:xfrm>
            <a:prstGeom prst="rect">
              <a:avLst/>
            </a:prstGeom>
            <a:noFill/>
          </p:spPr>
          <p:txBody>
            <a:bodyPr wrap="square" rtlCol="0">
              <a:spAutoFit/>
            </a:bodyPr>
            <a:lstStyle/>
            <a:p>
              <a:pPr algn="ctr" defTabSz="914674">
                <a:lnSpc>
                  <a:spcPct val="150000"/>
                </a:lnSpc>
              </a:pPr>
              <a:r>
                <a:rPr kumimoji="1" lang="en-US" altLang="zh-CN" b="1" dirty="0">
                  <a:latin typeface="Calibri" panose="020F0502020204030204" pitchFamily="34" charset="0"/>
                  <a:ea typeface="Microsoft YaHei" panose="020B0503020204020204" pitchFamily="34" charset="-122"/>
                  <a:cs typeface="Calibri" panose="020F0502020204030204" pitchFamily="34" charset="0"/>
                </a:rPr>
                <a:t>Device</a:t>
              </a:r>
              <a:r>
                <a:rPr kumimoji="1" lang="zh-CN" altLang="en-US" b="1" dirty="0">
                  <a:latin typeface="Calibri" panose="020F0502020204030204" pitchFamily="34" charset="0"/>
                  <a:ea typeface="Microsoft YaHei" panose="020B0503020204020204" pitchFamily="34" charset="-122"/>
                  <a:cs typeface="Calibri" panose="020F0502020204030204" pitchFamily="34" charset="0"/>
                </a:rPr>
                <a:t> </a:t>
              </a:r>
              <a:r>
                <a:rPr kumimoji="1" lang="en-US" altLang="zh-CN" b="1" dirty="0">
                  <a:latin typeface="Calibri" panose="020F0502020204030204" pitchFamily="34" charset="0"/>
                  <a:ea typeface="Microsoft YaHei" panose="020B0503020204020204" pitchFamily="34" charset="-122"/>
                  <a:cs typeface="Calibri" panose="020F0502020204030204" pitchFamily="34" charset="0"/>
                </a:rPr>
                <a:t>API</a:t>
              </a:r>
              <a:endParaRPr kumimoji="1" lang="zh-CN" altLang="en-US" b="1" dirty="0">
                <a:latin typeface="Calibri" panose="020F0502020204030204" pitchFamily="34" charset="0"/>
                <a:ea typeface="Microsoft YaHei" panose="020B0503020204020204" pitchFamily="34" charset="-122"/>
                <a:cs typeface="Calibri" panose="020F0502020204030204" pitchFamily="34" charset="0"/>
              </a:endParaRPr>
            </a:p>
          </p:txBody>
        </p:sp>
        <p:sp>
          <p:nvSpPr>
            <p:cNvPr id="42" name="文本框 121">
              <a:extLst>
                <a:ext uri="{FF2B5EF4-FFF2-40B4-BE49-F238E27FC236}">
                  <a16:creationId xmlns:a16="http://schemas.microsoft.com/office/drawing/2014/main" id="{035ECF04-004B-7980-65CB-2B0FC350FEAD}"/>
                </a:ext>
              </a:extLst>
            </p:cNvPr>
            <p:cNvSpPr txBox="1"/>
            <p:nvPr/>
          </p:nvSpPr>
          <p:spPr>
            <a:xfrm>
              <a:off x="13087500" y="4765665"/>
              <a:ext cx="2303726" cy="621278"/>
            </a:xfrm>
            <a:prstGeom prst="rect">
              <a:avLst/>
            </a:prstGeom>
            <a:noFill/>
          </p:spPr>
          <p:txBody>
            <a:bodyPr wrap="square" rtlCol="0">
              <a:spAutoFit/>
            </a:bodyPr>
            <a:lstStyle>
              <a:defPPr>
                <a:defRPr lang="zh-CN"/>
              </a:defPPr>
              <a:lvl1pP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algn="ctr" defTabSz="914674"/>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Interaction</a:t>
              </a:r>
              <a:r>
                <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API</a:t>
              </a:r>
              <a:endPar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3" name="文本框 122">
              <a:extLst>
                <a:ext uri="{FF2B5EF4-FFF2-40B4-BE49-F238E27FC236}">
                  <a16:creationId xmlns:a16="http://schemas.microsoft.com/office/drawing/2014/main" id="{6408A857-0677-C41D-5894-3EDF362FF8E0}"/>
                </a:ext>
              </a:extLst>
            </p:cNvPr>
            <p:cNvSpPr txBox="1"/>
            <p:nvPr/>
          </p:nvSpPr>
          <p:spPr>
            <a:xfrm>
              <a:off x="10304954" y="3316766"/>
              <a:ext cx="2162545" cy="619563"/>
            </a:xfrm>
            <a:prstGeom prst="rect">
              <a:avLst/>
            </a:prstGeom>
            <a:noFill/>
          </p:spPr>
          <p:txBody>
            <a:bodyPr wrap="squar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defTabSz="914674"/>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Route</a:t>
              </a:r>
              <a:r>
                <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API</a:t>
              </a:r>
              <a:endPar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4" name="圆角矩形 123">
              <a:extLst>
                <a:ext uri="{FF2B5EF4-FFF2-40B4-BE49-F238E27FC236}">
                  <a16:creationId xmlns:a16="http://schemas.microsoft.com/office/drawing/2014/main" id="{47BC24FD-D148-D9D1-555C-8EB110131460}"/>
                </a:ext>
              </a:extLst>
            </p:cNvPr>
            <p:cNvSpPr/>
            <p:nvPr/>
          </p:nvSpPr>
          <p:spPr>
            <a:xfrm>
              <a:off x="2382902" y="8005325"/>
              <a:ext cx="4472497" cy="1485281"/>
            </a:xfrm>
            <a:prstGeom prst="roundRect">
              <a:avLst/>
            </a:prstGeom>
            <a:solidFill>
              <a:srgbClr val="006EFF"/>
            </a:solidFill>
            <a:ln w="12700" cap="flat" cmpd="sng" algn="ctr">
              <a:solidFill>
                <a:srgbClr val="006EFF"/>
              </a:solidFill>
              <a:prstDash val="solid"/>
              <a:miter lim="800000"/>
            </a:ln>
            <a:effectLst/>
          </p:spPr>
          <p:txBody>
            <a:bodyPr rtlCol="0" anchor="ctr"/>
            <a:lstStyle/>
            <a:p>
              <a:pPr marL="0" marR="0" lvl="0" indent="0" algn="ctr" defTabSz="914674" eaLnBrk="1" fontAlgn="auto" latinLnBrk="0" hangingPunct="1">
                <a:lnSpc>
                  <a:spcPct val="100000"/>
                </a:lnSpc>
                <a:spcBef>
                  <a:spcPts val="0"/>
                </a:spcBef>
                <a:spcAft>
                  <a:spcPts val="0"/>
                </a:spcAft>
                <a:buClrTx/>
                <a:buSzTx/>
                <a:buFontTx/>
                <a:buNone/>
                <a:tabLst/>
                <a:defRPr/>
              </a:pPr>
              <a:endParaRPr kumimoji="1" lang="zh-CN" altLang="en-US" b="0" i="0" u="none" strike="noStrike" kern="0" cap="none" spc="0" normalizeH="0" baseline="0" noProof="0" dirty="0">
                <a:ln>
                  <a:noFill/>
                </a:ln>
                <a:effectLst/>
                <a:uLnTx/>
                <a:uFillTx/>
                <a:latin typeface="FZLanTingKanHei-R-GBK" panose="02000000000000000000" pitchFamily="2" charset="-122"/>
                <a:ea typeface="FZLanTingKanHei-R-GBK" panose="02000000000000000000" pitchFamily="2" charset="-122"/>
                <a:cs typeface="+mn-cs"/>
              </a:endParaRPr>
            </a:p>
          </p:txBody>
        </p:sp>
        <p:sp>
          <p:nvSpPr>
            <p:cNvPr id="45" name="圆角矩形 124">
              <a:extLst>
                <a:ext uri="{FF2B5EF4-FFF2-40B4-BE49-F238E27FC236}">
                  <a16:creationId xmlns:a16="http://schemas.microsoft.com/office/drawing/2014/main" id="{C23E14C4-BBCA-29CB-44FD-8F8E03026171}"/>
                </a:ext>
              </a:extLst>
            </p:cNvPr>
            <p:cNvSpPr/>
            <p:nvPr/>
          </p:nvSpPr>
          <p:spPr>
            <a:xfrm>
              <a:off x="7049747" y="7995965"/>
              <a:ext cx="4472497" cy="1494641"/>
            </a:xfrm>
            <a:prstGeom prst="roundRect">
              <a:avLst/>
            </a:prstGeom>
            <a:solidFill>
              <a:srgbClr val="006EFF"/>
            </a:solidFill>
            <a:ln w="12700" cap="flat" cmpd="sng" algn="ctr">
              <a:solidFill>
                <a:srgbClr val="006EFF"/>
              </a:solidFill>
              <a:prstDash val="solid"/>
              <a:miter lim="800000"/>
            </a:ln>
            <a:effectLst/>
          </p:spPr>
          <p:txBody>
            <a:bodyPr rtlCol="0" anchor="ctr"/>
            <a:lstStyle/>
            <a:p>
              <a:pPr marL="0" marR="0" lvl="0" indent="0" algn="ctr" defTabSz="914674" eaLnBrk="1" fontAlgn="auto" latinLnBrk="0" hangingPunct="1">
                <a:lnSpc>
                  <a:spcPct val="100000"/>
                </a:lnSpc>
                <a:spcBef>
                  <a:spcPts val="0"/>
                </a:spcBef>
                <a:spcAft>
                  <a:spcPts val="0"/>
                </a:spcAft>
                <a:buClrTx/>
                <a:buSzTx/>
                <a:buFontTx/>
                <a:buNone/>
                <a:tabLst/>
                <a:defRPr/>
              </a:pPr>
              <a:endParaRPr kumimoji="1" lang="zh-CN" altLang="en-US" b="0" i="0" u="none" strike="noStrike" kern="0" cap="none" spc="0" normalizeH="0" baseline="0" noProof="0" dirty="0">
                <a:ln>
                  <a:noFill/>
                </a:ln>
                <a:effectLst/>
                <a:uLnTx/>
                <a:uFillTx/>
                <a:latin typeface="FZLanTingKanHei-R-GBK" panose="02000000000000000000" pitchFamily="2" charset="-122"/>
                <a:ea typeface="FZLanTingKanHei-R-GBK" panose="02000000000000000000" pitchFamily="2" charset="-122"/>
                <a:cs typeface="+mn-cs"/>
              </a:endParaRPr>
            </a:p>
          </p:txBody>
        </p:sp>
        <p:sp>
          <p:nvSpPr>
            <p:cNvPr id="46" name="圆角矩形 125">
              <a:extLst>
                <a:ext uri="{FF2B5EF4-FFF2-40B4-BE49-F238E27FC236}">
                  <a16:creationId xmlns:a16="http://schemas.microsoft.com/office/drawing/2014/main" id="{4051C4FB-DEC2-AB2A-C39D-8BDAEC0CF6FF}"/>
                </a:ext>
              </a:extLst>
            </p:cNvPr>
            <p:cNvSpPr/>
            <p:nvPr/>
          </p:nvSpPr>
          <p:spPr>
            <a:xfrm>
              <a:off x="11705855" y="8016186"/>
              <a:ext cx="4472497" cy="1494641"/>
            </a:xfrm>
            <a:prstGeom prst="roundRect">
              <a:avLst/>
            </a:prstGeom>
            <a:solidFill>
              <a:srgbClr val="006EFF"/>
            </a:solidFill>
            <a:ln w="12700" cap="flat" cmpd="sng" algn="ctr">
              <a:solidFill>
                <a:srgbClr val="006EFF"/>
              </a:solidFill>
              <a:prstDash val="solid"/>
              <a:miter lim="800000"/>
            </a:ln>
            <a:effectLst/>
          </p:spPr>
          <p:txBody>
            <a:bodyPr rtlCol="0" anchor="ctr"/>
            <a:lstStyle/>
            <a:p>
              <a:pPr marL="0" marR="0" lvl="0" indent="0" algn="ctr" defTabSz="914674" eaLnBrk="1" fontAlgn="auto" latinLnBrk="0" hangingPunct="1">
                <a:lnSpc>
                  <a:spcPct val="100000"/>
                </a:lnSpc>
                <a:spcBef>
                  <a:spcPts val="0"/>
                </a:spcBef>
                <a:spcAft>
                  <a:spcPts val="0"/>
                </a:spcAft>
                <a:buClrTx/>
                <a:buSzTx/>
                <a:buFontTx/>
                <a:buNone/>
                <a:tabLst/>
                <a:defRPr/>
              </a:pPr>
              <a:endParaRPr kumimoji="1" lang="zh-CN" altLang="en-US" b="0" i="0" u="none" strike="noStrike" kern="0" cap="none" spc="0" normalizeH="0" baseline="0" noProof="0" dirty="0">
                <a:ln>
                  <a:noFill/>
                </a:ln>
                <a:effectLst/>
                <a:uLnTx/>
                <a:uFillTx/>
                <a:latin typeface="FZLanTingKanHei-R-GBK" panose="02000000000000000000" pitchFamily="2" charset="-122"/>
                <a:ea typeface="FZLanTingKanHei-R-GBK" panose="02000000000000000000" pitchFamily="2" charset="-122"/>
                <a:cs typeface="+mn-cs"/>
              </a:endParaRPr>
            </a:p>
          </p:txBody>
        </p:sp>
        <p:sp>
          <p:nvSpPr>
            <p:cNvPr id="47" name="圆角矩形 126">
              <a:extLst>
                <a:ext uri="{FF2B5EF4-FFF2-40B4-BE49-F238E27FC236}">
                  <a16:creationId xmlns:a16="http://schemas.microsoft.com/office/drawing/2014/main" id="{E1EA4A8F-2822-6ADA-68B0-B7DCD697D827}"/>
                </a:ext>
              </a:extLst>
            </p:cNvPr>
            <p:cNvSpPr/>
            <p:nvPr/>
          </p:nvSpPr>
          <p:spPr>
            <a:xfrm>
              <a:off x="8272388" y="7024488"/>
              <a:ext cx="1997589" cy="727610"/>
            </a:xfrm>
            <a:prstGeom prst="roundRect">
              <a:avLst/>
            </a:prstGeom>
            <a:solidFill>
              <a:srgbClr val="32CDDC"/>
            </a:solidFill>
            <a:ln w="12700" cap="flat" cmpd="sng" algn="ctr">
              <a:solidFill>
                <a:srgbClr val="66FFFF"/>
              </a:solidFill>
              <a:prstDash val="solid"/>
              <a:miter lim="800000"/>
            </a:ln>
            <a:effectLst/>
          </p:spPr>
          <p:txBody>
            <a:bodyPr rtlCol="0" anchor="ctr"/>
            <a:lstStyle/>
            <a:p>
              <a:pPr lvl="0" algn="ctr" defTabSz="914674">
                <a:defRPr/>
              </a:pPr>
              <a:r>
                <a:rPr kumimoji="1" lang="en" altLang="zh-CN" sz="1600" kern="0" dirty="0">
                  <a:latin typeface="Calibri" panose="020F0502020204030204" pitchFamily="34" charset="0"/>
                  <a:ea typeface="Microsoft YaHei" panose="020B0503020204020204" pitchFamily="34" charset="-122"/>
                  <a:cs typeface="Calibri" panose="020F0502020204030204" pitchFamily="34" charset="0"/>
                </a:rPr>
                <a:t>Unified API</a:t>
              </a:r>
              <a:endParaRPr kumimoji="1" lang="zh-CN" altLang="en-US" sz="1600" b="0"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48" name="圆角矩形 127">
              <a:extLst>
                <a:ext uri="{FF2B5EF4-FFF2-40B4-BE49-F238E27FC236}">
                  <a16:creationId xmlns:a16="http://schemas.microsoft.com/office/drawing/2014/main" id="{BAF4D842-EBC0-FBCA-3EC8-6AD0359976B2}"/>
                </a:ext>
              </a:extLst>
            </p:cNvPr>
            <p:cNvSpPr/>
            <p:nvPr/>
          </p:nvSpPr>
          <p:spPr>
            <a:xfrm>
              <a:off x="10392880" y="7024488"/>
              <a:ext cx="1997589" cy="709026"/>
            </a:xfrm>
            <a:prstGeom prst="roundRect">
              <a:avLst/>
            </a:prstGeom>
            <a:solidFill>
              <a:srgbClr val="32CDDC"/>
            </a:solidFill>
            <a:ln w="12700" cap="flat" cmpd="sng" algn="ctr">
              <a:solidFill>
                <a:srgbClr val="66FFFF"/>
              </a:solidFill>
              <a:prstDash val="solid"/>
              <a:miter lim="800000"/>
            </a:ln>
            <a:effectLst/>
          </p:spPr>
          <p:txBody>
            <a:bodyPr rtlCol="0" anchor="ctr"/>
            <a:lstStyle/>
            <a:p>
              <a:pPr lvl="0" algn="ctr" defTabSz="914674">
                <a:defRPr/>
              </a:pPr>
              <a:r>
                <a:rPr kumimoji="1" lang="en" altLang="zh-CN" sz="1600" kern="0" dirty="0">
                  <a:latin typeface="Calibri" panose="020F0502020204030204" pitchFamily="34" charset="0"/>
                  <a:ea typeface="Microsoft YaHei" panose="020B0503020204020204" pitchFamily="34" charset="-122"/>
                  <a:cs typeface="Calibri" panose="020F0502020204030204" pitchFamily="34" charset="0"/>
                </a:rPr>
                <a:t>Unified Security</a:t>
              </a:r>
              <a:endParaRPr kumimoji="1" lang="zh-CN" altLang="en-US" sz="1600" b="0"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49" name="圆角矩形 128">
              <a:extLst>
                <a:ext uri="{FF2B5EF4-FFF2-40B4-BE49-F238E27FC236}">
                  <a16:creationId xmlns:a16="http://schemas.microsoft.com/office/drawing/2014/main" id="{BC9AF6A9-67E7-8454-EEC6-0C499AD68B28}"/>
                </a:ext>
              </a:extLst>
            </p:cNvPr>
            <p:cNvSpPr/>
            <p:nvPr/>
          </p:nvSpPr>
          <p:spPr>
            <a:xfrm>
              <a:off x="6156618" y="7024488"/>
              <a:ext cx="1997589" cy="709026"/>
            </a:xfrm>
            <a:prstGeom prst="roundRect">
              <a:avLst/>
            </a:prstGeom>
            <a:solidFill>
              <a:srgbClr val="32CDDC"/>
            </a:solidFill>
            <a:ln w="12700" cap="flat" cmpd="sng" algn="ctr">
              <a:solidFill>
                <a:srgbClr val="66FFFF"/>
              </a:solidFill>
              <a:prstDash val="solid"/>
              <a:miter lim="800000"/>
            </a:ln>
            <a:effectLst/>
          </p:spPr>
          <p:txBody>
            <a:bodyPr rtlCol="0" anchor="ctr"/>
            <a:lstStyle/>
            <a:p>
              <a:pPr lvl="0" algn="ctr" defTabSz="914674">
                <a:defRPr/>
              </a:pPr>
              <a:r>
                <a:rPr kumimoji="1" lang="en" altLang="zh-CN" sz="1600" kern="0" dirty="0">
                  <a:latin typeface="Calibri" panose="020F0502020204030204" pitchFamily="34" charset="0"/>
                  <a:ea typeface="Microsoft YaHei" panose="020B0503020204020204" pitchFamily="34" charset="-122"/>
                  <a:cs typeface="Calibri" panose="020F0502020204030204" pitchFamily="34" charset="0"/>
                </a:rPr>
                <a:t>Unified Components</a:t>
              </a:r>
              <a:endParaRPr kumimoji="1" lang="zh-CN" altLang="en-US" sz="1600" b="0"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50" name="矩形 129">
              <a:extLst>
                <a:ext uri="{FF2B5EF4-FFF2-40B4-BE49-F238E27FC236}">
                  <a16:creationId xmlns:a16="http://schemas.microsoft.com/office/drawing/2014/main" id="{EF89F191-81F4-84C3-AE38-3047E7C2F605}"/>
                </a:ext>
              </a:extLst>
            </p:cNvPr>
            <p:cNvSpPr/>
            <p:nvPr/>
          </p:nvSpPr>
          <p:spPr>
            <a:xfrm>
              <a:off x="9142978" y="1914096"/>
              <a:ext cx="2138971" cy="455290"/>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Security</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1" name="矩形 131">
              <a:extLst>
                <a:ext uri="{FF2B5EF4-FFF2-40B4-BE49-F238E27FC236}">
                  <a16:creationId xmlns:a16="http://schemas.microsoft.com/office/drawing/2014/main" id="{C594FF76-A045-45F2-9BC6-BC6A2CFC6C3F}"/>
                </a:ext>
              </a:extLst>
            </p:cNvPr>
            <p:cNvSpPr/>
            <p:nvPr/>
          </p:nvSpPr>
          <p:spPr>
            <a:xfrm>
              <a:off x="2899137" y="3085199"/>
              <a:ext cx="2404884" cy="455290"/>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Media</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2" name="矩形 132">
              <a:extLst>
                <a:ext uri="{FF2B5EF4-FFF2-40B4-BE49-F238E27FC236}">
                  <a16:creationId xmlns:a16="http://schemas.microsoft.com/office/drawing/2014/main" id="{7F70529A-1486-D243-78A5-D49B7591A5B8}"/>
                </a:ext>
              </a:extLst>
            </p:cNvPr>
            <p:cNvSpPr/>
            <p:nvPr/>
          </p:nvSpPr>
          <p:spPr>
            <a:xfrm>
              <a:off x="5095899" y="2223777"/>
              <a:ext cx="2760979" cy="455290"/>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Development</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3" name="矩形 133">
              <a:extLst>
                <a:ext uri="{FF2B5EF4-FFF2-40B4-BE49-F238E27FC236}">
                  <a16:creationId xmlns:a16="http://schemas.microsoft.com/office/drawing/2014/main" id="{D38DA568-75F3-61DD-8DC4-829388076B29}"/>
                </a:ext>
              </a:extLst>
            </p:cNvPr>
            <p:cNvSpPr/>
            <p:nvPr/>
          </p:nvSpPr>
          <p:spPr>
            <a:xfrm>
              <a:off x="7363195" y="1919941"/>
              <a:ext cx="1855114"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Financial</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Keyboard</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4" name="矩形 134">
              <a:extLst>
                <a:ext uri="{FF2B5EF4-FFF2-40B4-BE49-F238E27FC236}">
                  <a16:creationId xmlns:a16="http://schemas.microsoft.com/office/drawing/2014/main" id="{C2E1F0F8-60DE-DFBF-3344-E9C474E459DA}"/>
                </a:ext>
              </a:extLst>
            </p:cNvPr>
            <p:cNvSpPr/>
            <p:nvPr/>
          </p:nvSpPr>
          <p:spPr>
            <a:xfrm>
              <a:off x="13087499" y="3079128"/>
              <a:ext cx="2100806"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Technical</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Template</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5" name="矩形 135">
              <a:extLst>
                <a:ext uri="{FF2B5EF4-FFF2-40B4-BE49-F238E27FC236}">
                  <a16:creationId xmlns:a16="http://schemas.microsoft.com/office/drawing/2014/main" id="{DF8EC861-0D15-FD60-7519-05671D255C69}"/>
                </a:ext>
              </a:extLst>
            </p:cNvPr>
            <p:cNvSpPr/>
            <p:nvPr/>
          </p:nvSpPr>
          <p:spPr>
            <a:xfrm>
              <a:off x="10431124" y="2233347"/>
              <a:ext cx="2138971" cy="455290"/>
            </a:xfrm>
            <a:prstGeom prst="rect">
              <a:avLst/>
            </a:prstGeom>
          </p:spPr>
          <p:txBody>
            <a:bodyPr wrap="square" anchor="ctr">
              <a:spAutoFit/>
            </a:bodyPr>
            <a:lstStyle/>
            <a:p>
              <a:pPr algn="ctr" defTabSz="914674">
                <a:lnSpc>
                  <a:spcPct val="150000"/>
                </a:lnSpc>
              </a:pPr>
              <a:r>
                <a:rPr lang="en-US" altLang="zh-CN" sz="1200" dirty="0" err="1">
                  <a:latin typeface="Calibri" panose="020F0502020204030204" pitchFamily="34" charset="0"/>
                  <a:ea typeface="微软雅黑" panose="020B0503020204020204" pitchFamily="34" charset="-122"/>
                  <a:cs typeface="Calibri" panose="020F0502020204030204" pitchFamily="34" charset="0"/>
                </a:rPr>
                <a:t>webview</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6" name="矩形 136">
              <a:extLst>
                <a:ext uri="{FF2B5EF4-FFF2-40B4-BE49-F238E27FC236}">
                  <a16:creationId xmlns:a16="http://schemas.microsoft.com/office/drawing/2014/main" id="{D3B7B893-D969-BC58-CFA8-D29403BB13D6}"/>
                </a:ext>
              </a:extLst>
            </p:cNvPr>
            <p:cNvSpPr/>
            <p:nvPr/>
          </p:nvSpPr>
          <p:spPr>
            <a:xfrm>
              <a:off x="11927145" y="2666947"/>
              <a:ext cx="2821812" cy="455290"/>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Communication</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57" name="文本框 137">
              <a:extLst>
                <a:ext uri="{FF2B5EF4-FFF2-40B4-BE49-F238E27FC236}">
                  <a16:creationId xmlns:a16="http://schemas.microsoft.com/office/drawing/2014/main" id="{D8432DBA-FBD1-82F8-98E3-F01B71B4A6F2}"/>
                </a:ext>
              </a:extLst>
            </p:cNvPr>
            <p:cNvSpPr txBox="1"/>
            <p:nvPr/>
          </p:nvSpPr>
          <p:spPr>
            <a:xfrm>
              <a:off x="7334371" y="5772669"/>
              <a:ext cx="3938480" cy="534728"/>
            </a:xfrm>
            <a:prstGeom prst="rect">
              <a:avLst/>
            </a:prstGeom>
            <a:noFill/>
          </p:spPr>
          <p:txBody>
            <a:bodyPr wrap="none" rtlCol="0">
              <a:spAutoFit/>
            </a:bodyPr>
            <a:lstStyle/>
            <a:p>
              <a:pPr algn="ctr" defTabSz="914674"/>
              <a:r>
                <a:rPr kumimoji="1" lang="en" altLang="zh-CN" sz="2000" dirty="0">
                  <a:solidFill>
                    <a:schemeClr val="bg1"/>
                  </a:solidFill>
                  <a:latin typeface="Calibri" panose="020F0502020204030204" pitchFamily="34" charset="0"/>
                  <a:ea typeface="Microsoft YaHei" panose="020B0503020204020204" pitchFamily="34" charset="-122"/>
                  <a:cs typeface="Calibri" panose="020F0502020204030204" pitchFamily="34" charset="0"/>
                </a:rPr>
                <a:t>Cross-platform framework</a:t>
              </a:r>
              <a:endParaRPr kumimoji="1" lang="zh-CN" altLang="en-US" sz="2000" dirty="0">
                <a:solidFill>
                  <a:schemeClr val="bg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58" name="文本框 138">
              <a:extLst>
                <a:ext uri="{FF2B5EF4-FFF2-40B4-BE49-F238E27FC236}">
                  <a16:creationId xmlns:a16="http://schemas.microsoft.com/office/drawing/2014/main" id="{3DE604E3-DA58-E583-0164-23C6220D177D}"/>
                </a:ext>
              </a:extLst>
            </p:cNvPr>
            <p:cNvSpPr txBox="1"/>
            <p:nvPr/>
          </p:nvSpPr>
          <p:spPr>
            <a:xfrm>
              <a:off x="3095989" y="4803351"/>
              <a:ext cx="2303727" cy="621278"/>
            </a:xfrm>
            <a:prstGeom prst="rect">
              <a:avLst/>
            </a:prstGeom>
            <a:noFill/>
          </p:spPr>
          <p:txBody>
            <a:bodyPr wrap="squar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defTabSz="914674"/>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Network</a:t>
              </a:r>
              <a:r>
                <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lang="en-US" altLang="zh-CN" sz="18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API</a:t>
              </a:r>
              <a:endParaRPr lang="zh-CN" altLang="en-US" sz="18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59" name="矩形 139">
              <a:extLst>
                <a:ext uri="{FF2B5EF4-FFF2-40B4-BE49-F238E27FC236}">
                  <a16:creationId xmlns:a16="http://schemas.microsoft.com/office/drawing/2014/main" id="{BB02A9FA-293B-1005-9AA2-D78F39D326D0}"/>
                </a:ext>
              </a:extLst>
            </p:cNvPr>
            <p:cNvSpPr/>
            <p:nvPr/>
          </p:nvSpPr>
          <p:spPr>
            <a:xfrm>
              <a:off x="4367608" y="2625371"/>
              <a:ext cx="2171622"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Operation</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Feedback</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0" name="矩形 140">
              <a:extLst>
                <a:ext uri="{FF2B5EF4-FFF2-40B4-BE49-F238E27FC236}">
                  <a16:creationId xmlns:a16="http://schemas.microsoft.com/office/drawing/2014/main" id="{CC648FA3-87CA-EF55-852C-6F0CF281DF57}"/>
                </a:ext>
              </a:extLst>
            </p:cNvPr>
            <p:cNvSpPr/>
            <p:nvPr/>
          </p:nvSpPr>
          <p:spPr>
            <a:xfrm>
              <a:off x="1350250" y="4848843"/>
              <a:ext cx="1872824" cy="455290"/>
            </a:xfrm>
            <a:prstGeom prst="rect">
              <a:avLst/>
            </a:prstGeom>
          </p:spPr>
          <p:txBody>
            <a:bodyPr wrap="square" anchor="ctr">
              <a:spAutoFit/>
            </a:bodyPr>
            <a:lstStyle/>
            <a:p>
              <a:pPr algn="ctr" defTabSz="914674">
                <a:lnSpc>
                  <a:spcPct val="150000"/>
                </a:lnSpc>
              </a:pPr>
              <a:r>
                <a:rPr lang="en" altLang="zh-CN" sz="1200" dirty="0">
                  <a:latin typeface="Calibri" panose="020F0502020204030204" pitchFamily="34" charset="0"/>
                  <a:ea typeface="微软雅黑" panose="020B0503020204020204" pitchFamily="34" charset="-122"/>
                  <a:cs typeface="Calibri" panose="020F0502020204030204" pitchFamily="34" charset="0"/>
                </a:rPr>
                <a:t>basic 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1" name="矩形 141">
              <a:extLst>
                <a:ext uri="{FF2B5EF4-FFF2-40B4-BE49-F238E27FC236}">
                  <a16:creationId xmlns:a16="http://schemas.microsoft.com/office/drawing/2014/main" id="{B3C2A2B3-0063-6F13-132A-31535BEF3638}"/>
                </a:ext>
              </a:extLst>
            </p:cNvPr>
            <p:cNvSpPr/>
            <p:nvPr/>
          </p:nvSpPr>
          <p:spPr>
            <a:xfrm>
              <a:off x="1643461" y="4246662"/>
              <a:ext cx="1983493"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Table</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2" name="矩形 142">
              <a:extLst>
                <a:ext uri="{FF2B5EF4-FFF2-40B4-BE49-F238E27FC236}">
                  <a16:creationId xmlns:a16="http://schemas.microsoft.com/office/drawing/2014/main" id="{B19D5608-247A-8D68-F891-3C989E00F0A3}"/>
                </a:ext>
              </a:extLst>
            </p:cNvPr>
            <p:cNvSpPr/>
            <p:nvPr/>
          </p:nvSpPr>
          <p:spPr>
            <a:xfrm>
              <a:off x="2024283" y="3628393"/>
              <a:ext cx="2254803"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Navigation</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Components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3" name="矩形 143">
              <a:extLst>
                <a:ext uri="{FF2B5EF4-FFF2-40B4-BE49-F238E27FC236}">
                  <a16:creationId xmlns:a16="http://schemas.microsoft.com/office/drawing/2014/main" id="{63DBAD42-E406-D73C-19D2-AF07C7DAC946}"/>
                </a:ext>
              </a:extLst>
            </p:cNvPr>
            <p:cNvSpPr/>
            <p:nvPr/>
          </p:nvSpPr>
          <p:spPr>
            <a:xfrm>
              <a:off x="13712031" y="3654646"/>
              <a:ext cx="2322809"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Canvas</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5" name="矩形 145">
              <a:extLst>
                <a:ext uri="{FF2B5EF4-FFF2-40B4-BE49-F238E27FC236}">
                  <a16:creationId xmlns:a16="http://schemas.microsoft.com/office/drawing/2014/main" id="{84060653-46E1-EA7B-D38D-4C370A72A5AC}"/>
                </a:ext>
              </a:extLst>
            </p:cNvPr>
            <p:cNvSpPr/>
            <p:nvPr/>
          </p:nvSpPr>
          <p:spPr>
            <a:xfrm>
              <a:off x="14677219" y="4342806"/>
              <a:ext cx="1901606" cy="454176"/>
            </a:xfrm>
            <a:prstGeom prst="rect">
              <a:avLst/>
            </a:prstGeom>
          </p:spPr>
          <p:txBody>
            <a:bodyPr wrap="square" anchor="ctr">
              <a:spAutoFit/>
            </a:bodyPr>
            <a:lstStyle/>
            <a:p>
              <a:pPr algn="ctr" defTabSz="914674">
                <a:lnSpc>
                  <a:spcPct val="150000"/>
                </a:lnSpc>
              </a:pPr>
              <a:r>
                <a:rPr lang="en-US" altLang="zh-CN" sz="1200" dirty="0">
                  <a:latin typeface="Calibri" panose="020F0502020204030204" pitchFamily="34" charset="0"/>
                  <a:ea typeface="微软雅黑" panose="020B0503020204020204" pitchFamily="34" charset="-122"/>
                  <a:cs typeface="Calibri" panose="020F0502020204030204" pitchFamily="34" charset="0"/>
                </a:rPr>
                <a:t>View</a:t>
              </a:r>
              <a:r>
                <a:rPr lang="zh-CN" altLang="en-US" sz="1200" dirty="0">
                  <a:latin typeface="Calibri" panose="020F0502020204030204" pitchFamily="34" charset="0"/>
                  <a:ea typeface="微软雅黑" panose="020B0503020204020204" pitchFamily="34" charset="-122"/>
                  <a:cs typeface="Calibri" panose="020F0502020204030204" pitchFamily="34" charset="0"/>
                </a:rPr>
                <a:t> </a:t>
              </a:r>
              <a:r>
                <a:rPr lang="en-US" altLang="zh-CN" sz="1200" dirty="0">
                  <a:latin typeface="Calibri" panose="020F0502020204030204" pitchFamily="34" charset="0"/>
                  <a:ea typeface="微软雅黑" panose="020B0503020204020204" pitchFamily="34" charset="-122"/>
                  <a:cs typeface="Calibri" panose="020F0502020204030204" pitchFamily="34" charset="0"/>
                </a:rPr>
                <a:t>Container</a:t>
              </a:r>
              <a:endParaRPr lang="zh-CN" altLang="en-US" sz="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66" name="文本框 148">
              <a:extLst>
                <a:ext uri="{FF2B5EF4-FFF2-40B4-BE49-F238E27FC236}">
                  <a16:creationId xmlns:a16="http://schemas.microsoft.com/office/drawing/2014/main" id="{0938A3F2-8F90-F33C-2BA0-BF37DB044404}"/>
                </a:ext>
              </a:extLst>
            </p:cNvPr>
            <p:cNvSpPr txBox="1"/>
            <p:nvPr/>
          </p:nvSpPr>
          <p:spPr>
            <a:xfrm>
              <a:off x="3552119" y="7995965"/>
              <a:ext cx="3210737" cy="1374351"/>
            </a:xfrm>
            <a:prstGeom prst="rect">
              <a:avLst/>
            </a:prstGeom>
            <a:noFill/>
          </p:spPr>
          <p:txBody>
            <a:bodyPr wrap="square" rtlCol="0">
              <a:spAutoFit/>
            </a:bodyPr>
            <a:lstStyle/>
            <a:p>
              <a:pPr defTabSz="914674">
                <a:lnSpc>
                  <a:spcPct val="150000"/>
                </a:lnSpc>
              </a:pPr>
              <a:r>
                <a:rPr kumimoji="1" lang="en" altLang="zh-CN" sz="1400" dirty="0">
                  <a:solidFill>
                    <a:schemeClr val="bg1"/>
                  </a:solidFill>
                  <a:latin typeface="Calibri" panose="020F0502020204030204" pitchFamily="34" charset="0"/>
                  <a:ea typeface="FZLanTingKanHei-R-GBK" panose="02000000000000000000" pitchFamily="2" charset="-122"/>
                  <a:cs typeface="Calibri" panose="020F0502020204030204" pitchFamily="34" charset="0"/>
                </a:rPr>
                <a:t>Componentized development, more in line with front-end development specifications</a:t>
              </a:r>
              <a:endParaRPr kumimoji="1" lang="zh-CN" altLang="en-US" sz="1400" dirty="0">
                <a:solidFill>
                  <a:schemeClr val="bg1"/>
                </a:solidFill>
                <a:latin typeface="Calibri" panose="020F0502020204030204" pitchFamily="34" charset="0"/>
                <a:ea typeface="FZLanTingKanHei-R-GBK" panose="02000000000000000000" pitchFamily="2" charset="-122"/>
                <a:cs typeface="Calibri" panose="020F0502020204030204" pitchFamily="34" charset="0"/>
              </a:endParaRPr>
            </a:p>
          </p:txBody>
        </p:sp>
        <p:sp>
          <p:nvSpPr>
            <p:cNvPr id="102" name="文本框 150">
              <a:extLst>
                <a:ext uri="{FF2B5EF4-FFF2-40B4-BE49-F238E27FC236}">
                  <a16:creationId xmlns:a16="http://schemas.microsoft.com/office/drawing/2014/main" id="{26FEA314-3FBA-55C4-F7A4-79A130E4D552}"/>
                </a:ext>
              </a:extLst>
            </p:cNvPr>
            <p:cNvSpPr txBox="1"/>
            <p:nvPr/>
          </p:nvSpPr>
          <p:spPr>
            <a:xfrm>
              <a:off x="8213254" y="8217620"/>
              <a:ext cx="3161439" cy="942456"/>
            </a:xfrm>
            <a:prstGeom prst="rect">
              <a:avLst/>
            </a:prstGeom>
            <a:noFill/>
          </p:spPr>
          <p:txBody>
            <a:bodyPr wrap="square" rtlCol="0">
              <a:spAutoFit/>
            </a:bodyPr>
            <a:lstStyle>
              <a:defPPr>
                <a:defRPr lang="zh-CN"/>
              </a:defPPr>
              <a:lvl1pP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defTabSz="914674"/>
              <a:r>
                <a:rPr lang="en" altLang="zh-CN" sz="1400" b="0" dirty="0">
                  <a:latin typeface="Calibri" panose="020F0502020204030204" pitchFamily="34" charset="0"/>
                  <a:ea typeface="FZLanTingKanHei-R-GBK" panose="02000000000000000000" pitchFamily="2" charset="-122"/>
                  <a:cs typeface="Calibri" panose="020F0502020204030204" pitchFamily="34" charset="0"/>
                </a:rPr>
                <a:t>Compatible with mainstream syntax such as React &amp; Vue</a:t>
              </a:r>
              <a:endParaRPr lang="zh-CN" altLang="en-US" sz="1400" b="0" dirty="0">
                <a:latin typeface="Calibri" panose="020F0502020204030204" pitchFamily="34" charset="0"/>
                <a:ea typeface="FZLanTingKanHei-R-GBK" panose="02000000000000000000" pitchFamily="2" charset="-122"/>
                <a:cs typeface="Calibri" panose="020F0502020204030204" pitchFamily="34" charset="0"/>
              </a:endParaRPr>
            </a:p>
          </p:txBody>
        </p:sp>
        <p:sp>
          <p:nvSpPr>
            <p:cNvPr id="103" name="文本框 152">
              <a:extLst>
                <a:ext uri="{FF2B5EF4-FFF2-40B4-BE49-F238E27FC236}">
                  <a16:creationId xmlns:a16="http://schemas.microsoft.com/office/drawing/2014/main" id="{9CF98282-8672-23F3-F0A6-6AAEFA0987C3}"/>
                </a:ext>
              </a:extLst>
            </p:cNvPr>
            <p:cNvSpPr txBox="1"/>
            <p:nvPr/>
          </p:nvSpPr>
          <p:spPr>
            <a:xfrm>
              <a:off x="12606163" y="8076330"/>
              <a:ext cx="3281133" cy="1374351"/>
            </a:xfrm>
            <a:prstGeom prst="rect">
              <a:avLst/>
            </a:prstGeom>
            <a:noFill/>
          </p:spPr>
          <p:txBody>
            <a:bodyPr wrap="squar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defTabSz="914674"/>
              <a:r>
                <a:rPr lang="en" altLang="zh-CN" sz="1400" b="0" dirty="0">
                  <a:latin typeface="Calibri" panose="020F0502020204030204" pitchFamily="34" charset="0"/>
                  <a:ea typeface="FZLanTingKanHei-R-GBK" panose="02000000000000000000" pitchFamily="2" charset="-122"/>
                  <a:cs typeface="Calibri" panose="020F0502020204030204" pitchFamily="34" charset="0"/>
                </a:rPr>
                <a:t>Using WeChat </a:t>
              </a:r>
              <a:r>
                <a:rPr lang="en" altLang="zh-CN" sz="1400" b="0" dirty="0" err="1">
                  <a:latin typeface="Calibri" panose="020F0502020204030204" pitchFamily="34" charset="0"/>
                  <a:ea typeface="FZLanTingKanHei-R-GBK" panose="02000000000000000000" pitchFamily="2" charset="-122"/>
                  <a:cs typeface="Calibri" panose="020F0502020204030204" pitchFamily="34" charset="0"/>
                </a:rPr>
                <a:t>MiniApp</a:t>
              </a:r>
              <a:r>
                <a:rPr lang="en" altLang="zh-CN" sz="1400" b="0" dirty="0">
                  <a:latin typeface="Calibri" panose="020F0502020204030204" pitchFamily="34" charset="0"/>
                  <a:ea typeface="FZLanTingKanHei-R-GBK" panose="02000000000000000000" pitchFamily="2" charset="-122"/>
                  <a:cs typeface="Calibri" panose="020F0502020204030204" pitchFamily="34" charset="0"/>
                </a:rPr>
                <a:t> API specification, perfectly compatible with WeChat</a:t>
              </a:r>
              <a:endParaRPr lang="zh-CN" altLang="en-US" sz="1400" b="0" dirty="0">
                <a:latin typeface="Calibri" panose="020F0502020204030204" pitchFamily="34" charset="0"/>
                <a:ea typeface="FZLanTingKanHei-R-GBK" panose="02000000000000000000" pitchFamily="2" charset="-122"/>
                <a:cs typeface="Calibri" panose="020F0502020204030204" pitchFamily="34" charset="0"/>
              </a:endParaRPr>
            </a:p>
          </p:txBody>
        </p:sp>
        <p:sp>
          <p:nvSpPr>
            <p:cNvPr id="104" name="椭圆 2">
              <a:extLst>
                <a:ext uri="{FF2B5EF4-FFF2-40B4-BE49-F238E27FC236}">
                  <a16:creationId xmlns:a16="http://schemas.microsoft.com/office/drawing/2014/main" id="{F99B10FF-2649-4C99-6501-2577B8A00E6B}"/>
                </a:ext>
              </a:extLst>
            </p:cNvPr>
            <p:cNvSpPr/>
            <p:nvPr/>
          </p:nvSpPr>
          <p:spPr>
            <a:xfrm rot="16200000">
              <a:off x="8263350" y="-1715037"/>
              <a:ext cx="1885099" cy="11445203"/>
            </a:xfrm>
            <a:custGeom>
              <a:avLst/>
              <a:gdLst>
                <a:gd name="connsiteX0" fmla="*/ 0 w 4533900"/>
                <a:gd name="connsiteY0" fmla="*/ 2266950 h 4533900"/>
                <a:gd name="connsiteX1" fmla="*/ 2266950 w 4533900"/>
                <a:gd name="connsiteY1" fmla="*/ 0 h 4533900"/>
                <a:gd name="connsiteX2" fmla="*/ 4533900 w 4533900"/>
                <a:gd name="connsiteY2" fmla="*/ 2266950 h 4533900"/>
                <a:gd name="connsiteX3" fmla="*/ 2266950 w 4533900"/>
                <a:gd name="connsiteY3" fmla="*/ 4533900 h 4533900"/>
                <a:gd name="connsiteX4" fmla="*/ 0 w 4533900"/>
                <a:gd name="connsiteY4" fmla="*/ 2266950 h 4533900"/>
                <a:gd name="connsiteX0-1" fmla="*/ 2266950 w 4533900"/>
                <a:gd name="connsiteY0-2" fmla="*/ 0 h 4533900"/>
                <a:gd name="connsiteX1-3" fmla="*/ 4533900 w 4533900"/>
                <a:gd name="connsiteY1-4" fmla="*/ 2266950 h 4533900"/>
                <a:gd name="connsiteX2-5" fmla="*/ 2266950 w 4533900"/>
                <a:gd name="connsiteY2-6" fmla="*/ 4533900 h 4533900"/>
                <a:gd name="connsiteX3-7" fmla="*/ 0 w 4533900"/>
                <a:gd name="connsiteY3-8" fmla="*/ 2266950 h 4533900"/>
                <a:gd name="connsiteX4-9" fmla="*/ 2358390 w 4533900"/>
                <a:gd name="connsiteY4-10" fmla="*/ 91440 h 4533900"/>
                <a:gd name="connsiteX0-11" fmla="*/ 2266950 w 4533900"/>
                <a:gd name="connsiteY0-12" fmla="*/ 0 h 4533900"/>
                <a:gd name="connsiteX1-13" fmla="*/ 4533900 w 4533900"/>
                <a:gd name="connsiteY1-14" fmla="*/ 2266950 h 4533900"/>
                <a:gd name="connsiteX2-15" fmla="*/ 2266950 w 4533900"/>
                <a:gd name="connsiteY2-16" fmla="*/ 4533900 h 4533900"/>
                <a:gd name="connsiteX3-17" fmla="*/ 0 w 4533900"/>
                <a:gd name="connsiteY3-18" fmla="*/ 2266950 h 4533900"/>
                <a:gd name="connsiteX0-19" fmla="*/ 0 w 2266950"/>
                <a:gd name="connsiteY0-20" fmla="*/ 0 h 4533900"/>
                <a:gd name="connsiteX1-21" fmla="*/ 2266950 w 2266950"/>
                <a:gd name="connsiteY1-22" fmla="*/ 2266950 h 4533900"/>
                <a:gd name="connsiteX2-23" fmla="*/ 0 w 2266950"/>
                <a:gd name="connsiteY2-24" fmla="*/ 4533900 h 4533900"/>
              </a:gdLst>
              <a:ahLst/>
              <a:cxnLst>
                <a:cxn ang="0">
                  <a:pos x="connsiteX0-1" y="connsiteY0-2"/>
                </a:cxn>
                <a:cxn ang="0">
                  <a:pos x="connsiteX1-3" y="connsiteY1-4"/>
                </a:cxn>
                <a:cxn ang="0">
                  <a:pos x="connsiteX2-5" y="connsiteY2-6"/>
                </a:cxn>
              </a:cxnLst>
              <a:rect l="l" t="t" r="r" b="b"/>
              <a:pathLst>
                <a:path w="2266950" h="4533900">
                  <a:moveTo>
                    <a:pt x="0" y="0"/>
                  </a:moveTo>
                  <a:cubicBezTo>
                    <a:pt x="1252002" y="0"/>
                    <a:pt x="2266950" y="1014948"/>
                    <a:pt x="2266950" y="2266950"/>
                  </a:cubicBezTo>
                  <a:cubicBezTo>
                    <a:pt x="2266950" y="3518952"/>
                    <a:pt x="1252002" y="4533900"/>
                    <a:pt x="0" y="45339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a typeface="微软雅黑" panose="020B0503020204020204" pitchFamily="34" charset="-122"/>
              </a:endParaRPr>
            </a:p>
          </p:txBody>
        </p:sp>
        <p:sp>
          <p:nvSpPr>
            <p:cNvPr id="105" name="椭圆 2">
              <a:extLst>
                <a:ext uri="{FF2B5EF4-FFF2-40B4-BE49-F238E27FC236}">
                  <a16:creationId xmlns:a16="http://schemas.microsoft.com/office/drawing/2014/main" id="{60D4F13F-5A3E-B821-A019-A78421F9E63A}"/>
                </a:ext>
              </a:extLst>
            </p:cNvPr>
            <p:cNvSpPr/>
            <p:nvPr/>
          </p:nvSpPr>
          <p:spPr>
            <a:xfrm rot="16200000">
              <a:off x="8234506" y="661159"/>
              <a:ext cx="1885099" cy="9156162"/>
            </a:xfrm>
            <a:custGeom>
              <a:avLst/>
              <a:gdLst>
                <a:gd name="connsiteX0" fmla="*/ 0 w 4533900"/>
                <a:gd name="connsiteY0" fmla="*/ 2266950 h 4533900"/>
                <a:gd name="connsiteX1" fmla="*/ 2266950 w 4533900"/>
                <a:gd name="connsiteY1" fmla="*/ 0 h 4533900"/>
                <a:gd name="connsiteX2" fmla="*/ 4533900 w 4533900"/>
                <a:gd name="connsiteY2" fmla="*/ 2266950 h 4533900"/>
                <a:gd name="connsiteX3" fmla="*/ 2266950 w 4533900"/>
                <a:gd name="connsiteY3" fmla="*/ 4533900 h 4533900"/>
                <a:gd name="connsiteX4" fmla="*/ 0 w 4533900"/>
                <a:gd name="connsiteY4" fmla="*/ 2266950 h 4533900"/>
                <a:gd name="connsiteX0-1" fmla="*/ 2266950 w 4533900"/>
                <a:gd name="connsiteY0-2" fmla="*/ 0 h 4533900"/>
                <a:gd name="connsiteX1-3" fmla="*/ 4533900 w 4533900"/>
                <a:gd name="connsiteY1-4" fmla="*/ 2266950 h 4533900"/>
                <a:gd name="connsiteX2-5" fmla="*/ 2266950 w 4533900"/>
                <a:gd name="connsiteY2-6" fmla="*/ 4533900 h 4533900"/>
                <a:gd name="connsiteX3-7" fmla="*/ 0 w 4533900"/>
                <a:gd name="connsiteY3-8" fmla="*/ 2266950 h 4533900"/>
                <a:gd name="connsiteX4-9" fmla="*/ 2358390 w 4533900"/>
                <a:gd name="connsiteY4-10" fmla="*/ 91440 h 4533900"/>
                <a:gd name="connsiteX0-11" fmla="*/ 2266950 w 4533900"/>
                <a:gd name="connsiteY0-12" fmla="*/ 0 h 4533900"/>
                <a:gd name="connsiteX1-13" fmla="*/ 4533900 w 4533900"/>
                <a:gd name="connsiteY1-14" fmla="*/ 2266950 h 4533900"/>
                <a:gd name="connsiteX2-15" fmla="*/ 2266950 w 4533900"/>
                <a:gd name="connsiteY2-16" fmla="*/ 4533900 h 4533900"/>
                <a:gd name="connsiteX3-17" fmla="*/ 0 w 4533900"/>
                <a:gd name="connsiteY3-18" fmla="*/ 2266950 h 4533900"/>
                <a:gd name="connsiteX0-19" fmla="*/ 0 w 2266950"/>
                <a:gd name="connsiteY0-20" fmla="*/ 0 h 4533900"/>
                <a:gd name="connsiteX1-21" fmla="*/ 2266950 w 2266950"/>
                <a:gd name="connsiteY1-22" fmla="*/ 2266950 h 4533900"/>
                <a:gd name="connsiteX2-23" fmla="*/ 0 w 2266950"/>
                <a:gd name="connsiteY2-24" fmla="*/ 4533900 h 4533900"/>
              </a:gdLst>
              <a:ahLst/>
              <a:cxnLst>
                <a:cxn ang="0">
                  <a:pos x="connsiteX0-1" y="connsiteY0-2"/>
                </a:cxn>
                <a:cxn ang="0">
                  <a:pos x="connsiteX1-3" y="connsiteY1-4"/>
                </a:cxn>
                <a:cxn ang="0">
                  <a:pos x="connsiteX2-5" y="connsiteY2-6"/>
                </a:cxn>
              </a:cxnLst>
              <a:rect l="l" t="t" r="r" b="b"/>
              <a:pathLst>
                <a:path w="2266950" h="4533900">
                  <a:moveTo>
                    <a:pt x="0" y="0"/>
                  </a:moveTo>
                  <a:cubicBezTo>
                    <a:pt x="1252002" y="0"/>
                    <a:pt x="2266950" y="1014948"/>
                    <a:pt x="2266950" y="2266950"/>
                  </a:cubicBezTo>
                  <a:cubicBezTo>
                    <a:pt x="2266950" y="3518952"/>
                    <a:pt x="1252002" y="4533900"/>
                    <a:pt x="0" y="45339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a typeface="微软雅黑" panose="020B0503020204020204" pitchFamily="34" charset="-122"/>
              </a:endParaRPr>
            </a:p>
          </p:txBody>
        </p:sp>
        <p:sp>
          <p:nvSpPr>
            <p:cNvPr id="106" name="KSO_Shape">
              <a:extLst>
                <a:ext uri="{FF2B5EF4-FFF2-40B4-BE49-F238E27FC236}">
                  <a16:creationId xmlns:a16="http://schemas.microsoft.com/office/drawing/2014/main" id="{033B8836-147A-47DC-1209-703B231804B3}"/>
                </a:ext>
              </a:extLst>
            </p:cNvPr>
            <p:cNvSpPr/>
            <p:nvPr/>
          </p:nvSpPr>
          <p:spPr bwMode="auto">
            <a:xfrm>
              <a:off x="2727004" y="8374102"/>
              <a:ext cx="849363" cy="807998"/>
            </a:xfrm>
            <a:custGeom>
              <a:avLst/>
              <a:gdLst>
                <a:gd name="T0" fmla="*/ 1613865 w 3162301"/>
                <a:gd name="T1" fmla="*/ 3301682 h 3309937"/>
                <a:gd name="T2" fmla="*/ 853686 w 3162301"/>
                <a:gd name="T3" fmla="*/ 2989897 h 3309937"/>
                <a:gd name="T4" fmla="*/ 755609 w 3162301"/>
                <a:gd name="T5" fmla="*/ 2991167 h 3309937"/>
                <a:gd name="T6" fmla="*/ 628648 w 3162301"/>
                <a:gd name="T7" fmla="*/ 2941320 h 3309937"/>
                <a:gd name="T8" fmla="*/ 660706 w 3162301"/>
                <a:gd name="T9" fmla="*/ 2794000 h 3309937"/>
                <a:gd name="T10" fmla="*/ 801315 w 3162301"/>
                <a:gd name="T11" fmla="*/ 2823527 h 3309937"/>
                <a:gd name="T12" fmla="*/ 862891 w 3162301"/>
                <a:gd name="T13" fmla="*/ 2756217 h 3309937"/>
                <a:gd name="T14" fmla="*/ 1096499 w 3162301"/>
                <a:gd name="T15" fmla="*/ 2524760 h 3309937"/>
                <a:gd name="T16" fmla="*/ 1098404 w 3162301"/>
                <a:gd name="T17" fmla="*/ 2684145 h 3309937"/>
                <a:gd name="T18" fmla="*/ 1293289 w 3162301"/>
                <a:gd name="T19" fmla="*/ 2731135 h 3309937"/>
                <a:gd name="T20" fmla="*/ 1393905 w 3162301"/>
                <a:gd name="T21" fmla="*/ 2606040 h 3309937"/>
                <a:gd name="T22" fmla="*/ 447040 w 3162301"/>
                <a:gd name="T23" fmla="*/ 2280920 h 3309937"/>
                <a:gd name="T24" fmla="*/ 525463 w 3162301"/>
                <a:gd name="T25" fmla="*/ 2367597 h 3309937"/>
                <a:gd name="T26" fmla="*/ 489903 w 3162301"/>
                <a:gd name="T27" fmla="*/ 2499042 h 3309937"/>
                <a:gd name="T28" fmla="*/ 782321 w 3162301"/>
                <a:gd name="T29" fmla="*/ 2513330 h 3309937"/>
                <a:gd name="T30" fmla="*/ 740728 w 3162301"/>
                <a:gd name="T31" fmla="*/ 2738120 h 3309937"/>
                <a:gd name="T32" fmla="*/ 598805 w 3162301"/>
                <a:gd name="T33" fmla="*/ 2784475 h 3309937"/>
                <a:gd name="T34" fmla="*/ 595948 w 3162301"/>
                <a:gd name="T35" fmla="*/ 2990850 h 3309937"/>
                <a:gd name="T36" fmla="*/ 735648 w 3162301"/>
                <a:gd name="T37" fmla="*/ 3050540 h 3309937"/>
                <a:gd name="T38" fmla="*/ 797561 w 3162301"/>
                <a:gd name="T39" fmla="*/ 3231832 h 3309937"/>
                <a:gd name="T40" fmla="*/ 91758 w 3162301"/>
                <a:gd name="T41" fmla="*/ 2508885 h 3309937"/>
                <a:gd name="T42" fmla="*/ 341630 w 3162301"/>
                <a:gd name="T43" fmla="*/ 2479992 h 3309937"/>
                <a:gd name="T44" fmla="*/ 309563 w 3162301"/>
                <a:gd name="T45" fmla="*/ 2350135 h 3309937"/>
                <a:gd name="T46" fmla="*/ 814705 w 3162301"/>
                <a:gd name="T47" fmla="*/ 1655762 h 3309937"/>
                <a:gd name="T48" fmla="*/ 814388 w 3162301"/>
                <a:gd name="T49" fmla="*/ 1992629 h 3309937"/>
                <a:gd name="T50" fmla="*/ 935038 w 3162301"/>
                <a:gd name="T51" fmla="*/ 1963419 h 3309937"/>
                <a:gd name="T52" fmla="*/ 1028383 w 3162301"/>
                <a:gd name="T53" fmla="*/ 2044382 h 3309937"/>
                <a:gd name="T54" fmla="*/ 976313 w 3162301"/>
                <a:gd name="T55" fmla="*/ 2178684 h 3309937"/>
                <a:gd name="T56" fmla="*/ 834073 w 3162301"/>
                <a:gd name="T57" fmla="*/ 2139632 h 3309937"/>
                <a:gd name="T58" fmla="*/ 789305 w 3162301"/>
                <a:gd name="T59" fmla="*/ 2332672 h 3309937"/>
                <a:gd name="T60" fmla="*/ 569278 w 3162301"/>
                <a:gd name="T61" fmla="*/ 2405380 h 3309937"/>
                <a:gd name="T62" fmla="*/ 516573 w 3162301"/>
                <a:gd name="T63" fmla="*/ 2250439 h 3309937"/>
                <a:gd name="T64" fmla="*/ 313373 w 3162301"/>
                <a:gd name="T65" fmla="*/ 2257424 h 3309937"/>
                <a:gd name="T66" fmla="*/ 265748 w 3162301"/>
                <a:gd name="T67" fmla="*/ 2417762 h 3309937"/>
                <a:gd name="T68" fmla="*/ 7938 w 3162301"/>
                <a:gd name="T69" fmla="*/ 2442845 h 3309937"/>
                <a:gd name="T70" fmla="*/ 1391446 w 3162301"/>
                <a:gd name="T71" fmla="*/ 1450631 h 3309937"/>
                <a:gd name="T72" fmla="*/ 1336570 w 3162301"/>
                <a:gd name="T73" fmla="*/ 1700670 h 3309937"/>
                <a:gd name="T74" fmla="*/ 1477725 w 3162301"/>
                <a:gd name="T75" fmla="*/ 1830132 h 3309937"/>
                <a:gd name="T76" fmla="*/ 1810472 w 3162301"/>
                <a:gd name="T77" fmla="*/ 2121104 h 3309937"/>
                <a:gd name="T78" fmla="*/ 1585574 w 3162301"/>
                <a:gd name="T79" fmla="*/ 2228989 h 3309937"/>
                <a:gd name="T80" fmla="*/ 1660434 w 3162301"/>
                <a:gd name="T81" fmla="*/ 2340682 h 3309937"/>
                <a:gd name="T82" fmla="*/ 1579548 w 3162301"/>
                <a:gd name="T83" fmla="*/ 2451741 h 3309937"/>
                <a:gd name="T84" fmla="*/ 1455521 w 3162301"/>
                <a:gd name="T85" fmla="*/ 2413981 h 3309937"/>
                <a:gd name="T86" fmla="*/ 1445371 w 3162301"/>
                <a:gd name="T87" fmla="*/ 2272461 h 3309937"/>
                <a:gd name="T88" fmla="*/ 1161791 w 3162301"/>
                <a:gd name="T89" fmla="*/ 2355596 h 3309937"/>
                <a:gd name="T90" fmla="*/ 1140221 w 3162301"/>
                <a:gd name="T91" fmla="*/ 2127133 h 3309937"/>
                <a:gd name="T92" fmla="*/ 1243312 w 3162301"/>
                <a:gd name="T93" fmla="*/ 2016710 h 3309937"/>
                <a:gd name="T94" fmla="*/ 1159253 w 3162301"/>
                <a:gd name="T95" fmla="*/ 1835526 h 3309937"/>
                <a:gd name="T96" fmla="*/ 1004458 w 3162301"/>
                <a:gd name="T97" fmla="*/ 1845363 h 3309937"/>
                <a:gd name="T98" fmla="*/ 891217 w 3162301"/>
                <a:gd name="T99" fmla="*/ 1648632 h 3309937"/>
                <a:gd name="T100" fmla="*/ 2300014 w 3162301"/>
                <a:gd name="T101" fmla="*/ 1106336 h 3309937"/>
                <a:gd name="T102" fmla="*/ 2025116 w 3162301"/>
                <a:gd name="T103" fmla="*/ 1370306 h 3309937"/>
                <a:gd name="T104" fmla="*/ 1518490 w 3162301"/>
                <a:gd name="T105" fmla="*/ 1775461 h 3309937"/>
                <a:gd name="T106" fmla="*/ 1392152 w 3162301"/>
                <a:gd name="T107" fmla="*/ 1704392 h 3309937"/>
                <a:gd name="T108" fmla="*/ 1434370 w 3162301"/>
                <a:gd name="T109" fmla="*/ 1476909 h 3309937"/>
                <a:gd name="T110" fmla="*/ 1653717 w 3162301"/>
                <a:gd name="T111" fmla="*/ 1123469 h 3309937"/>
                <a:gd name="T112" fmla="*/ 1607690 w 3162301"/>
                <a:gd name="T113" fmla="*/ 1110461 h 3309937"/>
                <a:gd name="T114" fmla="*/ 1064560 w 3162301"/>
                <a:gd name="T115" fmla="*/ 1502291 h 3309937"/>
                <a:gd name="T116" fmla="*/ 986153 w 3162301"/>
                <a:gd name="T117" fmla="*/ 1181213 h 3309937"/>
                <a:gd name="T118" fmla="*/ 1447068 w 3162301"/>
                <a:gd name="T119" fmla="*/ 716410 h 3309937"/>
                <a:gd name="T120" fmla="*/ 3150550 w 3162301"/>
                <a:gd name="T121" fmla="*/ 456696 h 3309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2301" h="3309937">
                  <a:moveTo>
                    <a:pt x="1393905" y="2493962"/>
                  </a:moveTo>
                  <a:lnTo>
                    <a:pt x="1403427" y="2493962"/>
                  </a:lnTo>
                  <a:lnTo>
                    <a:pt x="1421519" y="2494280"/>
                  </a:lnTo>
                  <a:lnTo>
                    <a:pt x="1441833" y="2495232"/>
                  </a:lnTo>
                  <a:lnTo>
                    <a:pt x="1463416" y="2497137"/>
                  </a:lnTo>
                  <a:lnTo>
                    <a:pt x="1485000" y="2499360"/>
                  </a:lnTo>
                  <a:lnTo>
                    <a:pt x="1507853" y="2501582"/>
                  </a:lnTo>
                  <a:lnTo>
                    <a:pt x="1529753" y="2504757"/>
                  </a:lnTo>
                  <a:lnTo>
                    <a:pt x="1573238" y="2510790"/>
                  </a:lnTo>
                  <a:lnTo>
                    <a:pt x="1611961" y="2517457"/>
                  </a:lnTo>
                  <a:lnTo>
                    <a:pt x="1643066" y="2522855"/>
                  </a:lnTo>
                  <a:lnTo>
                    <a:pt x="1651001" y="2524125"/>
                  </a:lnTo>
                  <a:lnTo>
                    <a:pt x="1651001" y="3238817"/>
                  </a:lnTo>
                  <a:lnTo>
                    <a:pt x="1650684" y="3246120"/>
                  </a:lnTo>
                  <a:lnTo>
                    <a:pt x="1649731" y="3253105"/>
                  </a:lnTo>
                  <a:lnTo>
                    <a:pt x="1648144" y="3259772"/>
                  </a:lnTo>
                  <a:lnTo>
                    <a:pt x="1645923" y="3266440"/>
                  </a:lnTo>
                  <a:lnTo>
                    <a:pt x="1642749" y="3272472"/>
                  </a:lnTo>
                  <a:lnTo>
                    <a:pt x="1638940" y="3278505"/>
                  </a:lnTo>
                  <a:lnTo>
                    <a:pt x="1635131" y="3283902"/>
                  </a:lnTo>
                  <a:lnTo>
                    <a:pt x="1630370" y="3288982"/>
                  </a:lnTo>
                  <a:lnTo>
                    <a:pt x="1624974" y="3293427"/>
                  </a:lnTo>
                  <a:lnTo>
                    <a:pt x="1619896" y="3297555"/>
                  </a:lnTo>
                  <a:lnTo>
                    <a:pt x="1613865" y="3301682"/>
                  </a:lnTo>
                  <a:lnTo>
                    <a:pt x="1607517" y="3304222"/>
                  </a:lnTo>
                  <a:lnTo>
                    <a:pt x="1601169" y="3306762"/>
                  </a:lnTo>
                  <a:lnTo>
                    <a:pt x="1594186" y="3308350"/>
                  </a:lnTo>
                  <a:lnTo>
                    <a:pt x="1587203" y="3309620"/>
                  </a:lnTo>
                  <a:lnTo>
                    <a:pt x="1579903" y="3309937"/>
                  </a:lnTo>
                  <a:lnTo>
                    <a:pt x="836547" y="3309937"/>
                  </a:lnTo>
                  <a:lnTo>
                    <a:pt x="842260" y="3278505"/>
                  </a:lnTo>
                  <a:lnTo>
                    <a:pt x="848291" y="3239452"/>
                  </a:lnTo>
                  <a:lnTo>
                    <a:pt x="854956" y="3195637"/>
                  </a:lnTo>
                  <a:lnTo>
                    <a:pt x="857813" y="3172142"/>
                  </a:lnTo>
                  <a:lnTo>
                    <a:pt x="860669" y="3149282"/>
                  </a:lnTo>
                  <a:lnTo>
                    <a:pt x="862891" y="3126422"/>
                  </a:lnTo>
                  <a:lnTo>
                    <a:pt x="864478" y="3103880"/>
                  </a:lnTo>
                  <a:lnTo>
                    <a:pt x="865748" y="3082290"/>
                  </a:lnTo>
                  <a:lnTo>
                    <a:pt x="866065" y="3061970"/>
                  </a:lnTo>
                  <a:lnTo>
                    <a:pt x="866065" y="3048317"/>
                  </a:lnTo>
                  <a:lnTo>
                    <a:pt x="865113" y="3034982"/>
                  </a:lnTo>
                  <a:lnTo>
                    <a:pt x="863843" y="3022600"/>
                  </a:lnTo>
                  <a:lnTo>
                    <a:pt x="862891" y="3016885"/>
                  </a:lnTo>
                  <a:lnTo>
                    <a:pt x="861939" y="3011170"/>
                  </a:lnTo>
                  <a:lnTo>
                    <a:pt x="860352" y="3005772"/>
                  </a:lnTo>
                  <a:lnTo>
                    <a:pt x="858447" y="3000057"/>
                  </a:lnTo>
                  <a:lnTo>
                    <a:pt x="856543" y="2995295"/>
                  </a:lnTo>
                  <a:lnTo>
                    <a:pt x="853686" y="2989897"/>
                  </a:lnTo>
                  <a:lnTo>
                    <a:pt x="850195" y="2984817"/>
                  </a:lnTo>
                  <a:lnTo>
                    <a:pt x="847973" y="2982277"/>
                  </a:lnTo>
                  <a:lnTo>
                    <a:pt x="845751" y="2979737"/>
                  </a:lnTo>
                  <a:lnTo>
                    <a:pt x="843212" y="2977197"/>
                  </a:lnTo>
                  <a:lnTo>
                    <a:pt x="840356" y="2975292"/>
                  </a:lnTo>
                  <a:lnTo>
                    <a:pt x="836864" y="2973387"/>
                  </a:lnTo>
                  <a:lnTo>
                    <a:pt x="833373" y="2971800"/>
                  </a:lnTo>
                  <a:lnTo>
                    <a:pt x="828294" y="2969577"/>
                  </a:lnTo>
                  <a:lnTo>
                    <a:pt x="822898" y="2968307"/>
                  </a:lnTo>
                  <a:lnTo>
                    <a:pt x="817185" y="2967355"/>
                  </a:lnTo>
                  <a:lnTo>
                    <a:pt x="811472" y="2966720"/>
                  </a:lnTo>
                  <a:lnTo>
                    <a:pt x="810837" y="2967355"/>
                  </a:lnTo>
                  <a:lnTo>
                    <a:pt x="809885" y="2966720"/>
                  </a:lnTo>
                  <a:lnTo>
                    <a:pt x="806393" y="2967355"/>
                  </a:lnTo>
                  <a:lnTo>
                    <a:pt x="802902" y="2967672"/>
                  </a:lnTo>
                  <a:lnTo>
                    <a:pt x="799411" y="2967990"/>
                  </a:lnTo>
                  <a:lnTo>
                    <a:pt x="796554" y="2969260"/>
                  </a:lnTo>
                  <a:lnTo>
                    <a:pt x="790206" y="2971165"/>
                  </a:lnTo>
                  <a:lnTo>
                    <a:pt x="784810" y="2973387"/>
                  </a:lnTo>
                  <a:lnTo>
                    <a:pt x="778462" y="2977197"/>
                  </a:lnTo>
                  <a:lnTo>
                    <a:pt x="772431" y="2981007"/>
                  </a:lnTo>
                  <a:lnTo>
                    <a:pt x="767036" y="2984817"/>
                  </a:lnTo>
                  <a:lnTo>
                    <a:pt x="761640" y="2988310"/>
                  </a:lnTo>
                  <a:lnTo>
                    <a:pt x="755609" y="2991167"/>
                  </a:lnTo>
                  <a:lnTo>
                    <a:pt x="748626" y="2994342"/>
                  </a:lnTo>
                  <a:lnTo>
                    <a:pt x="740691" y="2997517"/>
                  </a:lnTo>
                  <a:lnTo>
                    <a:pt x="730852" y="3000057"/>
                  </a:lnTo>
                  <a:lnTo>
                    <a:pt x="725773" y="3001327"/>
                  </a:lnTo>
                  <a:lnTo>
                    <a:pt x="720695" y="3001962"/>
                  </a:lnTo>
                  <a:lnTo>
                    <a:pt x="715616" y="3002280"/>
                  </a:lnTo>
                  <a:lnTo>
                    <a:pt x="710855" y="3002280"/>
                  </a:lnTo>
                  <a:lnTo>
                    <a:pt x="705777" y="3002280"/>
                  </a:lnTo>
                  <a:lnTo>
                    <a:pt x="701651" y="3001962"/>
                  </a:lnTo>
                  <a:lnTo>
                    <a:pt x="696890" y="3001327"/>
                  </a:lnTo>
                  <a:lnTo>
                    <a:pt x="692763" y="3000375"/>
                  </a:lnTo>
                  <a:lnTo>
                    <a:pt x="688637" y="2999422"/>
                  </a:lnTo>
                  <a:lnTo>
                    <a:pt x="684194" y="2998152"/>
                  </a:lnTo>
                  <a:lnTo>
                    <a:pt x="680067" y="2996565"/>
                  </a:lnTo>
                  <a:lnTo>
                    <a:pt x="675941" y="2994660"/>
                  </a:lnTo>
                  <a:lnTo>
                    <a:pt x="668324" y="2990850"/>
                  </a:lnTo>
                  <a:lnTo>
                    <a:pt x="661023" y="2986087"/>
                  </a:lnTo>
                  <a:lnTo>
                    <a:pt x="654675" y="2980372"/>
                  </a:lnTo>
                  <a:lnTo>
                    <a:pt x="648010" y="2974022"/>
                  </a:lnTo>
                  <a:lnTo>
                    <a:pt x="642297" y="2966720"/>
                  </a:lnTo>
                  <a:lnTo>
                    <a:pt x="636901" y="2958782"/>
                  </a:lnTo>
                  <a:lnTo>
                    <a:pt x="632457" y="2950527"/>
                  </a:lnTo>
                  <a:lnTo>
                    <a:pt x="630553" y="2945765"/>
                  </a:lnTo>
                  <a:lnTo>
                    <a:pt x="628648" y="2941320"/>
                  </a:lnTo>
                  <a:lnTo>
                    <a:pt x="626744" y="2936557"/>
                  </a:lnTo>
                  <a:lnTo>
                    <a:pt x="625157" y="2931795"/>
                  </a:lnTo>
                  <a:lnTo>
                    <a:pt x="623887" y="2926715"/>
                  </a:lnTo>
                  <a:lnTo>
                    <a:pt x="622935" y="2921317"/>
                  </a:lnTo>
                  <a:lnTo>
                    <a:pt x="621983" y="2915920"/>
                  </a:lnTo>
                  <a:lnTo>
                    <a:pt x="621665" y="2910522"/>
                  </a:lnTo>
                  <a:lnTo>
                    <a:pt x="621348" y="2904807"/>
                  </a:lnTo>
                  <a:lnTo>
                    <a:pt x="620713" y="2899092"/>
                  </a:lnTo>
                  <a:lnTo>
                    <a:pt x="621348" y="2886392"/>
                  </a:lnTo>
                  <a:lnTo>
                    <a:pt x="622300" y="2874327"/>
                  </a:lnTo>
                  <a:lnTo>
                    <a:pt x="623887" y="2862897"/>
                  </a:lnTo>
                  <a:lnTo>
                    <a:pt x="625792" y="2851785"/>
                  </a:lnTo>
                  <a:lnTo>
                    <a:pt x="628966" y="2840990"/>
                  </a:lnTo>
                  <a:lnTo>
                    <a:pt x="632457" y="2831465"/>
                  </a:lnTo>
                  <a:lnTo>
                    <a:pt x="636266" y="2822575"/>
                  </a:lnTo>
                  <a:lnTo>
                    <a:pt x="638488" y="2818447"/>
                  </a:lnTo>
                  <a:lnTo>
                    <a:pt x="640709" y="2814637"/>
                  </a:lnTo>
                  <a:lnTo>
                    <a:pt x="642931" y="2810827"/>
                  </a:lnTo>
                  <a:lnTo>
                    <a:pt x="645788" y="2807652"/>
                  </a:lnTo>
                  <a:lnTo>
                    <a:pt x="648327" y="2804160"/>
                  </a:lnTo>
                  <a:lnTo>
                    <a:pt x="651184" y="2801620"/>
                  </a:lnTo>
                  <a:lnTo>
                    <a:pt x="654040" y="2798762"/>
                  </a:lnTo>
                  <a:lnTo>
                    <a:pt x="657214" y="2796222"/>
                  </a:lnTo>
                  <a:lnTo>
                    <a:pt x="660706" y="2794000"/>
                  </a:lnTo>
                  <a:lnTo>
                    <a:pt x="664197" y="2792095"/>
                  </a:lnTo>
                  <a:lnTo>
                    <a:pt x="667371" y="2790190"/>
                  </a:lnTo>
                  <a:lnTo>
                    <a:pt x="670863" y="2788602"/>
                  </a:lnTo>
                  <a:lnTo>
                    <a:pt x="675306" y="2787015"/>
                  </a:lnTo>
                  <a:lnTo>
                    <a:pt x="679433" y="2786062"/>
                  </a:lnTo>
                  <a:lnTo>
                    <a:pt x="683559" y="2785110"/>
                  </a:lnTo>
                  <a:lnTo>
                    <a:pt x="688637" y="2784475"/>
                  </a:lnTo>
                  <a:lnTo>
                    <a:pt x="693398" y="2783840"/>
                  </a:lnTo>
                  <a:lnTo>
                    <a:pt x="698794" y="2783522"/>
                  </a:lnTo>
                  <a:lnTo>
                    <a:pt x="703873" y="2783522"/>
                  </a:lnTo>
                  <a:lnTo>
                    <a:pt x="709268" y="2783840"/>
                  </a:lnTo>
                  <a:lnTo>
                    <a:pt x="714982" y="2784792"/>
                  </a:lnTo>
                  <a:lnTo>
                    <a:pt x="720695" y="2786062"/>
                  </a:lnTo>
                  <a:lnTo>
                    <a:pt x="728947" y="2787332"/>
                  </a:lnTo>
                  <a:lnTo>
                    <a:pt x="736882" y="2789237"/>
                  </a:lnTo>
                  <a:lnTo>
                    <a:pt x="743548" y="2791777"/>
                  </a:lnTo>
                  <a:lnTo>
                    <a:pt x="749896" y="2794317"/>
                  </a:lnTo>
                  <a:lnTo>
                    <a:pt x="754974" y="2796857"/>
                  </a:lnTo>
                  <a:lnTo>
                    <a:pt x="760370" y="2799715"/>
                  </a:lnTo>
                  <a:lnTo>
                    <a:pt x="769892" y="2805747"/>
                  </a:lnTo>
                  <a:lnTo>
                    <a:pt x="779097" y="2811780"/>
                  </a:lnTo>
                  <a:lnTo>
                    <a:pt x="789254" y="2818130"/>
                  </a:lnTo>
                  <a:lnTo>
                    <a:pt x="794967" y="2820987"/>
                  </a:lnTo>
                  <a:lnTo>
                    <a:pt x="801315" y="2823527"/>
                  </a:lnTo>
                  <a:lnTo>
                    <a:pt x="804807" y="2824480"/>
                  </a:lnTo>
                  <a:lnTo>
                    <a:pt x="808615" y="2825432"/>
                  </a:lnTo>
                  <a:lnTo>
                    <a:pt x="812424" y="2825750"/>
                  </a:lnTo>
                  <a:lnTo>
                    <a:pt x="816550" y="2826067"/>
                  </a:lnTo>
                  <a:lnTo>
                    <a:pt x="817503" y="2826067"/>
                  </a:lnTo>
                  <a:lnTo>
                    <a:pt x="818137" y="2826067"/>
                  </a:lnTo>
                  <a:lnTo>
                    <a:pt x="822898" y="2825750"/>
                  </a:lnTo>
                  <a:lnTo>
                    <a:pt x="827342" y="2825432"/>
                  </a:lnTo>
                  <a:lnTo>
                    <a:pt x="831468" y="2824162"/>
                  </a:lnTo>
                  <a:lnTo>
                    <a:pt x="835912" y="2822575"/>
                  </a:lnTo>
                  <a:lnTo>
                    <a:pt x="838768" y="2821622"/>
                  </a:lnTo>
                  <a:lnTo>
                    <a:pt x="840990" y="2820035"/>
                  </a:lnTo>
                  <a:lnTo>
                    <a:pt x="843530" y="2818447"/>
                  </a:lnTo>
                  <a:lnTo>
                    <a:pt x="845434" y="2816860"/>
                  </a:lnTo>
                  <a:lnTo>
                    <a:pt x="848925" y="2813367"/>
                  </a:lnTo>
                  <a:lnTo>
                    <a:pt x="851147" y="2810510"/>
                  </a:lnTo>
                  <a:lnTo>
                    <a:pt x="854004" y="2805112"/>
                  </a:lnTo>
                  <a:lnTo>
                    <a:pt x="855908" y="2800032"/>
                  </a:lnTo>
                  <a:lnTo>
                    <a:pt x="857495" y="2795587"/>
                  </a:lnTo>
                  <a:lnTo>
                    <a:pt x="858765" y="2790507"/>
                  </a:lnTo>
                  <a:lnTo>
                    <a:pt x="860352" y="2782570"/>
                  </a:lnTo>
                  <a:lnTo>
                    <a:pt x="861304" y="2774315"/>
                  </a:lnTo>
                  <a:lnTo>
                    <a:pt x="862574" y="2765742"/>
                  </a:lnTo>
                  <a:lnTo>
                    <a:pt x="862891" y="2756217"/>
                  </a:lnTo>
                  <a:lnTo>
                    <a:pt x="864161" y="2734945"/>
                  </a:lnTo>
                  <a:lnTo>
                    <a:pt x="864161" y="2712085"/>
                  </a:lnTo>
                  <a:lnTo>
                    <a:pt x="864161" y="2687955"/>
                  </a:lnTo>
                  <a:lnTo>
                    <a:pt x="863209" y="2662872"/>
                  </a:lnTo>
                  <a:lnTo>
                    <a:pt x="862256" y="2637155"/>
                  </a:lnTo>
                  <a:lnTo>
                    <a:pt x="860987" y="2611120"/>
                  </a:lnTo>
                  <a:lnTo>
                    <a:pt x="859400" y="2582862"/>
                  </a:lnTo>
                  <a:lnTo>
                    <a:pt x="857495" y="2555240"/>
                  </a:lnTo>
                  <a:lnTo>
                    <a:pt x="855591" y="2529205"/>
                  </a:lnTo>
                  <a:lnTo>
                    <a:pt x="853369" y="2505392"/>
                  </a:lnTo>
                  <a:lnTo>
                    <a:pt x="882888" y="2503170"/>
                  </a:lnTo>
                  <a:lnTo>
                    <a:pt x="918119" y="2500630"/>
                  </a:lnTo>
                  <a:lnTo>
                    <a:pt x="950812" y="2498725"/>
                  </a:lnTo>
                  <a:lnTo>
                    <a:pt x="984456" y="2497137"/>
                  </a:lnTo>
                  <a:lnTo>
                    <a:pt x="1018101" y="2495867"/>
                  </a:lnTo>
                  <a:lnTo>
                    <a:pt x="1050476" y="2495550"/>
                  </a:lnTo>
                  <a:lnTo>
                    <a:pt x="1066029" y="2495550"/>
                  </a:lnTo>
                  <a:lnTo>
                    <a:pt x="1088882" y="2496820"/>
                  </a:lnTo>
                  <a:lnTo>
                    <a:pt x="1099038" y="2497137"/>
                  </a:lnTo>
                  <a:lnTo>
                    <a:pt x="1107608" y="2498407"/>
                  </a:lnTo>
                  <a:lnTo>
                    <a:pt x="1112687" y="2499042"/>
                  </a:lnTo>
                  <a:lnTo>
                    <a:pt x="1106973" y="2507297"/>
                  </a:lnTo>
                  <a:lnTo>
                    <a:pt x="1099673" y="2519362"/>
                  </a:lnTo>
                  <a:lnTo>
                    <a:pt x="1096499" y="2524760"/>
                  </a:lnTo>
                  <a:lnTo>
                    <a:pt x="1093008" y="2530792"/>
                  </a:lnTo>
                  <a:lnTo>
                    <a:pt x="1090151" y="2537142"/>
                  </a:lnTo>
                  <a:lnTo>
                    <a:pt x="1086977" y="2544445"/>
                  </a:lnTo>
                  <a:lnTo>
                    <a:pt x="1084438" y="2552065"/>
                  </a:lnTo>
                  <a:lnTo>
                    <a:pt x="1081581" y="2560320"/>
                  </a:lnTo>
                  <a:lnTo>
                    <a:pt x="1079359" y="2568892"/>
                  </a:lnTo>
                  <a:lnTo>
                    <a:pt x="1077772" y="2578735"/>
                  </a:lnTo>
                  <a:lnTo>
                    <a:pt x="1076185" y="2586672"/>
                  </a:lnTo>
                  <a:lnTo>
                    <a:pt x="1075551" y="2594610"/>
                  </a:lnTo>
                  <a:lnTo>
                    <a:pt x="1074916" y="2602230"/>
                  </a:lnTo>
                  <a:lnTo>
                    <a:pt x="1074916" y="2609850"/>
                  </a:lnTo>
                  <a:lnTo>
                    <a:pt x="1074916" y="2616200"/>
                  </a:lnTo>
                  <a:lnTo>
                    <a:pt x="1075551" y="2622232"/>
                  </a:lnTo>
                  <a:lnTo>
                    <a:pt x="1076185" y="2628582"/>
                  </a:lnTo>
                  <a:lnTo>
                    <a:pt x="1077138" y="2635250"/>
                  </a:lnTo>
                  <a:lnTo>
                    <a:pt x="1078725" y="2641600"/>
                  </a:lnTo>
                  <a:lnTo>
                    <a:pt x="1080312" y="2647950"/>
                  </a:lnTo>
                  <a:lnTo>
                    <a:pt x="1082216" y="2653665"/>
                  </a:lnTo>
                  <a:lnTo>
                    <a:pt x="1084120" y="2659380"/>
                  </a:lnTo>
                  <a:lnTo>
                    <a:pt x="1086660" y="2665095"/>
                  </a:lnTo>
                  <a:lnTo>
                    <a:pt x="1089199" y="2670492"/>
                  </a:lnTo>
                  <a:lnTo>
                    <a:pt x="1092373" y="2675255"/>
                  </a:lnTo>
                  <a:lnTo>
                    <a:pt x="1095547" y="2680017"/>
                  </a:lnTo>
                  <a:lnTo>
                    <a:pt x="1098404" y="2684145"/>
                  </a:lnTo>
                  <a:lnTo>
                    <a:pt x="1101895" y="2688272"/>
                  </a:lnTo>
                  <a:lnTo>
                    <a:pt x="1105386" y="2692082"/>
                  </a:lnTo>
                  <a:lnTo>
                    <a:pt x="1109195" y="2695892"/>
                  </a:lnTo>
                  <a:lnTo>
                    <a:pt x="1113004" y="2699702"/>
                  </a:lnTo>
                  <a:lnTo>
                    <a:pt x="1117130" y="2703195"/>
                  </a:lnTo>
                  <a:lnTo>
                    <a:pt x="1126018" y="2709862"/>
                  </a:lnTo>
                  <a:lnTo>
                    <a:pt x="1134905" y="2715260"/>
                  </a:lnTo>
                  <a:lnTo>
                    <a:pt x="1144427" y="2720022"/>
                  </a:lnTo>
                  <a:lnTo>
                    <a:pt x="1153949" y="2724467"/>
                  </a:lnTo>
                  <a:lnTo>
                    <a:pt x="1164423" y="2728277"/>
                  </a:lnTo>
                  <a:lnTo>
                    <a:pt x="1174580" y="2731135"/>
                  </a:lnTo>
                  <a:lnTo>
                    <a:pt x="1185372" y="2733357"/>
                  </a:lnTo>
                  <a:lnTo>
                    <a:pt x="1196164" y="2735897"/>
                  </a:lnTo>
                  <a:lnTo>
                    <a:pt x="1206638" y="2737485"/>
                  </a:lnTo>
                  <a:lnTo>
                    <a:pt x="1218064" y="2738120"/>
                  </a:lnTo>
                  <a:lnTo>
                    <a:pt x="1229173" y="2738755"/>
                  </a:lnTo>
                  <a:lnTo>
                    <a:pt x="1240917" y="2739390"/>
                  </a:lnTo>
                  <a:lnTo>
                    <a:pt x="1248535" y="2738755"/>
                  </a:lnTo>
                  <a:lnTo>
                    <a:pt x="1256153" y="2738437"/>
                  </a:lnTo>
                  <a:lnTo>
                    <a:pt x="1263770" y="2737802"/>
                  </a:lnTo>
                  <a:lnTo>
                    <a:pt x="1271388" y="2736532"/>
                  </a:lnTo>
                  <a:lnTo>
                    <a:pt x="1279006" y="2734945"/>
                  </a:lnTo>
                  <a:lnTo>
                    <a:pt x="1285988" y="2733040"/>
                  </a:lnTo>
                  <a:lnTo>
                    <a:pt x="1293289" y="2731135"/>
                  </a:lnTo>
                  <a:lnTo>
                    <a:pt x="1299954" y="2728595"/>
                  </a:lnTo>
                  <a:lnTo>
                    <a:pt x="1306937" y="2725737"/>
                  </a:lnTo>
                  <a:lnTo>
                    <a:pt x="1313285" y="2722880"/>
                  </a:lnTo>
                  <a:lnTo>
                    <a:pt x="1319950" y="2719705"/>
                  </a:lnTo>
                  <a:lnTo>
                    <a:pt x="1325981" y="2715895"/>
                  </a:lnTo>
                  <a:lnTo>
                    <a:pt x="1332329" y="2712085"/>
                  </a:lnTo>
                  <a:lnTo>
                    <a:pt x="1338042" y="2708275"/>
                  </a:lnTo>
                  <a:lnTo>
                    <a:pt x="1343756" y="2703512"/>
                  </a:lnTo>
                  <a:lnTo>
                    <a:pt x="1349151" y="2699067"/>
                  </a:lnTo>
                  <a:lnTo>
                    <a:pt x="1353913" y="2694622"/>
                  </a:lnTo>
                  <a:lnTo>
                    <a:pt x="1358991" y="2689225"/>
                  </a:lnTo>
                  <a:lnTo>
                    <a:pt x="1363435" y="2684145"/>
                  </a:lnTo>
                  <a:lnTo>
                    <a:pt x="1367878" y="2678430"/>
                  </a:lnTo>
                  <a:lnTo>
                    <a:pt x="1372004" y="2672715"/>
                  </a:lnTo>
                  <a:lnTo>
                    <a:pt x="1375496" y="2667000"/>
                  </a:lnTo>
                  <a:lnTo>
                    <a:pt x="1378987" y="2660967"/>
                  </a:lnTo>
                  <a:lnTo>
                    <a:pt x="1381844" y="2654300"/>
                  </a:lnTo>
                  <a:lnTo>
                    <a:pt x="1385018" y="2647950"/>
                  </a:lnTo>
                  <a:lnTo>
                    <a:pt x="1387240" y="2641282"/>
                  </a:lnTo>
                  <a:lnTo>
                    <a:pt x="1389144" y="2634297"/>
                  </a:lnTo>
                  <a:lnTo>
                    <a:pt x="1391049" y="2627630"/>
                  </a:lnTo>
                  <a:lnTo>
                    <a:pt x="1392318" y="2620645"/>
                  </a:lnTo>
                  <a:lnTo>
                    <a:pt x="1393270" y="2613342"/>
                  </a:lnTo>
                  <a:lnTo>
                    <a:pt x="1393905" y="2606040"/>
                  </a:lnTo>
                  <a:lnTo>
                    <a:pt x="1394223" y="2598420"/>
                  </a:lnTo>
                  <a:lnTo>
                    <a:pt x="1393905" y="2590482"/>
                  </a:lnTo>
                  <a:lnTo>
                    <a:pt x="1392953" y="2581910"/>
                  </a:lnTo>
                  <a:lnTo>
                    <a:pt x="1391683" y="2573972"/>
                  </a:lnTo>
                  <a:lnTo>
                    <a:pt x="1390414" y="2565717"/>
                  </a:lnTo>
                  <a:lnTo>
                    <a:pt x="1387875" y="2556510"/>
                  </a:lnTo>
                  <a:lnTo>
                    <a:pt x="1385335" y="2547937"/>
                  </a:lnTo>
                  <a:lnTo>
                    <a:pt x="1382161" y="2540317"/>
                  </a:lnTo>
                  <a:lnTo>
                    <a:pt x="1379305" y="2533332"/>
                  </a:lnTo>
                  <a:lnTo>
                    <a:pt x="1376131" y="2526982"/>
                  </a:lnTo>
                  <a:lnTo>
                    <a:pt x="1372639" y="2521267"/>
                  </a:lnTo>
                  <a:lnTo>
                    <a:pt x="1366926" y="2511742"/>
                  </a:lnTo>
                  <a:lnTo>
                    <a:pt x="1361848" y="2504757"/>
                  </a:lnTo>
                  <a:lnTo>
                    <a:pt x="1359308" y="2500312"/>
                  </a:lnTo>
                  <a:lnTo>
                    <a:pt x="1358991" y="2498725"/>
                  </a:lnTo>
                  <a:lnTo>
                    <a:pt x="1363435" y="2497137"/>
                  </a:lnTo>
                  <a:lnTo>
                    <a:pt x="1370417" y="2495867"/>
                  </a:lnTo>
                  <a:lnTo>
                    <a:pt x="1377400" y="2495232"/>
                  </a:lnTo>
                  <a:lnTo>
                    <a:pt x="1385335" y="2494280"/>
                  </a:lnTo>
                  <a:lnTo>
                    <a:pt x="1393905" y="2493962"/>
                  </a:lnTo>
                  <a:close/>
                  <a:moveTo>
                    <a:pt x="410528" y="2278062"/>
                  </a:moveTo>
                  <a:lnTo>
                    <a:pt x="423228" y="2278380"/>
                  </a:lnTo>
                  <a:lnTo>
                    <a:pt x="435293" y="2279015"/>
                  </a:lnTo>
                  <a:lnTo>
                    <a:pt x="447040" y="2280920"/>
                  </a:lnTo>
                  <a:lnTo>
                    <a:pt x="458153" y="2282825"/>
                  </a:lnTo>
                  <a:lnTo>
                    <a:pt x="468948" y="2286000"/>
                  </a:lnTo>
                  <a:lnTo>
                    <a:pt x="478473" y="2289175"/>
                  </a:lnTo>
                  <a:lnTo>
                    <a:pt x="487363" y="2293302"/>
                  </a:lnTo>
                  <a:lnTo>
                    <a:pt x="491491" y="2295525"/>
                  </a:lnTo>
                  <a:lnTo>
                    <a:pt x="495301" y="2297747"/>
                  </a:lnTo>
                  <a:lnTo>
                    <a:pt x="498793" y="2299970"/>
                  </a:lnTo>
                  <a:lnTo>
                    <a:pt x="502285" y="2302827"/>
                  </a:lnTo>
                  <a:lnTo>
                    <a:pt x="505460" y="2305367"/>
                  </a:lnTo>
                  <a:lnTo>
                    <a:pt x="508318" y="2308225"/>
                  </a:lnTo>
                  <a:lnTo>
                    <a:pt x="511176" y="2311082"/>
                  </a:lnTo>
                  <a:lnTo>
                    <a:pt x="513716" y="2314257"/>
                  </a:lnTo>
                  <a:lnTo>
                    <a:pt x="515621" y="2317432"/>
                  </a:lnTo>
                  <a:lnTo>
                    <a:pt x="517843" y="2320925"/>
                  </a:lnTo>
                  <a:lnTo>
                    <a:pt x="519748" y="2324735"/>
                  </a:lnTo>
                  <a:lnTo>
                    <a:pt x="521336" y="2328545"/>
                  </a:lnTo>
                  <a:lnTo>
                    <a:pt x="522923" y="2332355"/>
                  </a:lnTo>
                  <a:lnTo>
                    <a:pt x="524193" y="2336482"/>
                  </a:lnTo>
                  <a:lnTo>
                    <a:pt x="524828" y="2340927"/>
                  </a:lnTo>
                  <a:lnTo>
                    <a:pt x="525463" y="2346007"/>
                  </a:lnTo>
                  <a:lnTo>
                    <a:pt x="526098" y="2351087"/>
                  </a:lnTo>
                  <a:lnTo>
                    <a:pt x="526415" y="2356802"/>
                  </a:lnTo>
                  <a:lnTo>
                    <a:pt x="526098" y="2361565"/>
                  </a:lnTo>
                  <a:lnTo>
                    <a:pt x="525463" y="2367597"/>
                  </a:lnTo>
                  <a:lnTo>
                    <a:pt x="525146" y="2373312"/>
                  </a:lnTo>
                  <a:lnTo>
                    <a:pt x="524193" y="2379345"/>
                  </a:lnTo>
                  <a:lnTo>
                    <a:pt x="522288" y="2387600"/>
                  </a:lnTo>
                  <a:lnTo>
                    <a:pt x="520383" y="2394902"/>
                  </a:lnTo>
                  <a:lnTo>
                    <a:pt x="517843" y="2401887"/>
                  </a:lnTo>
                  <a:lnTo>
                    <a:pt x="515621" y="2407920"/>
                  </a:lnTo>
                  <a:lnTo>
                    <a:pt x="513080" y="2413635"/>
                  </a:lnTo>
                  <a:lnTo>
                    <a:pt x="509906" y="2418715"/>
                  </a:lnTo>
                  <a:lnTo>
                    <a:pt x="504190" y="2428240"/>
                  </a:lnTo>
                  <a:lnTo>
                    <a:pt x="498158" y="2437447"/>
                  </a:lnTo>
                  <a:lnTo>
                    <a:pt x="494983" y="2441892"/>
                  </a:lnTo>
                  <a:lnTo>
                    <a:pt x="491808" y="2447290"/>
                  </a:lnTo>
                  <a:lnTo>
                    <a:pt x="488950" y="2453005"/>
                  </a:lnTo>
                  <a:lnTo>
                    <a:pt x="486728" y="2459672"/>
                  </a:lnTo>
                  <a:lnTo>
                    <a:pt x="485458" y="2463165"/>
                  </a:lnTo>
                  <a:lnTo>
                    <a:pt x="484823" y="2466975"/>
                  </a:lnTo>
                  <a:lnTo>
                    <a:pt x="483870" y="2471102"/>
                  </a:lnTo>
                  <a:lnTo>
                    <a:pt x="483870" y="2475230"/>
                  </a:lnTo>
                  <a:lnTo>
                    <a:pt x="483870" y="2479992"/>
                  </a:lnTo>
                  <a:lnTo>
                    <a:pt x="484823" y="2484437"/>
                  </a:lnTo>
                  <a:lnTo>
                    <a:pt x="485775" y="2488565"/>
                  </a:lnTo>
                  <a:lnTo>
                    <a:pt x="487045" y="2493010"/>
                  </a:lnTo>
                  <a:lnTo>
                    <a:pt x="488633" y="2495867"/>
                  </a:lnTo>
                  <a:lnTo>
                    <a:pt x="489903" y="2499042"/>
                  </a:lnTo>
                  <a:lnTo>
                    <a:pt x="491808" y="2501265"/>
                  </a:lnTo>
                  <a:lnTo>
                    <a:pt x="493396" y="2503170"/>
                  </a:lnTo>
                  <a:lnTo>
                    <a:pt x="497206" y="2506345"/>
                  </a:lnTo>
                  <a:lnTo>
                    <a:pt x="500698" y="2508567"/>
                  </a:lnTo>
                  <a:lnTo>
                    <a:pt x="503555" y="2510155"/>
                  </a:lnTo>
                  <a:lnTo>
                    <a:pt x="506095" y="2511107"/>
                  </a:lnTo>
                  <a:lnTo>
                    <a:pt x="508318" y="2512377"/>
                  </a:lnTo>
                  <a:lnTo>
                    <a:pt x="511176" y="2513330"/>
                  </a:lnTo>
                  <a:lnTo>
                    <a:pt x="512128" y="2513647"/>
                  </a:lnTo>
                  <a:lnTo>
                    <a:pt x="520383" y="2515870"/>
                  </a:lnTo>
                  <a:lnTo>
                    <a:pt x="528003" y="2517457"/>
                  </a:lnTo>
                  <a:lnTo>
                    <a:pt x="536576" y="2518410"/>
                  </a:lnTo>
                  <a:lnTo>
                    <a:pt x="545783" y="2519362"/>
                  </a:lnTo>
                  <a:lnTo>
                    <a:pt x="555943" y="2519997"/>
                  </a:lnTo>
                  <a:lnTo>
                    <a:pt x="567691" y="2520950"/>
                  </a:lnTo>
                  <a:lnTo>
                    <a:pt x="580708" y="2521267"/>
                  </a:lnTo>
                  <a:lnTo>
                    <a:pt x="608013" y="2521585"/>
                  </a:lnTo>
                  <a:lnTo>
                    <a:pt x="631826" y="2521267"/>
                  </a:lnTo>
                  <a:lnTo>
                    <a:pt x="657543" y="2520315"/>
                  </a:lnTo>
                  <a:lnTo>
                    <a:pt x="683261" y="2519680"/>
                  </a:lnTo>
                  <a:lnTo>
                    <a:pt x="709296" y="2518410"/>
                  </a:lnTo>
                  <a:lnTo>
                    <a:pt x="734378" y="2517140"/>
                  </a:lnTo>
                  <a:lnTo>
                    <a:pt x="758826" y="2515235"/>
                  </a:lnTo>
                  <a:lnTo>
                    <a:pt x="782321" y="2513330"/>
                  </a:lnTo>
                  <a:lnTo>
                    <a:pt x="803276" y="2511107"/>
                  </a:lnTo>
                  <a:lnTo>
                    <a:pt x="806133" y="2540952"/>
                  </a:lnTo>
                  <a:lnTo>
                    <a:pt x="808673" y="2577782"/>
                  </a:lnTo>
                  <a:lnTo>
                    <a:pt x="810896" y="2611120"/>
                  </a:lnTo>
                  <a:lnTo>
                    <a:pt x="810896" y="2611755"/>
                  </a:lnTo>
                  <a:lnTo>
                    <a:pt x="810896" y="2612390"/>
                  </a:lnTo>
                  <a:lnTo>
                    <a:pt x="811848" y="2633980"/>
                  </a:lnTo>
                  <a:lnTo>
                    <a:pt x="812483" y="2655887"/>
                  </a:lnTo>
                  <a:lnTo>
                    <a:pt x="812801" y="2677160"/>
                  </a:lnTo>
                  <a:lnTo>
                    <a:pt x="812801" y="2697480"/>
                  </a:lnTo>
                  <a:lnTo>
                    <a:pt x="812801" y="2717165"/>
                  </a:lnTo>
                  <a:lnTo>
                    <a:pt x="812483" y="2734945"/>
                  </a:lnTo>
                  <a:lnTo>
                    <a:pt x="811531" y="2751137"/>
                  </a:lnTo>
                  <a:lnTo>
                    <a:pt x="810261" y="2764790"/>
                  </a:lnTo>
                  <a:lnTo>
                    <a:pt x="809308" y="2770505"/>
                  </a:lnTo>
                  <a:lnTo>
                    <a:pt x="801053" y="2765107"/>
                  </a:lnTo>
                  <a:lnTo>
                    <a:pt x="790258" y="2758440"/>
                  </a:lnTo>
                  <a:lnTo>
                    <a:pt x="784861" y="2755265"/>
                  </a:lnTo>
                  <a:lnTo>
                    <a:pt x="778828" y="2751772"/>
                  </a:lnTo>
                  <a:lnTo>
                    <a:pt x="772478" y="2748915"/>
                  </a:lnTo>
                  <a:lnTo>
                    <a:pt x="765176" y="2745740"/>
                  </a:lnTo>
                  <a:lnTo>
                    <a:pt x="757556" y="2743200"/>
                  </a:lnTo>
                  <a:lnTo>
                    <a:pt x="749301" y="2740342"/>
                  </a:lnTo>
                  <a:lnTo>
                    <a:pt x="740728" y="2738120"/>
                  </a:lnTo>
                  <a:lnTo>
                    <a:pt x="730886" y="2736215"/>
                  </a:lnTo>
                  <a:lnTo>
                    <a:pt x="722948" y="2734945"/>
                  </a:lnTo>
                  <a:lnTo>
                    <a:pt x="715011" y="2734310"/>
                  </a:lnTo>
                  <a:lnTo>
                    <a:pt x="707391" y="2733357"/>
                  </a:lnTo>
                  <a:lnTo>
                    <a:pt x="700088" y="2733357"/>
                  </a:lnTo>
                  <a:lnTo>
                    <a:pt x="699136" y="2733357"/>
                  </a:lnTo>
                  <a:lnTo>
                    <a:pt x="698501" y="2733357"/>
                  </a:lnTo>
                  <a:lnTo>
                    <a:pt x="690246" y="2733357"/>
                  </a:lnTo>
                  <a:lnTo>
                    <a:pt x="681673" y="2734310"/>
                  </a:lnTo>
                  <a:lnTo>
                    <a:pt x="674053" y="2735262"/>
                  </a:lnTo>
                  <a:lnTo>
                    <a:pt x="666433" y="2736850"/>
                  </a:lnTo>
                  <a:lnTo>
                    <a:pt x="658813" y="2739390"/>
                  </a:lnTo>
                  <a:lnTo>
                    <a:pt x="651511" y="2741612"/>
                  </a:lnTo>
                  <a:lnTo>
                    <a:pt x="644526" y="2744470"/>
                  </a:lnTo>
                  <a:lnTo>
                    <a:pt x="638176" y="2747962"/>
                  </a:lnTo>
                  <a:lnTo>
                    <a:pt x="633096" y="2750820"/>
                  </a:lnTo>
                  <a:lnTo>
                    <a:pt x="628651" y="2753677"/>
                  </a:lnTo>
                  <a:lnTo>
                    <a:pt x="624206" y="2757170"/>
                  </a:lnTo>
                  <a:lnTo>
                    <a:pt x="620078" y="2760662"/>
                  </a:lnTo>
                  <a:lnTo>
                    <a:pt x="615951" y="2764155"/>
                  </a:lnTo>
                  <a:lnTo>
                    <a:pt x="612141" y="2767965"/>
                  </a:lnTo>
                  <a:lnTo>
                    <a:pt x="608648" y="2771775"/>
                  </a:lnTo>
                  <a:lnTo>
                    <a:pt x="605156" y="2775902"/>
                  </a:lnTo>
                  <a:lnTo>
                    <a:pt x="598805" y="2784475"/>
                  </a:lnTo>
                  <a:lnTo>
                    <a:pt x="593408" y="2793682"/>
                  </a:lnTo>
                  <a:lnTo>
                    <a:pt x="588328" y="2803207"/>
                  </a:lnTo>
                  <a:lnTo>
                    <a:pt x="584201" y="2812732"/>
                  </a:lnTo>
                  <a:lnTo>
                    <a:pt x="580391" y="2822892"/>
                  </a:lnTo>
                  <a:lnTo>
                    <a:pt x="577216" y="2833370"/>
                  </a:lnTo>
                  <a:lnTo>
                    <a:pt x="574675" y="2843530"/>
                  </a:lnTo>
                  <a:lnTo>
                    <a:pt x="572771" y="2854642"/>
                  </a:lnTo>
                  <a:lnTo>
                    <a:pt x="571183" y="2865437"/>
                  </a:lnTo>
                  <a:lnTo>
                    <a:pt x="569913" y="2876550"/>
                  </a:lnTo>
                  <a:lnTo>
                    <a:pt x="569596" y="2887980"/>
                  </a:lnTo>
                  <a:lnTo>
                    <a:pt x="569278" y="2899092"/>
                  </a:lnTo>
                  <a:lnTo>
                    <a:pt x="569596" y="2907030"/>
                  </a:lnTo>
                  <a:lnTo>
                    <a:pt x="569913" y="2914967"/>
                  </a:lnTo>
                  <a:lnTo>
                    <a:pt x="570866" y="2922587"/>
                  </a:lnTo>
                  <a:lnTo>
                    <a:pt x="571818" y="2930207"/>
                  </a:lnTo>
                  <a:lnTo>
                    <a:pt x="573406" y="2937510"/>
                  </a:lnTo>
                  <a:lnTo>
                    <a:pt x="575311" y="2944495"/>
                  </a:lnTo>
                  <a:lnTo>
                    <a:pt x="577216" y="2951797"/>
                  </a:lnTo>
                  <a:lnTo>
                    <a:pt x="580073" y="2958782"/>
                  </a:lnTo>
                  <a:lnTo>
                    <a:pt x="582613" y="2965767"/>
                  </a:lnTo>
                  <a:lnTo>
                    <a:pt x="585788" y="2972117"/>
                  </a:lnTo>
                  <a:lnTo>
                    <a:pt x="588646" y="2978785"/>
                  </a:lnTo>
                  <a:lnTo>
                    <a:pt x="592138" y="2984817"/>
                  </a:lnTo>
                  <a:lnTo>
                    <a:pt x="595948" y="2990850"/>
                  </a:lnTo>
                  <a:lnTo>
                    <a:pt x="600076" y="2996565"/>
                  </a:lnTo>
                  <a:lnTo>
                    <a:pt x="604521" y="3002280"/>
                  </a:lnTo>
                  <a:lnTo>
                    <a:pt x="608966" y="3007677"/>
                  </a:lnTo>
                  <a:lnTo>
                    <a:pt x="614046" y="3012757"/>
                  </a:lnTo>
                  <a:lnTo>
                    <a:pt x="618808" y="3017837"/>
                  </a:lnTo>
                  <a:lnTo>
                    <a:pt x="624206" y="3022282"/>
                  </a:lnTo>
                  <a:lnTo>
                    <a:pt x="629921" y="3026410"/>
                  </a:lnTo>
                  <a:lnTo>
                    <a:pt x="635636" y="3030220"/>
                  </a:lnTo>
                  <a:lnTo>
                    <a:pt x="641668" y="3034030"/>
                  </a:lnTo>
                  <a:lnTo>
                    <a:pt x="647701" y="3037522"/>
                  </a:lnTo>
                  <a:lnTo>
                    <a:pt x="654051" y="3040697"/>
                  </a:lnTo>
                  <a:lnTo>
                    <a:pt x="660718" y="3043237"/>
                  </a:lnTo>
                  <a:lnTo>
                    <a:pt x="667068" y="3046095"/>
                  </a:lnTo>
                  <a:lnTo>
                    <a:pt x="674053" y="3048000"/>
                  </a:lnTo>
                  <a:lnTo>
                    <a:pt x="681038" y="3049905"/>
                  </a:lnTo>
                  <a:lnTo>
                    <a:pt x="687706" y="3050857"/>
                  </a:lnTo>
                  <a:lnTo>
                    <a:pt x="695008" y="3052127"/>
                  </a:lnTo>
                  <a:lnTo>
                    <a:pt x="702311" y="3052445"/>
                  </a:lnTo>
                  <a:lnTo>
                    <a:pt x="709931" y="3052762"/>
                  </a:lnTo>
                  <a:lnTo>
                    <a:pt x="710883" y="3052445"/>
                  </a:lnTo>
                  <a:lnTo>
                    <a:pt x="711201" y="3052762"/>
                  </a:lnTo>
                  <a:lnTo>
                    <a:pt x="719456" y="3052445"/>
                  </a:lnTo>
                  <a:lnTo>
                    <a:pt x="727711" y="3051810"/>
                  </a:lnTo>
                  <a:lnTo>
                    <a:pt x="735648" y="3050540"/>
                  </a:lnTo>
                  <a:lnTo>
                    <a:pt x="743903" y="3048952"/>
                  </a:lnTo>
                  <a:lnTo>
                    <a:pt x="753111" y="3046730"/>
                  </a:lnTo>
                  <a:lnTo>
                    <a:pt x="761683" y="3044190"/>
                  </a:lnTo>
                  <a:lnTo>
                    <a:pt x="769303" y="3041015"/>
                  </a:lnTo>
                  <a:lnTo>
                    <a:pt x="776288" y="3037840"/>
                  </a:lnTo>
                  <a:lnTo>
                    <a:pt x="782638" y="3034665"/>
                  </a:lnTo>
                  <a:lnTo>
                    <a:pt x="788353" y="3031490"/>
                  </a:lnTo>
                  <a:lnTo>
                    <a:pt x="797878" y="3025457"/>
                  </a:lnTo>
                  <a:lnTo>
                    <a:pt x="809308" y="3018155"/>
                  </a:lnTo>
                  <a:lnTo>
                    <a:pt x="809943" y="3017837"/>
                  </a:lnTo>
                  <a:lnTo>
                    <a:pt x="811531" y="3022600"/>
                  </a:lnTo>
                  <a:lnTo>
                    <a:pt x="812483" y="3029267"/>
                  </a:lnTo>
                  <a:lnTo>
                    <a:pt x="813436" y="3035935"/>
                  </a:lnTo>
                  <a:lnTo>
                    <a:pt x="814071" y="3043872"/>
                  </a:lnTo>
                  <a:lnTo>
                    <a:pt x="814388" y="3052445"/>
                  </a:lnTo>
                  <a:lnTo>
                    <a:pt x="814388" y="3061970"/>
                  </a:lnTo>
                  <a:lnTo>
                    <a:pt x="814071" y="3080385"/>
                  </a:lnTo>
                  <a:lnTo>
                    <a:pt x="812801" y="3100705"/>
                  </a:lnTo>
                  <a:lnTo>
                    <a:pt x="811531" y="3121660"/>
                  </a:lnTo>
                  <a:lnTo>
                    <a:pt x="808991" y="3143885"/>
                  </a:lnTo>
                  <a:lnTo>
                    <a:pt x="806451" y="3166427"/>
                  </a:lnTo>
                  <a:lnTo>
                    <a:pt x="803593" y="3188652"/>
                  </a:lnTo>
                  <a:lnTo>
                    <a:pt x="800736" y="3210877"/>
                  </a:lnTo>
                  <a:lnTo>
                    <a:pt x="797561" y="3231832"/>
                  </a:lnTo>
                  <a:lnTo>
                    <a:pt x="791211" y="3270885"/>
                  </a:lnTo>
                  <a:lnTo>
                    <a:pt x="785813" y="3302000"/>
                  </a:lnTo>
                  <a:lnTo>
                    <a:pt x="784226" y="3309937"/>
                  </a:lnTo>
                  <a:lnTo>
                    <a:pt x="71120" y="3309937"/>
                  </a:lnTo>
                  <a:lnTo>
                    <a:pt x="63818" y="3309620"/>
                  </a:lnTo>
                  <a:lnTo>
                    <a:pt x="56515" y="3308350"/>
                  </a:lnTo>
                  <a:lnTo>
                    <a:pt x="50165" y="3306762"/>
                  </a:lnTo>
                  <a:lnTo>
                    <a:pt x="43498" y="3304222"/>
                  </a:lnTo>
                  <a:lnTo>
                    <a:pt x="37148" y="3301682"/>
                  </a:lnTo>
                  <a:lnTo>
                    <a:pt x="31433" y="3297555"/>
                  </a:lnTo>
                  <a:lnTo>
                    <a:pt x="26035" y="3293427"/>
                  </a:lnTo>
                  <a:lnTo>
                    <a:pt x="20638" y="3288982"/>
                  </a:lnTo>
                  <a:lnTo>
                    <a:pt x="16193" y="3283902"/>
                  </a:lnTo>
                  <a:lnTo>
                    <a:pt x="12383" y="3278505"/>
                  </a:lnTo>
                  <a:lnTo>
                    <a:pt x="8573" y="3272472"/>
                  </a:lnTo>
                  <a:lnTo>
                    <a:pt x="5398" y="3266440"/>
                  </a:lnTo>
                  <a:lnTo>
                    <a:pt x="3175" y="3259772"/>
                  </a:lnTo>
                  <a:lnTo>
                    <a:pt x="1588" y="3253105"/>
                  </a:lnTo>
                  <a:lnTo>
                    <a:pt x="318" y="3246120"/>
                  </a:lnTo>
                  <a:lnTo>
                    <a:pt x="0" y="3238817"/>
                  </a:lnTo>
                  <a:lnTo>
                    <a:pt x="0" y="2493645"/>
                  </a:lnTo>
                  <a:lnTo>
                    <a:pt x="31433" y="2499360"/>
                  </a:lnTo>
                  <a:lnTo>
                    <a:pt x="70485" y="2505392"/>
                  </a:lnTo>
                  <a:lnTo>
                    <a:pt x="91758" y="2508885"/>
                  </a:lnTo>
                  <a:lnTo>
                    <a:pt x="114300" y="2512060"/>
                  </a:lnTo>
                  <a:lnTo>
                    <a:pt x="137478" y="2515235"/>
                  </a:lnTo>
                  <a:lnTo>
                    <a:pt x="160655" y="2517775"/>
                  </a:lnTo>
                  <a:lnTo>
                    <a:pt x="183515" y="2519680"/>
                  </a:lnTo>
                  <a:lnTo>
                    <a:pt x="205740" y="2521585"/>
                  </a:lnTo>
                  <a:lnTo>
                    <a:pt x="227648" y="2522855"/>
                  </a:lnTo>
                  <a:lnTo>
                    <a:pt x="247968" y="2523172"/>
                  </a:lnTo>
                  <a:lnTo>
                    <a:pt x="261620" y="2522855"/>
                  </a:lnTo>
                  <a:lnTo>
                    <a:pt x="274955" y="2522220"/>
                  </a:lnTo>
                  <a:lnTo>
                    <a:pt x="287338" y="2520950"/>
                  </a:lnTo>
                  <a:lnTo>
                    <a:pt x="298768" y="2519045"/>
                  </a:lnTo>
                  <a:lnTo>
                    <a:pt x="304165" y="2517457"/>
                  </a:lnTo>
                  <a:lnTo>
                    <a:pt x="309563" y="2515552"/>
                  </a:lnTo>
                  <a:lnTo>
                    <a:pt x="314960" y="2513647"/>
                  </a:lnTo>
                  <a:lnTo>
                    <a:pt x="320040" y="2510790"/>
                  </a:lnTo>
                  <a:lnTo>
                    <a:pt x="325120" y="2507297"/>
                  </a:lnTo>
                  <a:lnTo>
                    <a:pt x="327978" y="2505075"/>
                  </a:lnTo>
                  <a:lnTo>
                    <a:pt x="330200" y="2502852"/>
                  </a:lnTo>
                  <a:lnTo>
                    <a:pt x="332423" y="2500312"/>
                  </a:lnTo>
                  <a:lnTo>
                    <a:pt x="334645" y="2497455"/>
                  </a:lnTo>
                  <a:lnTo>
                    <a:pt x="336550" y="2493962"/>
                  </a:lnTo>
                  <a:lnTo>
                    <a:pt x="338138" y="2490470"/>
                  </a:lnTo>
                  <a:lnTo>
                    <a:pt x="340043" y="2485390"/>
                  </a:lnTo>
                  <a:lnTo>
                    <a:pt x="341630" y="2479992"/>
                  </a:lnTo>
                  <a:lnTo>
                    <a:pt x="342265" y="2474277"/>
                  </a:lnTo>
                  <a:lnTo>
                    <a:pt x="342900" y="2468562"/>
                  </a:lnTo>
                  <a:lnTo>
                    <a:pt x="342900" y="2464752"/>
                  </a:lnTo>
                  <a:lnTo>
                    <a:pt x="342265" y="2461260"/>
                  </a:lnTo>
                  <a:lnTo>
                    <a:pt x="341630" y="2457767"/>
                  </a:lnTo>
                  <a:lnTo>
                    <a:pt x="340995" y="2454592"/>
                  </a:lnTo>
                  <a:lnTo>
                    <a:pt x="339090" y="2448560"/>
                  </a:lnTo>
                  <a:lnTo>
                    <a:pt x="336233" y="2443162"/>
                  </a:lnTo>
                  <a:lnTo>
                    <a:pt x="332423" y="2436812"/>
                  </a:lnTo>
                  <a:lnTo>
                    <a:pt x="328613" y="2430780"/>
                  </a:lnTo>
                  <a:lnTo>
                    <a:pt x="325120" y="2425065"/>
                  </a:lnTo>
                  <a:lnTo>
                    <a:pt x="321628" y="2419985"/>
                  </a:lnTo>
                  <a:lnTo>
                    <a:pt x="318770" y="2413635"/>
                  </a:lnTo>
                  <a:lnTo>
                    <a:pt x="315278" y="2406967"/>
                  </a:lnTo>
                  <a:lnTo>
                    <a:pt x="312420" y="2398712"/>
                  </a:lnTo>
                  <a:lnTo>
                    <a:pt x="309880" y="2389187"/>
                  </a:lnTo>
                  <a:lnTo>
                    <a:pt x="308610" y="2383790"/>
                  </a:lnTo>
                  <a:lnTo>
                    <a:pt x="307975" y="2378392"/>
                  </a:lnTo>
                  <a:lnTo>
                    <a:pt x="307658" y="2373630"/>
                  </a:lnTo>
                  <a:lnTo>
                    <a:pt x="307340" y="2368232"/>
                  </a:lnTo>
                  <a:lnTo>
                    <a:pt x="307658" y="2363470"/>
                  </a:lnTo>
                  <a:lnTo>
                    <a:pt x="307975" y="2359025"/>
                  </a:lnTo>
                  <a:lnTo>
                    <a:pt x="308293" y="2354580"/>
                  </a:lnTo>
                  <a:lnTo>
                    <a:pt x="309563" y="2350135"/>
                  </a:lnTo>
                  <a:lnTo>
                    <a:pt x="310198" y="2346007"/>
                  </a:lnTo>
                  <a:lnTo>
                    <a:pt x="311785" y="2341562"/>
                  </a:lnTo>
                  <a:lnTo>
                    <a:pt x="313373" y="2337752"/>
                  </a:lnTo>
                  <a:lnTo>
                    <a:pt x="314960" y="2333307"/>
                  </a:lnTo>
                  <a:lnTo>
                    <a:pt x="316865" y="2329497"/>
                  </a:lnTo>
                  <a:lnTo>
                    <a:pt x="319088" y="2325687"/>
                  </a:lnTo>
                  <a:lnTo>
                    <a:pt x="324168" y="2318385"/>
                  </a:lnTo>
                  <a:lnTo>
                    <a:pt x="329248" y="2311717"/>
                  </a:lnTo>
                  <a:lnTo>
                    <a:pt x="335915" y="2305050"/>
                  </a:lnTo>
                  <a:lnTo>
                    <a:pt x="343218" y="2299335"/>
                  </a:lnTo>
                  <a:lnTo>
                    <a:pt x="350838" y="2293937"/>
                  </a:lnTo>
                  <a:lnTo>
                    <a:pt x="359728" y="2289492"/>
                  </a:lnTo>
                  <a:lnTo>
                    <a:pt x="363855" y="2287270"/>
                  </a:lnTo>
                  <a:lnTo>
                    <a:pt x="368618" y="2285682"/>
                  </a:lnTo>
                  <a:lnTo>
                    <a:pt x="373380" y="2283777"/>
                  </a:lnTo>
                  <a:lnTo>
                    <a:pt x="378460" y="2282190"/>
                  </a:lnTo>
                  <a:lnTo>
                    <a:pt x="383223" y="2280920"/>
                  </a:lnTo>
                  <a:lnTo>
                    <a:pt x="388620" y="2279967"/>
                  </a:lnTo>
                  <a:lnTo>
                    <a:pt x="394018" y="2279015"/>
                  </a:lnTo>
                  <a:lnTo>
                    <a:pt x="399415" y="2278697"/>
                  </a:lnTo>
                  <a:lnTo>
                    <a:pt x="405130" y="2278380"/>
                  </a:lnTo>
                  <a:lnTo>
                    <a:pt x="410528" y="2278062"/>
                  </a:lnTo>
                  <a:close/>
                  <a:moveTo>
                    <a:pt x="71120" y="1655762"/>
                  </a:moveTo>
                  <a:lnTo>
                    <a:pt x="814705" y="1655762"/>
                  </a:lnTo>
                  <a:lnTo>
                    <a:pt x="808990" y="1687194"/>
                  </a:lnTo>
                  <a:lnTo>
                    <a:pt x="802958" y="1726247"/>
                  </a:lnTo>
                  <a:lnTo>
                    <a:pt x="796608" y="1770062"/>
                  </a:lnTo>
                  <a:lnTo>
                    <a:pt x="793433" y="1793557"/>
                  </a:lnTo>
                  <a:lnTo>
                    <a:pt x="790575" y="1816417"/>
                  </a:lnTo>
                  <a:lnTo>
                    <a:pt x="788353" y="1839277"/>
                  </a:lnTo>
                  <a:lnTo>
                    <a:pt x="786765" y="1861819"/>
                  </a:lnTo>
                  <a:lnTo>
                    <a:pt x="785813" y="1883409"/>
                  </a:lnTo>
                  <a:lnTo>
                    <a:pt x="785495" y="1903729"/>
                  </a:lnTo>
                  <a:lnTo>
                    <a:pt x="785495" y="1917699"/>
                  </a:lnTo>
                  <a:lnTo>
                    <a:pt x="786130" y="1930717"/>
                  </a:lnTo>
                  <a:lnTo>
                    <a:pt x="787718" y="1943099"/>
                  </a:lnTo>
                  <a:lnTo>
                    <a:pt x="788353" y="1948814"/>
                  </a:lnTo>
                  <a:lnTo>
                    <a:pt x="789623" y="1954529"/>
                  </a:lnTo>
                  <a:lnTo>
                    <a:pt x="791210" y="1960244"/>
                  </a:lnTo>
                  <a:lnTo>
                    <a:pt x="793115" y="1965642"/>
                  </a:lnTo>
                  <a:lnTo>
                    <a:pt x="795020" y="1970722"/>
                  </a:lnTo>
                  <a:lnTo>
                    <a:pt x="797560" y="1975802"/>
                  </a:lnTo>
                  <a:lnTo>
                    <a:pt x="801053" y="1981199"/>
                  </a:lnTo>
                  <a:lnTo>
                    <a:pt x="802958" y="1983739"/>
                  </a:lnTo>
                  <a:lnTo>
                    <a:pt x="805498" y="1986279"/>
                  </a:lnTo>
                  <a:lnTo>
                    <a:pt x="808038" y="1988502"/>
                  </a:lnTo>
                  <a:lnTo>
                    <a:pt x="810895" y="1990724"/>
                  </a:lnTo>
                  <a:lnTo>
                    <a:pt x="814388" y="1992629"/>
                  </a:lnTo>
                  <a:lnTo>
                    <a:pt x="817880" y="1994217"/>
                  </a:lnTo>
                  <a:lnTo>
                    <a:pt x="823278" y="1996122"/>
                  </a:lnTo>
                  <a:lnTo>
                    <a:pt x="828675" y="1997709"/>
                  </a:lnTo>
                  <a:lnTo>
                    <a:pt x="834390" y="1998662"/>
                  </a:lnTo>
                  <a:lnTo>
                    <a:pt x="840106" y="1998979"/>
                  </a:lnTo>
                  <a:lnTo>
                    <a:pt x="840423" y="1998662"/>
                  </a:lnTo>
                  <a:lnTo>
                    <a:pt x="841693" y="1998979"/>
                  </a:lnTo>
                  <a:lnTo>
                    <a:pt x="845185" y="1998662"/>
                  </a:lnTo>
                  <a:lnTo>
                    <a:pt x="848361" y="1998027"/>
                  </a:lnTo>
                  <a:lnTo>
                    <a:pt x="851853" y="1997709"/>
                  </a:lnTo>
                  <a:lnTo>
                    <a:pt x="855346" y="1997074"/>
                  </a:lnTo>
                  <a:lnTo>
                    <a:pt x="861061" y="1994534"/>
                  </a:lnTo>
                  <a:lnTo>
                    <a:pt x="866458" y="1992312"/>
                  </a:lnTo>
                  <a:lnTo>
                    <a:pt x="872808" y="1988502"/>
                  </a:lnTo>
                  <a:lnTo>
                    <a:pt x="879158" y="1984692"/>
                  </a:lnTo>
                  <a:lnTo>
                    <a:pt x="884556" y="1980882"/>
                  </a:lnTo>
                  <a:lnTo>
                    <a:pt x="889635" y="1977389"/>
                  </a:lnTo>
                  <a:lnTo>
                    <a:pt x="895986" y="1974532"/>
                  </a:lnTo>
                  <a:lnTo>
                    <a:pt x="902653" y="1971357"/>
                  </a:lnTo>
                  <a:lnTo>
                    <a:pt x="910908" y="1968182"/>
                  </a:lnTo>
                  <a:lnTo>
                    <a:pt x="920433" y="1965642"/>
                  </a:lnTo>
                  <a:lnTo>
                    <a:pt x="923608" y="1965324"/>
                  </a:lnTo>
                  <a:lnTo>
                    <a:pt x="931228" y="1964054"/>
                  </a:lnTo>
                  <a:lnTo>
                    <a:pt x="935038" y="1963419"/>
                  </a:lnTo>
                  <a:lnTo>
                    <a:pt x="938848" y="1963419"/>
                  </a:lnTo>
                  <a:lnTo>
                    <a:pt x="940753" y="1963419"/>
                  </a:lnTo>
                  <a:lnTo>
                    <a:pt x="945198" y="1963419"/>
                  </a:lnTo>
                  <a:lnTo>
                    <a:pt x="949961" y="1963737"/>
                  </a:lnTo>
                  <a:lnTo>
                    <a:pt x="954088" y="1964372"/>
                  </a:lnTo>
                  <a:lnTo>
                    <a:pt x="958533" y="1965324"/>
                  </a:lnTo>
                  <a:lnTo>
                    <a:pt x="962978" y="1966277"/>
                  </a:lnTo>
                  <a:lnTo>
                    <a:pt x="967106" y="1967547"/>
                  </a:lnTo>
                  <a:lnTo>
                    <a:pt x="971233" y="1969134"/>
                  </a:lnTo>
                  <a:lnTo>
                    <a:pt x="975043" y="1971039"/>
                  </a:lnTo>
                  <a:lnTo>
                    <a:pt x="978853" y="1972944"/>
                  </a:lnTo>
                  <a:lnTo>
                    <a:pt x="982663" y="1974849"/>
                  </a:lnTo>
                  <a:lnTo>
                    <a:pt x="989966" y="1979929"/>
                  </a:lnTo>
                  <a:lnTo>
                    <a:pt x="996951" y="1985644"/>
                  </a:lnTo>
                  <a:lnTo>
                    <a:pt x="1003301" y="1991994"/>
                  </a:lnTo>
                  <a:lnTo>
                    <a:pt x="1009016" y="1998979"/>
                  </a:lnTo>
                  <a:lnTo>
                    <a:pt x="1014413" y="2006917"/>
                  </a:lnTo>
                  <a:lnTo>
                    <a:pt x="1019176" y="2015489"/>
                  </a:lnTo>
                  <a:lnTo>
                    <a:pt x="1021081" y="2019934"/>
                  </a:lnTo>
                  <a:lnTo>
                    <a:pt x="1022986" y="2024379"/>
                  </a:lnTo>
                  <a:lnTo>
                    <a:pt x="1024891" y="2029142"/>
                  </a:lnTo>
                  <a:lnTo>
                    <a:pt x="1025843" y="2034222"/>
                  </a:lnTo>
                  <a:lnTo>
                    <a:pt x="1027431" y="2038984"/>
                  </a:lnTo>
                  <a:lnTo>
                    <a:pt x="1028383" y="2044382"/>
                  </a:lnTo>
                  <a:lnTo>
                    <a:pt x="1029336" y="2049779"/>
                  </a:lnTo>
                  <a:lnTo>
                    <a:pt x="1029653" y="2055177"/>
                  </a:lnTo>
                  <a:lnTo>
                    <a:pt x="1030288" y="2060892"/>
                  </a:lnTo>
                  <a:lnTo>
                    <a:pt x="1030288" y="2066289"/>
                  </a:lnTo>
                  <a:lnTo>
                    <a:pt x="1030288" y="2079307"/>
                  </a:lnTo>
                  <a:lnTo>
                    <a:pt x="1029018" y="2091372"/>
                  </a:lnTo>
                  <a:lnTo>
                    <a:pt x="1027431" y="2102802"/>
                  </a:lnTo>
                  <a:lnTo>
                    <a:pt x="1025208" y="2114549"/>
                  </a:lnTo>
                  <a:lnTo>
                    <a:pt x="1022668" y="2124709"/>
                  </a:lnTo>
                  <a:lnTo>
                    <a:pt x="1019176" y="2134234"/>
                  </a:lnTo>
                  <a:lnTo>
                    <a:pt x="1015366" y="2143442"/>
                  </a:lnTo>
                  <a:lnTo>
                    <a:pt x="1012826" y="2147252"/>
                  </a:lnTo>
                  <a:lnTo>
                    <a:pt x="1010603" y="2151062"/>
                  </a:lnTo>
                  <a:lnTo>
                    <a:pt x="1008381" y="2154872"/>
                  </a:lnTo>
                  <a:lnTo>
                    <a:pt x="1005841" y="2158364"/>
                  </a:lnTo>
                  <a:lnTo>
                    <a:pt x="1002983" y="2161539"/>
                  </a:lnTo>
                  <a:lnTo>
                    <a:pt x="1000443" y="2164079"/>
                  </a:lnTo>
                  <a:lnTo>
                    <a:pt x="997268" y="2166937"/>
                  </a:lnTo>
                  <a:lnTo>
                    <a:pt x="994093" y="2169477"/>
                  </a:lnTo>
                  <a:lnTo>
                    <a:pt x="990918" y="2171699"/>
                  </a:lnTo>
                  <a:lnTo>
                    <a:pt x="987426" y="2173604"/>
                  </a:lnTo>
                  <a:lnTo>
                    <a:pt x="983933" y="2175509"/>
                  </a:lnTo>
                  <a:lnTo>
                    <a:pt x="980441" y="2177097"/>
                  </a:lnTo>
                  <a:lnTo>
                    <a:pt x="976313" y="2178684"/>
                  </a:lnTo>
                  <a:lnTo>
                    <a:pt x="972186" y="2179954"/>
                  </a:lnTo>
                  <a:lnTo>
                    <a:pt x="967741" y="2180589"/>
                  </a:lnTo>
                  <a:lnTo>
                    <a:pt x="962978" y="2181224"/>
                  </a:lnTo>
                  <a:lnTo>
                    <a:pt x="957898" y="2181859"/>
                  </a:lnTo>
                  <a:lnTo>
                    <a:pt x="952500" y="2182177"/>
                  </a:lnTo>
                  <a:lnTo>
                    <a:pt x="947421" y="2182177"/>
                  </a:lnTo>
                  <a:lnTo>
                    <a:pt x="942341" y="2181859"/>
                  </a:lnTo>
                  <a:lnTo>
                    <a:pt x="930593" y="2179954"/>
                  </a:lnTo>
                  <a:lnTo>
                    <a:pt x="922338" y="2178367"/>
                  </a:lnTo>
                  <a:lnTo>
                    <a:pt x="914718" y="2176144"/>
                  </a:lnTo>
                  <a:lnTo>
                    <a:pt x="907733" y="2173604"/>
                  </a:lnTo>
                  <a:lnTo>
                    <a:pt x="901701" y="2171382"/>
                  </a:lnTo>
                  <a:lnTo>
                    <a:pt x="896303" y="2168842"/>
                  </a:lnTo>
                  <a:lnTo>
                    <a:pt x="890906" y="2165984"/>
                  </a:lnTo>
                  <a:lnTo>
                    <a:pt x="881381" y="2159952"/>
                  </a:lnTo>
                  <a:lnTo>
                    <a:pt x="872173" y="2153919"/>
                  </a:lnTo>
                  <a:lnTo>
                    <a:pt x="862331" y="2147569"/>
                  </a:lnTo>
                  <a:lnTo>
                    <a:pt x="856616" y="2145029"/>
                  </a:lnTo>
                  <a:lnTo>
                    <a:pt x="849948" y="2142489"/>
                  </a:lnTo>
                  <a:lnTo>
                    <a:pt x="846456" y="2141219"/>
                  </a:lnTo>
                  <a:lnTo>
                    <a:pt x="842646" y="2140584"/>
                  </a:lnTo>
                  <a:lnTo>
                    <a:pt x="838518" y="2139949"/>
                  </a:lnTo>
                  <a:lnTo>
                    <a:pt x="834708" y="2139632"/>
                  </a:lnTo>
                  <a:lnTo>
                    <a:pt x="834073" y="2139632"/>
                  </a:lnTo>
                  <a:lnTo>
                    <a:pt x="833120" y="2139632"/>
                  </a:lnTo>
                  <a:lnTo>
                    <a:pt x="828675" y="2139949"/>
                  </a:lnTo>
                  <a:lnTo>
                    <a:pt x="823913" y="2140584"/>
                  </a:lnTo>
                  <a:lnTo>
                    <a:pt x="819785" y="2141537"/>
                  </a:lnTo>
                  <a:lnTo>
                    <a:pt x="815340" y="2143124"/>
                  </a:lnTo>
                  <a:lnTo>
                    <a:pt x="812483" y="2144394"/>
                  </a:lnTo>
                  <a:lnTo>
                    <a:pt x="809943" y="2145664"/>
                  </a:lnTo>
                  <a:lnTo>
                    <a:pt x="808038" y="2147252"/>
                  </a:lnTo>
                  <a:lnTo>
                    <a:pt x="805498" y="2148839"/>
                  </a:lnTo>
                  <a:lnTo>
                    <a:pt x="802640" y="2152332"/>
                  </a:lnTo>
                  <a:lnTo>
                    <a:pt x="800418" y="2155189"/>
                  </a:lnTo>
                  <a:lnTo>
                    <a:pt x="797243" y="2160587"/>
                  </a:lnTo>
                  <a:lnTo>
                    <a:pt x="795338" y="2165667"/>
                  </a:lnTo>
                  <a:lnTo>
                    <a:pt x="793750" y="2170112"/>
                  </a:lnTo>
                  <a:lnTo>
                    <a:pt x="792480" y="2175192"/>
                  </a:lnTo>
                  <a:lnTo>
                    <a:pt x="791210" y="2183129"/>
                  </a:lnTo>
                  <a:lnTo>
                    <a:pt x="789940" y="2191384"/>
                  </a:lnTo>
                  <a:lnTo>
                    <a:pt x="788670" y="2200592"/>
                  </a:lnTo>
                  <a:lnTo>
                    <a:pt x="788353" y="2210117"/>
                  </a:lnTo>
                  <a:lnTo>
                    <a:pt x="787400" y="2230754"/>
                  </a:lnTo>
                  <a:lnTo>
                    <a:pt x="787400" y="2253614"/>
                  </a:lnTo>
                  <a:lnTo>
                    <a:pt x="787400" y="2279332"/>
                  </a:lnTo>
                  <a:lnTo>
                    <a:pt x="788035" y="2305685"/>
                  </a:lnTo>
                  <a:lnTo>
                    <a:pt x="789305" y="2332672"/>
                  </a:lnTo>
                  <a:lnTo>
                    <a:pt x="790575" y="2359660"/>
                  </a:lnTo>
                  <a:lnTo>
                    <a:pt x="791845" y="2386647"/>
                  </a:lnTo>
                  <a:lnTo>
                    <a:pt x="793750" y="2412682"/>
                  </a:lnTo>
                  <a:lnTo>
                    <a:pt x="795655" y="2437765"/>
                  </a:lnTo>
                  <a:lnTo>
                    <a:pt x="797878" y="2460307"/>
                  </a:lnTo>
                  <a:lnTo>
                    <a:pt x="768668" y="2462530"/>
                  </a:lnTo>
                  <a:lnTo>
                    <a:pt x="733108" y="2465070"/>
                  </a:lnTo>
                  <a:lnTo>
                    <a:pt x="700405" y="2466975"/>
                  </a:lnTo>
                  <a:lnTo>
                    <a:pt x="666750" y="2468562"/>
                  </a:lnTo>
                  <a:lnTo>
                    <a:pt x="633095" y="2469832"/>
                  </a:lnTo>
                  <a:lnTo>
                    <a:pt x="601028" y="2470150"/>
                  </a:lnTo>
                  <a:lnTo>
                    <a:pt x="586105" y="2470150"/>
                  </a:lnTo>
                  <a:lnTo>
                    <a:pt x="562610" y="2468880"/>
                  </a:lnTo>
                  <a:lnTo>
                    <a:pt x="552450" y="2468562"/>
                  </a:lnTo>
                  <a:lnTo>
                    <a:pt x="543560" y="2467927"/>
                  </a:lnTo>
                  <a:lnTo>
                    <a:pt x="538163" y="2466975"/>
                  </a:lnTo>
                  <a:lnTo>
                    <a:pt x="544513" y="2458402"/>
                  </a:lnTo>
                  <a:lnTo>
                    <a:pt x="551498" y="2446337"/>
                  </a:lnTo>
                  <a:lnTo>
                    <a:pt x="554673" y="2440940"/>
                  </a:lnTo>
                  <a:lnTo>
                    <a:pt x="558165" y="2434907"/>
                  </a:lnTo>
                  <a:lnTo>
                    <a:pt x="561340" y="2428557"/>
                  </a:lnTo>
                  <a:lnTo>
                    <a:pt x="563880" y="2421255"/>
                  </a:lnTo>
                  <a:lnTo>
                    <a:pt x="567055" y="2413635"/>
                  </a:lnTo>
                  <a:lnTo>
                    <a:pt x="569278" y="2405380"/>
                  </a:lnTo>
                  <a:lnTo>
                    <a:pt x="571500" y="2396807"/>
                  </a:lnTo>
                  <a:lnTo>
                    <a:pt x="573405" y="2387282"/>
                  </a:lnTo>
                  <a:lnTo>
                    <a:pt x="574993" y="2379027"/>
                  </a:lnTo>
                  <a:lnTo>
                    <a:pt x="575628" y="2371090"/>
                  </a:lnTo>
                  <a:lnTo>
                    <a:pt x="576580" y="2363470"/>
                  </a:lnTo>
                  <a:lnTo>
                    <a:pt x="576580" y="2355850"/>
                  </a:lnTo>
                  <a:lnTo>
                    <a:pt x="576263" y="2347277"/>
                  </a:lnTo>
                  <a:lnTo>
                    <a:pt x="575628" y="2339340"/>
                  </a:lnTo>
                  <a:lnTo>
                    <a:pt x="574040" y="2331402"/>
                  </a:lnTo>
                  <a:lnTo>
                    <a:pt x="572770" y="2323782"/>
                  </a:lnTo>
                  <a:lnTo>
                    <a:pt x="570865" y="2315845"/>
                  </a:lnTo>
                  <a:lnTo>
                    <a:pt x="568008" y="2308860"/>
                  </a:lnTo>
                  <a:lnTo>
                    <a:pt x="565468" y="2301875"/>
                  </a:lnTo>
                  <a:lnTo>
                    <a:pt x="561975" y="2295207"/>
                  </a:lnTo>
                  <a:lnTo>
                    <a:pt x="558800" y="2290762"/>
                  </a:lnTo>
                  <a:lnTo>
                    <a:pt x="555943" y="2286317"/>
                  </a:lnTo>
                  <a:lnTo>
                    <a:pt x="552768" y="2281555"/>
                  </a:lnTo>
                  <a:lnTo>
                    <a:pt x="549275" y="2277427"/>
                  </a:lnTo>
                  <a:lnTo>
                    <a:pt x="545783" y="2273617"/>
                  </a:lnTo>
                  <a:lnTo>
                    <a:pt x="541973" y="2269807"/>
                  </a:lnTo>
                  <a:lnTo>
                    <a:pt x="537845" y="2265997"/>
                  </a:lnTo>
                  <a:lnTo>
                    <a:pt x="534035" y="2262504"/>
                  </a:lnTo>
                  <a:lnTo>
                    <a:pt x="525145" y="2256472"/>
                  </a:lnTo>
                  <a:lnTo>
                    <a:pt x="516573" y="2250439"/>
                  </a:lnTo>
                  <a:lnTo>
                    <a:pt x="506730" y="2245677"/>
                  </a:lnTo>
                  <a:lnTo>
                    <a:pt x="496888" y="2241549"/>
                  </a:lnTo>
                  <a:lnTo>
                    <a:pt x="487045" y="2237739"/>
                  </a:lnTo>
                  <a:lnTo>
                    <a:pt x="476568" y="2234564"/>
                  </a:lnTo>
                  <a:lnTo>
                    <a:pt x="466090" y="2232342"/>
                  </a:lnTo>
                  <a:lnTo>
                    <a:pt x="455295" y="2230437"/>
                  </a:lnTo>
                  <a:lnTo>
                    <a:pt x="444183" y="2228849"/>
                  </a:lnTo>
                  <a:lnTo>
                    <a:pt x="433070" y="2227579"/>
                  </a:lnTo>
                  <a:lnTo>
                    <a:pt x="421958" y="2226944"/>
                  </a:lnTo>
                  <a:lnTo>
                    <a:pt x="410528" y="2226944"/>
                  </a:lnTo>
                  <a:lnTo>
                    <a:pt x="402908" y="2226944"/>
                  </a:lnTo>
                  <a:lnTo>
                    <a:pt x="395288" y="2227262"/>
                  </a:lnTo>
                  <a:lnTo>
                    <a:pt x="387033" y="2228532"/>
                  </a:lnTo>
                  <a:lnTo>
                    <a:pt x="379730" y="2229484"/>
                  </a:lnTo>
                  <a:lnTo>
                    <a:pt x="372110" y="2230754"/>
                  </a:lnTo>
                  <a:lnTo>
                    <a:pt x="364808" y="2232659"/>
                  </a:lnTo>
                  <a:lnTo>
                    <a:pt x="358140" y="2234882"/>
                  </a:lnTo>
                  <a:lnTo>
                    <a:pt x="351155" y="2237104"/>
                  </a:lnTo>
                  <a:lnTo>
                    <a:pt x="344170" y="2239962"/>
                  </a:lnTo>
                  <a:lnTo>
                    <a:pt x="337820" y="2242819"/>
                  </a:lnTo>
                  <a:lnTo>
                    <a:pt x="331153" y="2245994"/>
                  </a:lnTo>
                  <a:lnTo>
                    <a:pt x="324803" y="2249804"/>
                  </a:lnTo>
                  <a:lnTo>
                    <a:pt x="319088" y="2253614"/>
                  </a:lnTo>
                  <a:lnTo>
                    <a:pt x="313373" y="2257424"/>
                  </a:lnTo>
                  <a:lnTo>
                    <a:pt x="307658" y="2262187"/>
                  </a:lnTo>
                  <a:lnTo>
                    <a:pt x="302260" y="2266632"/>
                  </a:lnTo>
                  <a:lnTo>
                    <a:pt x="297180" y="2271394"/>
                  </a:lnTo>
                  <a:lnTo>
                    <a:pt x="292418" y="2276474"/>
                  </a:lnTo>
                  <a:lnTo>
                    <a:pt x="287655" y="2281872"/>
                  </a:lnTo>
                  <a:lnTo>
                    <a:pt x="283528" y="2287270"/>
                  </a:lnTo>
                  <a:lnTo>
                    <a:pt x="279400" y="2292985"/>
                  </a:lnTo>
                  <a:lnTo>
                    <a:pt x="275908" y="2299017"/>
                  </a:lnTo>
                  <a:lnTo>
                    <a:pt x="272415" y="2305367"/>
                  </a:lnTo>
                  <a:lnTo>
                    <a:pt x="269240" y="2311400"/>
                  </a:lnTo>
                  <a:lnTo>
                    <a:pt x="266383" y="2318067"/>
                  </a:lnTo>
                  <a:lnTo>
                    <a:pt x="263843" y="2324417"/>
                  </a:lnTo>
                  <a:lnTo>
                    <a:pt x="261938" y="2331402"/>
                  </a:lnTo>
                  <a:lnTo>
                    <a:pt x="260033" y="2338070"/>
                  </a:lnTo>
                  <a:lnTo>
                    <a:pt x="259080" y="2345372"/>
                  </a:lnTo>
                  <a:lnTo>
                    <a:pt x="257810" y="2352357"/>
                  </a:lnTo>
                  <a:lnTo>
                    <a:pt x="257493" y="2359660"/>
                  </a:lnTo>
                  <a:lnTo>
                    <a:pt x="257175" y="2367280"/>
                  </a:lnTo>
                  <a:lnTo>
                    <a:pt x="257493" y="2375217"/>
                  </a:lnTo>
                  <a:lnTo>
                    <a:pt x="258128" y="2383790"/>
                  </a:lnTo>
                  <a:lnTo>
                    <a:pt x="259398" y="2391727"/>
                  </a:lnTo>
                  <a:lnTo>
                    <a:pt x="260985" y="2400300"/>
                  </a:lnTo>
                  <a:lnTo>
                    <a:pt x="263208" y="2409190"/>
                  </a:lnTo>
                  <a:lnTo>
                    <a:pt x="265748" y="2417762"/>
                  </a:lnTo>
                  <a:lnTo>
                    <a:pt x="268923" y="2425382"/>
                  </a:lnTo>
                  <a:lnTo>
                    <a:pt x="272098" y="2432367"/>
                  </a:lnTo>
                  <a:lnTo>
                    <a:pt x="274955" y="2438717"/>
                  </a:lnTo>
                  <a:lnTo>
                    <a:pt x="278448" y="2444432"/>
                  </a:lnTo>
                  <a:lnTo>
                    <a:pt x="284163" y="2453957"/>
                  </a:lnTo>
                  <a:lnTo>
                    <a:pt x="289243" y="2460942"/>
                  </a:lnTo>
                  <a:lnTo>
                    <a:pt x="291783" y="2465705"/>
                  </a:lnTo>
                  <a:lnTo>
                    <a:pt x="292418" y="2466975"/>
                  </a:lnTo>
                  <a:lnTo>
                    <a:pt x="287655" y="2468562"/>
                  </a:lnTo>
                  <a:lnTo>
                    <a:pt x="280670" y="2469832"/>
                  </a:lnTo>
                  <a:lnTo>
                    <a:pt x="274003" y="2470467"/>
                  </a:lnTo>
                  <a:lnTo>
                    <a:pt x="265748" y="2471420"/>
                  </a:lnTo>
                  <a:lnTo>
                    <a:pt x="257493" y="2471737"/>
                  </a:lnTo>
                  <a:lnTo>
                    <a:pt x="247968" y="2471737"/>
                  </a:lnTo>
                  <a:lnTo>
                    <a:pt x="229553" y="2471420"/>
                  </a:lnTo>
                  <a:lnTo>
                    <a:pt x="209233" y="2470150"/>
                  </a:lnTo>
                  <a:lnTo>
                    <a:pt x="187960" y="2468562"/>
                  </a:lnTo>
                  <a:lnTo>
                    <a:pt x="166053" y="2466340"/>
                  </a:lnTo>
                  <a:lnTo>
                    <a:pt x="143510" y="2464117"/>
                  </a:lnTo>
                  <a:lnTo>
                    <a:pt x="120968" y="2460942"/>
                  </a:lnTo>
                  <a:lnTo>
                    <a:pt x="99060" y="2457767"/>
                  </a:lnTo>
                  <a:lnTo>
                    <a:pt x="77788" y="2454910"/>
                  </a:lnTo>
                  <a:lnTo>
                    <a:pt x="39053" y="2448242"/>
                  </a:lnTo>
                  <a:lnTo>
                    <a:pt x="7938" y="2442845"/>
                  </a:lnTo>
                  <a:lnTo>
                    <a:pt x="0" y="2441575"/>
                  </a:lnTo>
                  <a:lnTo>
                    <a:pt x="0" y="1726882"/>
                  </a:lnTo>
                  <a:lnTo>
                    <a:pt x="318" y="1719579"/>
                  </a:lnTo>
                  <a:lnTo>
                    <a:pt x="1588" y="1712912"/>
                  </a:lnTo>
                  <a:lnTo>
                    <a:pt x="3175" y="1705927"/>
                  </a:lnTo>
                  <a:lnTo>
                    <a:pt x="5398" y="1699259"/>
                  </a:lnTo>
                  <a:lnTo>
                    <a:pt x="8573" y="1693227"/>
                  </a:lnTo>
                  <a:lnTo>
                    <a:pt x="12383" y="1687194"/>
                  </a:lnTo>
                  <a:lnTo>
                    <a:pt x="16193" y="1681797"/>
                  </a:lnTo>
                  <a:lnTo>
                    <a:pt x="20638" y="1676717"/>
                  </a:lnTo>
                  <a:lnTo>
                    <a:pt x="26035" y="1672272"/>
                  </a:lnTo>
                  <a:lnTo>
                    <a:pt x="31433" y="1668144"/>
                  </a:lnTo>
                  <a:lnTo>
                    <a:pt x="37148" y="1664652"/>
                  </a:lnTo>
                  <a:lnTo>
                    <a:pt x="43498" y="1661477"/>
                  </a:lnTo>
                  <a:lnTo>
                    <a:pt x="50165" y="1658937"/>
                  </a:lnTo>
                  <a:lnTo>
                    <a:pt x="56515" y="1657349"/>
                  </a:lnTo>
                  <a:lnTo>
                    <a:pt x="63818" y="1656079"/>
                  </a:lnTo>
                  <a:lnTo>
                    <a:pt x="71120" y="1655762"/>
                  </a:lnTo>
                  <a:close/>
                  <a:moveTo>
                    <a:pt x="1433951" y="1406525"/>
                  </a:moveTo>
                  <a:lnTo>
                    <a:pt x="1422849" y="1416679"/>
                  </a:lnTo>
                  <a:lnTo>
                    <a:pt x="1412064" y="1427150"/>
                  </a:lnTo>
                  <a:lnTo>
                    <a:pt x="1401279" y="1438256"/>
                  </a:lnTo>
                  <a:lnTo>
                    <a:pt x="1396521" y="1444602"/>
                  </a:lnTo>
                  <a:lnTo>
                    <a:pt x="1391446" y="1450631"/>
                  </a:lnTo>
                  <a:lnTo>
                    <a:pt x="1383199" y="1461737"/>
                  </a:lnTo>
                  <a:lnTo>
                    <a:pt x="1375269" y="1472525"/>
                  </a:lnTo>
                  <a:lnTo>
                    <a:pt x="1368607" y="1483631"/>
                  </a:lnTo>
                  <a:lnTo>
                    <a:pt x="1361946" y="1494419"/>
                  </a:lnTo>
                  <a:lnTo>
                    <a:pt x="1356237" y="1505525"/>
                  </a:lnTo>
                  <a:lnTo>
                    <a:pt x="1350844" y="1516314"/>
                  </a:lnTo>
                  <a:lnTo>
                    <a:pt x="1346086" y="1527420"/>
                  </a:lnTo>
                  <a:lnTo>
                    <a:pt x="1341645" y="1538208"/>
                  </a:lnTo>
                  <a:lnTo>
                    <a:pt x="1337839" y="1549314"/>
                  </a:lnTo>
                  <a:lnTo>
                    <a:pt x="1334667" y="1559785"/>
                  </a:lnTo>
                  <a:lnTo>
                    <a:pt x="1331812" y="1570574"/>
                  </a:lnTo>
                  <a:lnTo>
                    <a:pt x="1329591" y="1581362"/>
                  </a:lnTo>
                  <a:lnTo>
                    <a:pt x="1328005" y="1592151"/>
                  </a:lnTo>
                  <a:lnTo>
                    <a:pt x="1326419" y="1602622"/>
                  </a:lnTo>
                  <a:lnTo>
                    <a:pt x="1325785" y="1613093"/>
                  </a:lnTo>
                  <a:lnTo>
                    <a:pt x="1325468" y="1623247"/>
                  </a:lnTo>
                  <a:lnTo>
                    <a:pt x="1325468" y="1633718"/>
                  </a:lnTo>
                  <a:lnTo>
                    <a:pt x="1325785" y="1643555"/>
                  </a:lnTo>
                  <a:lnTo>
                    <a:pt x="1326419" y="1653709"/>
                  </a:lnTo>
                  <a:lnTo>
                    <a:pt x="1327688" y="1663228"/>
                  </a:lnTo>
                  <a:lnTo>
                    <a:pt x="1329274" y="1673064"/>
                  </a:lnTo>
                  <a:lnTo>
                    <a:pt x="1331495" y="1682266"/>
                  </a:lnTo>
                  <a:lnTo>
                    <a:pt x="1333715" y="1691468"/>
                  </a:lnTo>
                  <a:lnTo>
                    <a:pt x="1336570" y="1700670"/>
                  </a:lnTo>
                  <a:lnTo>
                    <a:pt x="1339425" y="1709555"/>
                  </a:lnTo>
                  <a:lnTo>
                    <a:pt x="1342914" y="1717805"/>
                  </a:lnTo>
                  <a:lnTo>
                    <a:pt x="1346403" y="1726372"/>
                  </a:lnTo>
                  <a:lnTo>
                    <a:pt x="1350527" y="1734622"/>
                  </a:lnTo>
                  <a:lnTo>
                    <a:pt x="1354650" y="1742238"/>
                  </a:lnTo>
                  <a:lnTo>
                    <a:pt x="1359409" y="1749853"/>
                  </a:lnTo>
                  <a:lnTo>
                    <a:pt x="1364484" y="1757151"/>
                  </a:lnTo>
                  <a:lnTo>
                    <a:pt x="1369242" y="1764449"/>
                  </a:lnTo>
                  <a:lnTo>
                    <a:pt x="1374634" y="1771113"/>
                  </a:lnTo>
                  <a:lnTo>
                    <a:pt x="1380344" y="1777459"/>
                  </a:lnTo>
                  <a:lnTo>
                    <a:pt x="1386054" y="1783488"/>
                  </a:lnTo>
                  <a:lnTo>
                    <a:pt x="1392080" y="1789834"/>
                  </a:lnTo>
                  <a:lnTo>
                    <a:pt x="1398425" y="1794911"/>
                  </a:lnTo>
                  <a:lnTo>
                    <a:pt x="1404769" y="1799988"/>
                  </a:lnTo>
                  <a:lnTo>
                    <a:pt x="1411430" y="1805065"/>
                  </a:lnTo>
                  <a:lnTo>
                    <a:pt x="1418091" y="1809190"/>
                  </a:lnTo>
                  <a:lnTo>
                    <a:pt x="1425070" y="1813315"/>
                  </a:lnTo>
                  <a:lnTo>
                    <a:pt x="1432365" y="1816805"/>
                  </a:lnTo>
                  <a:lnTo>
                    <a:pt x="1439661" y="1820296"/>
                  </a:lnTo>
                  <a:lnTo>
                    <a:pt x="1446957" y="1822834"/>
                  </a:lnTo>
                  <a:lnTo>
                    <a:pt x="1454570" y="1825690"/>
                  </a:lnTo>
                  <a:lnTo>
                    <a:pt x="1462182" y="1827594"/>
                  </a:lnTo>
                  <a:lnTo>
                    <a:pt x="1469795" y="1829180"/>
                  </a:lnTo>
                  <a:lnTo>
                    <a:pt x="1477725" y="1830132"/>
                  </a:lnTo>
                  <a:lnTo>
                    <a:pt x="1485338" y="1830450"/>
                  </a:lnTo>
                  <a:lnTo>
                    <a:pt x="1493586" y="1831084"/>
                  </a:lnTo>
                  <a:lnTo>
                    <a:pt x="1501516" y="1830450"/>
                  </a:lnTo>
                  <a:lnTo>
                    <a:pt x="1509446" y="1829498"/>
                  </a:lnTo>
                  <a:lnTo>
                    <a:pt x="1517693" y="1828228"/>
                  </a:lnTo>
                  <a:lnTo>
                    <a:pt x="1525623" y="1826325"/>
                  </a:lnTo>
                  <a:lnTo>
                    <a:pt x="1533553" y="1824104"/>
                  </a:lnTo>
                  <a:lnTo>
                    <a:pt x="1541800" y="1820930"/>
                  </a:lnTo>
                  <a:lnTo>
                    <a:pt x="1549730" y="1817440"/>
                  </a:lnTo>
                  <a:lnTo>
                    <a:pt x="1557661" y="1813632"/>
                  </a:lnTo>
                  <a:lnTo>
                    <a:pt x="1565591" y="1809190"/>
                  </a:lnTo>
                  <a:lnTo>
                    <a:pt x="1573838" y="1803796"/>
                  </a:lnTo>
                  <a:lnTo>
                    <a:pt x="1581768" y="1798084"/>
                  </a:lnTo>
                  <a:lnTo>
                    <a:pt x="1589381" y="1791738"/>
                  </a:lnTo>
                  <a:lnTo>
                    <a:pt x="1596994" y="1784757"/>
                  </a:lnTo>
                  <a:lnTo>
                    <a:pt x="1604607" y="1777142"/>
                  </a:lnTo>
                  <a:lnTo>
                    <a:pt x="1643305" y="1736843"/>
                  </a:lnTo>
                  <a:lnTo>
                    <a:pt x="1676929" y="1702257"/>
                  </a:lnTo>
                  <a:lnTo>
                    <a:pt x="1706429" y="1672430"/>
                  </a:lnTo>
                  <a:lnTo>
                    <a:pt x="1732757" y="1646093"/>
                  </a:lnTo>
                  <a:lnTo>
                    <a:pt x="1901826" y="2103652"/>
                  </a:lnTo>
                  <a:lnTo>
                    <a:pt x="1870423" y="2109364"/>
                  </a:lnTo>
                  <a:lnTo>
                    <a:pt x="1831724" y="2116662"/>
                  </a:lnTo>
                  <a:lnTo>
                    <a:pt x="1810472" y="2121104"/>
                  </a:lnTo>
                  <a:lnTo>
                    <a:pt x="1788267" y="2125864"/>
                  </a:lnTo>
                  <a:lnTo>
                    <a:pt x="1765111" y="2130941"/>
                  </a:lnTo>
                  <a:lnTo>
                    <a:pt x="1742590" y="2136335"/>
                  </a:lnTo>
                  <a:lnTo>
                    <a:pt x="1720386" y="2142681"/>
                  </a:lnTo>
                  <a:lnTo>
                    <a:pt x="1698816" y="2148710"/>
                  </a:lnTo>
                  <a:lnTo>
                    <a:pt x="1678198" y="2154739"/>
                  </a:lnTo>
                  <a:lnTo>
                    <a:pt x="1658848" y="2161720"/>
                  </a:lnTo>
                  <a:lnTo>
                    <a:pt x="1646160" y="2166480"/>
                  </a:lnTo>
                  <a:lnTo>
                    <a:pt x="1634107" y="2171556"/>
                  </a:lnTo>
                  <a:lnTo>
                    <a:pt x="1623004" y="2177268"/>
                  </a:lnTo>
                  <a:lnTo>
                    <a:pt x="1617612" y="2180124"/>
                  </a:lnTo>
                  <a:lnTo>
                    <a:pt x="1613171" y="2182980"/>
                  </a:lnTo>
                  <a:lnTo>
                    <a:pt x="1608096" y="2186470"/>
                  </a:lnTo>
                  <a:lnTo>
                    <a:pt x="1603972" y="2189960"/>
                  </a:lnTo>
                  <a:lnTo>
                    <a:pt x="1599849" y="2193768"/>
                  </a:lnTo>
                  <a:lnTo>
                    <a:pt x="1595408" y="2197893"/>
                  </a:lnTo>
                  <a:lnTo>
                    <a:pt x="1592236" y="2202970"/>
                  </a:lnTo>
                  <a:lnTo>
                    <a:pt x="1590333" y="2206143"/>
                  </a:lnTo>
                  <a:lnTo>
                    <a:pt x="1588746" y="2208999"/>
                  </a:lnTo>
                  <a:lnTo>
                    <a:pt x="1587478" y="2212489"/>
                  </a:lnTo>
                  <a:lnTo>
                    <a:pt x="1586526" y="2215980"/>
                  </a:lnTo>
                  <a:lnTo>
                    <a:pt x="1585892" y="2219470"/>
                  </a:lnTo>
                  <a:lnTo>
                    <a:pt x="1585574" y="2223595"/>
                  </a:lnTo>
                  <a:lnTo>
                    <a:pt x="1585574" y="2228989"/>
                  </a:lnTo>
                  <a:lnTo>
                    <a:pt x="1585892" y="2234701"/>
                  </a:lnTo>
                  <a:lnTo>
                    <a:pt x="1587160" y="2240413"/>
                  </a:lnTo>
                  <a:lnTo>
                    <a:pt x="1589064" y="2245807"/>
                  </a:lnTo>
                  <a:lnTo>
                    <a:pt x="1590333" y="2249297"/>
                  </a:lnTo>
                  <a:lnTo>
                    <a:pt x="1591601" y="2252153"/>
                  </a:lnTo>
                  <a:lnTo>
                    <a:pt x="1593505" y="2255326"/>
                  </a:lnTo>
                  <a:lnTo>
                    <a:pt x="1595408" y="2257864"/>
                  </a:lnTo>
                  <a:lnTo>
                    <a:pt x="1599531" y="2262941"/>
                  </a:lnTo>
                  <a:lnTo>
                    <a:pt x="1603655" y="2266749"/>
                  </a:lnTo>
                  <a:lnTo>
                    <a:pt x="1609682" y="2272143"/>
                  </a:lnTo>
                  <a:lnTo>
                    <a:pt x="1615074" y="2276268"/>
                  </a:lnTo>
                  <a:lnTo>
                    <a:pt x="1620467" y="2280076"/>
                  </a:lnTo>
                  <a:lnTo>
                    <a:pt x="1625859" y="2283884"/>
                  </a:lnTo>
                  <a:lnTo>
                    <a:pt x="1630617" y="2288644"/>
                  </a:lnTo>
                  <a:lnTo>
                    <a:pt x="1636010" y="2294038"/>
                  </a:lnTo>
                  <a:lnTo>
                    <a:pt x="1641402" y="2300384"/>
                  </a:lnTo>
                  <a:lnTo>
                    <a:pt x="1647112" y="2308317"/>
                  </a:lnTo>
                  <a:lnTo>
                    <a:pt x="1650284" y="2313077"/>
                  </a:lnTo>
                  <a:lnTo>
                    <a:pt x="1652822" y="2318153"/>
                  </a:lnTo>
                  <a:lnTo>
                    <a:pt x="1654725" y="2322596"/>
                  </a:lnTo>
                  <a:lnTo>
                    <a:pt x="1656628" y="2327673"/>
                  </a:lnTo>
                  <a:lnTo>
                    <a:pt x="1658214" y="2331798"/>
                  </a:lnTo>
                  <a:lnTo>
                    <a:pt x="1659800" y="2336240"/>
                  </a:lnTo>
                  <a:lnTo>
                    <a:pt x="1660434" y="2340682"/>
                  </a:lnTo>
                  <a:lnTo>
                    <a:pt x="1661386" y="2345125"/>
                  </a:lnTo>
                  <a:lnTo>
                    <a:pt x="1661703" y="2349250"/>
                  </a:lnTo>
                  <a:lnTo>
                    <a:pt x="1662020" y="2354009"/>
                  </a:lnTo>
                  <a:lnTo>
                    <a:pt x="1662020" y="2358134"/>
                  </a:lnTo>
                  <a:lnTo>
                    <a:pt x="1661703" y="2362577"/>
                  </a:lnTo>
                  <a:lnTo>
                    <a:pt x="1661386" y="2367019"/>
                  </a:lnTo>
                  <a:lnTo>
                    <a:pt x="1660752" y="2371461"/>
                  </a:lnTo>
                  <a:lnTo>
                    <a:pt x="1658531" y="2380029"/>
                  </a:lnTo>
                  <a:lnTo>
                    <a:pt x="1655676" y="2388279"/>
                  </a:lnTo>
                  <a:lnTo>
                    <a:pt x="1652187" y="2396211"/>
                  </a:lnTo>
                  <a:lnTo>
                    <a:pt x="1647112" y="2404461"/>
                  </a:lnTo>
                  <a:lnTo>
                    <a:pt x="1641719" y="2412077"/>
                  </a:lnTo>
                  <a:lnTo>
                    <a:pt x="1635375" y="2419375"/>
                  </a:lnTo>
                  <a:lnTo>
                    <a:pt x="1631886" y="2422865"/>
                  </a:lnTo>
                  <a:lnTo>
                    <a:pt x="1628080" y="2426038"/>
                  </a:lnTo>
                  <a:lnTo>
                    <a:pt x="1624273" y="2429529"/>
                  </a:lnTo>
                  <a:lnTo>
                    <a:pt x="1620150" y="2432702"/>
                  </a:lnTo>
                  <a:lnTo>
                    <a:pt x="1615709" y="2435240"/>
                  </a:lnTo>
                  <a:lnTo>
                    <a:pt x="1611268" y="2438414"/>
                  </a:lnTo>
                  <a:lnTo>
                    <a:pt x="1606510" y="2440635"/>
                  </a:lnTo>
                  <a:lnTo>
                    <a:pt x="1601752" y="2443490"/>
                  </a:lnTo>
                  <a:lnTo>
                    <a:pt x="1596677" y="2445712"/>
                  </a:lnTo>
                  <a:lnTo>
                    <a:pt x="1591284" y="2447615"/>
                  </a:lnTo>
                  <a:lnTo>
                    <a:pt x="1579548" y="2451741"/>
                  </a:lnTo>
                  <a:lnTo>
                    <a:pt x="1567811" y="2455231"/>
                  </a:lnTo>
                  <a:lnTo>
                    <a:pt x="1556075" y="2457452"/>
                  </a:lnTo>
                  <a:lnTo>
                    <a:pt x="1544655" y="2459356"/>
                  </a:lnTo>
                  <a:lnTo>
                    <a:pt x="1533870" y="2460625"/>
                  </a:lnTo>
                  <a:lnTo>
                    <a:pt x="1523720" y="2460625"/>
                  </a:lnTo>
                  <a:lnTo>
                    <a:pt x="1514204" y="2460308"/>
                  </a:lnTo>
                  <a:lnTo>
                    <a:pt x="1509446" y="2459356"/>
                  </a:lnTo>
                  <a:lnTo>
                    <a:pt x="1505005" y="2458721"/>
                  </a:lnTo>
                  <a:lnTo>
                    <a:pt x="1500881" y="2457452"/>
                  </a:lnTo>
                  <a:lnTo>
                    <a:pt x="1496440" y="2456500"/>
                  </a:lnTo>
                  <a:lnTo>
                    <a:pt x="1492634" y="2454914"/>
                  </a:lnTo>
                  <a:lnTo>
                    <a:pt x="1489462" y="2453327"/>
                  </a:lnTo>
                  <a:lnTo>
                    <a:pt x="1485338" y="2451423"/>
                  </a:lnTo>
                  <a:lnTo>
                    <a:pt x="1482166" y="2449519"/>
                  </a:lnTo>
                  <a:lnTo>
                    <a:pt x="1478994" y="2447298"/>
                  </a:lnTo>
                  <a:lnTo>
                    <a:pt x="1475822" y="2444442"/>
                  </a:lnTo>
                  <a:lnTo>
                    <a:pt x="1472967" y="2441904"/>
                  </a:lnTo>
                  <a:lnTo>
                    <a:pt x="1470112" y="2438731"/>
                  </a:lnTo>
                  <a:lnTo>
                    <a:pt x="1467575" y="2435875"/>
                  </a:lnTo>
                  <a:lnTo>
                    <a:pt x="1464720" y="2432067"/>
                  </a:lnTo>
                  <a:lnTo>
                    <a:pt x="1462182" y="2427942"/>
                  </a:lnTo>
                  <a:lnTo>
                    <a:pt x="1459962" y="2423817"/>
                  </a:lnTo>
                  <a:lnTo>
                    <a:pt x="1457742" y="2419058"/>
                  </a:lnTo>
                  <a:lnTo>
                    <a:pt x="1455521" y="2413981"/>
                  </a:lnTo>
                  <a:lnTo>
                    <a:pt x="1454252" y="2408904"/>
                  </a:lnTo>
                  <a:lnTo>
                    <a:pt x="1452666" y="2403510"/>
                  </a:lnTo>
                  <a:lnTo>
                    <a:pt x="1451080" y="2398433"/>
                  </a:lnTo>
                  <a:lnTo>
                    <a:pt x="1449811" y="2392086"/>
                  </a:lnTo>
                  <a:lnTo>
                    <a:pt x="1448860" y="2383836"/>
                  </a:lnTo>
                  <a:lnTo>
                    <a:pt x="1447908" y="2376221"/>
                  </a:lnTo>
                  <a:lnTo>
                    <a:pt x="1447591" y="2368923"/>
                  </a:lnTo>
                  <a:lnTo>
                    <a:pt x="1447908" y="2362259"/>
                  </a:lnTo>
                  <a:lnTo>
                    <a:pt x="1448543" y="2355913"/>
                  </a:lnTo>
                  <a:lnTo>
                    <a:pt x="1449494" y="2350202"/>
                  </a:lnTo>
                  <a:lnTo>
                    <a:pt x="1451397" y="2339413"/>
                  </a:lnTo>
                  <a:lnTo>
                    <a:pt x="1454252" y="2328307"/>
                  </a:lnTo>
                  <a:lnTo>
                    <a:pt x="1456473" y="2317202"/>
                  </a:lnTo>
                  <a:lnTo>
                    <a:pt x="1457107" y="2310855"/>
                  </a:lnTo>
                  <a:lnTo>
                    <a:pt x="1457742" y="2303875"/>
                  </a:lnTo>
                  <a:lnTo>
                    <a:pt x="1457107" y="2300067"/>
                  </a:lnTo>
                  <a:lnTo>
                    <a:pt x="1456473" y="2296259"/>
                  </a:lnTo>
                  <a:lnTo>
                    <a:pt x="1455521" y="2292134"/>
                  </a:lnTo>
                  <a:lnTo>
                    <a:pt x="1454570" y="2288326"/>
                  </a:lnTo>
                  <a:lnTo>
                    <a:pt x="1454570" y="2287692"/>
                  </a:lnTo>
                  <a:lnTo>
                    <a:pt x="1452666" y="2283884"/>
                  </a:lnTo>
                  <a:lnTo>
                    <a:pt x="1450446" y="2279759"/>
                  </a:lnTo>
                  <a:lnTo>
                    <a:pt x="1447908" y="2275951"/>
                  </a:lnTo>
                  <a:lnTo>
                    <a:pt x="1445371" y="2272461"/>
                  </a:lnTo>
                  <a:lnTo>
                    <a:pt x="1442833" y="2270240"/>
                  </a:lnTo>
                  <a:lnTo>
                    <a:pt x="1440295" y="2268336"/>
                  </a:lnTo>
                  <a:lnTo>
                    <a:pt x="1437758" y="2266432"/>
                  </a:lnTo>
                  <a:lnTo>
                    <a:pt x="1435537" y="2265163"/>
                  </a:lnTo>
                  <a:lnTo>
                    <a:pt x="1431096" y="2263259"/>
                  </a:lnTo>
                  <a:lnTo>
                    <a:pt x="1426973" y="2262624"/>
                  </a:lnTo>
                  <a:lnTo>
                    <a:pt x="1423801" y="2262307"/>
                  </a:lnTo>
                  <a:lnTo>
                    <a:pt x="1420629" y="2262307"/>
                  </a:lnTo>
                  <a:lnTo>
                    <a:pt x="1415871" y="2261672"/>
                  </a:lnTo>
                  <a:lnTo>
                    <a:pt x="1413968" y="2261672"/>
                  </a:lnTo>
                  <a:lnTo>
                    <a:pt x="1406355" y="2262624"/>
                  </a:lnTo>
                  <a:lnTo>
                    <a:pt x="1398425" y="2263576"/>
                  </a:lnTo>
                  <a:lnTo>
                    <a:pt x="1389860" y="2265480"/>
                  </a:lnTo>
                  <a:lnTo>
                    <a:pt x="1381296" y="2268018"/>
                  </a:lnTo>
                  <a:lnTo>
                    <a:pt x="1371462" y="2270874"/>
                  </a:lnTo>
                  <a:lnTo>
                    <a:pt x="1347989" y="2278490"/>
                  </a:lnTo>
                  <a:lnTo>
                    <a:pt x="1322296" y="2287375"/>
                  </a:lnTo>
                  <a:lnTo>
                    <a:pt x="1299774" y="2296259"/>
                  </a:lnTo>
                  <a:lnTo>
                    <a:pt x="1275984" y="2305461"/>
                  </a:lnTo>
                  <a:lnTo>
                    <a:pt x="1252194" y="2315298"/>
                  </a:lnTo>
                  <a:lnTo>
                    <a:pt x="1228404" y="2325134"/>
                  </a:lnTo>
                  <a:lnTo>
                    <a:pt x="1204931" y="2335605"/>
                  </a:lnTo>
                  <a:lnTo>
                    <a:pt x="1182726" y="2345759"/>
                  </a:lnTo>
                  <a:lnTo>
                    <a:pt x="1161791" y="2355596"/>
                  </a:lnTo>
                  <a:lnTo>
                    <a:pt x="1142442" y="2365115"/>
                  </a:lnTo>
                  <a:lnTo>
                    <a:pt x="1129753" y="2337509"/>
                  </a:lnTo>
                  <a:lnTo>
                    <a:pt x="1114528" y="2304192"/>
                  </a:lnTo>
                  <a:lnTo>
                    <a:pt x="1101839" y="2275951"/>
                  </a:lnTo>
                  <a:lnTo>
                    <a:pt x="1092958" y="2255009"/>
                  </a:lnTo>
                  <a:lnTo>
                    <a:pt x="1084711" y="2233749"/>
                  </a:lnTo>
                  <a:lnTo>
                    <a:pt x="1076463" y="2213124"/>
                  </a:lnTo>
                  <a:lnTo>
                    <a:pt x="1068850" y="2193768"/>
                  </a:lnTo>
                  <a:lnTo>
                    <a:pt x="1062506" y="2175047"/>
                  </a:lnTo>
                  <a:lnTo>
                    <a:pt x="1056797" y="2157912"/>
                  </a:lnTo>
                  <a:lnTo>
                    <a:pt x="1051721" y="2142681"/>
                  </a:lnTo>
                  <a:lnTo>
                    <a:pt x="1048232" y="2129037"/>
                  </a:lnTo>
                  <a:lnTo>
                    <a:pt x="1046963" y="2123643"/>
                  </a:lnTo>
                  <a:lnTo>
                    <a:pt x="1056797" y="2126181"/>
                  </a:lnTo>
                  <a:lnTo>
                    <a:pt x="1069168" y="2128720"/>
                  </a:lnTo>
                  <a:lnTo>
                    <a:pt x="1075512" y="2129989"/>
                  </a:lnTo>
                  <a:lnTo>
                    <a:pt x="1082173" y="2130624"/>
                  </a:lnTo>
                  <a:lnTo>
                    <a:pt x="1089469" y="2131576"/>
                  </a:lnTo>
                  <a:lnTo>
                    <a:pt x="1097081" y="2131893"/>
                  </a:lnTo>
                  <a:lnTo>
                    <a:pt x="1105329" y="2131893"/>
                  </a:lnTo>
                  <a:lnTo>
                    <a:pt x="1113893" y="2130941"/>
                  </a:lnTo>
                  <a:lnTo>
                    <a:pt x="1122775" y="2130306"/>
                  </a:lnTo>
                  <a:lnTo>
                    <a:pt x="1132291" y="2128720"/>
                  </a:lnTo>
                  <a:lnTo>
                    <a:pt x="1140221" y="2127133"/>
                  </a:lnTo>
                  <a:lnTo>
                    <a:pt x="1148151" y="2125229"/>
                  </a:lnTo>
                  <a:lnTo>
                    <a:pt x="1155764" y="2123008"/>
                  </a:lnTo>
                  <a:lnTo>
                    <a:pt x="1163060" y="2120787"/>
                  </a:lnTo>
                  <a:lnTo>
                    <a:pt x="1163377" y="2120470"/>
                  </a:lnTo>
                  <a:lnTo>
                    <a:pt x="1164011" y="2119835"/>
                  </a:lnTo>
                  <a:lnTo>
                    <a:pt x="1171624" y="2116979"/>
                  </a:lnTo>
                  <a:lnTo>
                    <a:pt x="1179237" y="2113489"/>
                  </a:lnTo>
                  <a:lnTo>
                    <a:pt x="1186216" y="2109681"/>
                  </a:lnTo>
                  <a:lnTo>
                    <a:pt x="1193194" y="2105556"/>
                  </a:lnTo>
                  <a:lnTo>
                    <a:pt x="1199221" y="2101114"/>
                  </a:lnTo>
                  <a:lnTo>
                    <a:pt x="1204931" y="2096354"/>
                  </a:lnTo>
                  <a:lnTo>
                    <a:pt x="1210640" y="2090960"/>
                  </a:lnTo>
                  <a:lnTo>
                    <a:pt x="1215715" y="2085566"/>
                  </a:lnTo>
                  <a:lnTo>
                    <a:pt x="1219205" y="2081441"/>
                  </a:lnTo>
                  <a:lnTo>
                    <a:pt x="1222060" y="2076681"/>
                  </a:lnTo>
                  <a:lnTo>
                    <a:pt x="1225232" y="2072239"/>
                  </a:lnTo>
                  <a:lnTo>
                    <a:pt x="1228404" y="2067479"/>
                  </a:lnTo>
                  <a:lnTo>
                    <a:pt x="1230624" y="2063037"/>
                  </a:lnTo>
                  <a:lnTo>
                    <a:pt x="1232844" y="2057960"/>
                  </a:lnTo>
                  <a:lnTo>
                    <a:pt x="1234748" y="2053200"/>
                  </a:lnTo>
                  <a:lnTo>
                    <a:pt x="1236651" y="2048123"/>
                  </a:lnTo>
                  <a:lnTo>
                    <a:pt x="1239823" y="2037652"/>
                  </a:lnTo>
                  <a:lnTo>
                    <a:pt x="1242043" y="2027498"/>
                  </a:lnTo>
                  <a:lnTo>
                    <a:pt x="1243312" y="2016710"/>
                  </a:lnTo>
                  <a:lnTo>
                    <a:pt x="1243947" y="2005921"/>
                  </a:lnTo>
                  <a:lnTo>
                    <a:pt x="1243629" y="1995450"/>
                  </a:lnTo>
                  <a:lnTo>
                    <a:pt x="1243312" y="1984662"/>
                  </a:lnTo>
                  <a:lnTo>
                    <a:pt x="1241726" y="1973873"/>
                  </a:lnTo>
                  <a:lnTo>
                    <a:pt x="1239823" y="1963085"/>
                  </a:lnTo>
                  <a:lnTo>
                    <a:pt x="1237602" y="1952296"/>
                  </a:lnTo>
                  <a:lnTo>
                    <a:pt x="1234748" y="1941508"/>
                  </a:lnTo>
                  <a:lnTo>
                    <a:pt x="1231258" y="1930719"/>
                  </a:lnTo>
                  <a:lnTo>
                    <a:pt x="1227452" y="1919931"/>
                  </a:lnTo>
                  <a:lnTo>
                    <a:pt x="1224914" y="1912632"/>
                  </a:lnTo>
                  <a:lnTo>
                    <a:pt x="1221742" y="1905652"/>
                  </a:lnTo>
                  <a:lnTo>
                    <a:pt x="1218253" y="1898671"/>
                  </a:lnTo>
                  <a:lnTo>
                    <a:pt x="1214447" y="1892007"/>
                  </a:lnTo>
                  <a:lnTo>
                    <a:pt x="1210640" y="1885661"/>
                  </a:lnTo>
                  <a:lnTo>
                    <a:pt x="1206517" y="1879632"/>
                  </a:lnTo>
                  <a:lnTo>
                    <a:pt x="1201759" y="1873286"/>
                  </a:lnTo>
                  <a:lnTo>
                    <a:pt x="1197318" y="1868209"/>
                  </a:lnTo>
                  <a:lnTo>
                    <a:pt x="1192242" y="1862180"/>
                  </a:lnTo>
                  <a:lnTo>
                    <a:pt x="1187484" y="1857421"/>
                  </a:lnTo>
                  <a:lnTo>
                    <a:pt x="1182092" y="1852344"/>
                  </a:lnTo>
                  <a:lnTo>
                    <a:pt x="1176699" y="1847902"/>
                  </a:lnTo>
                  <a:lnTo>
                    <a:pt x="1170990" y="1843459"/>
                  </a:lnTo>
                  <a:lnTo>
                    <a:pt x="1164963" y="1839334"/>
                  </a:lnTo>
                  <a:lnTo>
                    <a:pt x="1159253" y="1835526"/>
                  </a:lnTo>
                  <a:lnTo>
                    <a:pt x="1152909" y="1832036"/>
                  </a:lnTo>
                  <a:lnTo>
                    <a:pt x="1146565" y="1829180"/>
                  </a:lnTo>
                  <a:lnTo>
                    <a:pt x="1139904" y="1826325"/>
                  </a:lnTo>
                  <a:lnTo>
                    <a:pt x="1133560" y="1823786"/>
                  </a:lnTo>
                  <a:lnTo>
                    <a:pt x="1126899" y="1821882"/>
                  </a:lnTo>
                  <a:lnTo>
                    <a:pt x="1120237" y="1819978"/>
                  </a:lnTo>
                  <a:lnTo>
                    <a:pt x="1113259" y="1818392"/>
                  </a:lnTo>
                  <a:lnTo>
                    <a:pt x="1106280" y="1817440"/>
                  </a:lnTo>
                  <a:lnTo>
                    <a:pt x="1099619" y="1816805"/>
                  </a:lnTo>
                  <a:lnTo>
                    <a:pt x="1092323" y="1816488"/>
                  </a:lnTo>
                  <a:lnTo>
                    <a:pt x="1085345" y="1816488"/>
                  </a:lnTo>
                  <a:lnTo>
                    <a:pt x="1078049" y="1816805"/>
                  </a:lnTo>
                  <a:lnTo>
                    <a:pt x="1071071" y="1817440"/>
                  </a:lnTo>
                  <a:lnTo>
                    <a:pt x="1064092" y="1818709"/>
                  </a:lnTo>
                  <a:lnTo>
                    <a:pt x="1057114" y="1820296"/>
                  </a:lnTo>
                  <a:lnTo>
                    <a:pt x="1049818" y="1822517"/>
                  </a:lnTo>
                  <a:lnTo>
                    <a:pt x="1042840" y="1824738"/>
                  </a:lnTo>
                  <a:lnTo>
                    <a:pt x="1042205" y="1824738"/>
                  </a:lnTo>
                  <a:lnTo>
                    <a:pt x="1041254" y="1825373"/>
                  </a:lnTo>
                  <a:lnTo>
                    <a:pt x="1034275" y="1828228"/>
                  </a:lnTo>
                  <a:lnTo>
                    <a:pt x="1026345" y="1831719"/>
                  </a:lnTo>
                  <a:lnTo>
                    <a:pt x="1019367" y="1835526"/>
                  </a:lnTo>
                  <a:lnTo>
                    <a:pt x="1012388" y="1840286"/>
                  </a:lnTo>
                  <a:lnTo>
                    <a:pt x="1004458" y="1845363"/>
                  </a:lnTo>
                  <a:lnTo>
                    <a:pt x="997480" y="1850757"/>
                  </a:lnTo>
                  <a:lnTo>
                    <a:pt x="991453" y="1856152"/>
                  </a:lnTo>
                  <a:lnTo>
                    <a:pt x="985743" y="1861546"/>
                  </a:lnTo>
                  <a:lnTo>
                    <a:pt x="980985" y="1866940"/>
                  </a:lnTo>
                  <a:lnTo>
                    <a:pt x="976544" y="1872017"/>
                  </a:lnTo>
                  <a:lnTo>
                    <a:pt x="969566" y="1880584"/>
                  </a:lnTo>
                  <a:lnTo>
                    <a:pt x="964490" y="1887565"/>
                  </a:lnTo>
                  <a:lnTo>
                    <a:pt x="961636" y="1891690"/>
                  </a:lnTo>
                  <a:lnTo>
                    <a:pt x="961001" y="1892007"/>
                  </a:lnTo>
                  <a:lnTo>
                    <a:pt x="958146" y="1888200"/>
                  </a:lnTo>
                  <a:lnTo>
                    <a:pt x="954974" y="1882488"/>
                  </a:lnTo>
                  <a:lnTo>
                    <a:pt x="951485" y="1876459"/>
                  </a:lnTo>
                  <a:lnTo>
                    <a:pt x="948631" y="1869161"/>
                  </a:lnTo>
                  <a:lnTo>
                    <a:pt x="945141" y="1861229"/>
                  </a:lnTo>
                  <a:lnTo>
                    <a:pt x="941652" y="1852344"/>
                  </a:lnTo>
                  <a:lnTo>
                    <a:pt x="935625" y="1834892"/>
                  </a:lnTo>
                  <a:lnTo>
                    <a:pt x="929915" y="1815536"/>
                  </a:lnTo>
                  <a:lnTo>
                    <a:pt x="924206" y="1794911"/>
                  </a:lnTo>
                  <a:lnTo>
                    <a:pt x="918179" y="1773651"/>
                  </a:lnTo>
                  <a:lnTo>
                    <a:pt x="913104" y="1751757"/>
                  </a:lnTo>
                  <a:lnTo>
                    <a:pt x="908028" y="1729545"/>
                  </a:lnTo>
                  <a:lnTo>
                    <a:pt x="902953" y="1707968"/>
                  </a:lnTo>
                  <a:lnTo>
                    <a:pt x="898830" y="1686709"/>
                  </a:lnTo>
                  <a:lnTo>
                    <a:pt x="891217" y="1648632"/>
                  </a:lnTo>
                  <a:lnTo>
                    <a:pt x="885824" y="1617218"/>
                  </a:lnTo>
                  <a:lnTo>
                    <a:pt x="884238" y="1609285"/>
                  </a:lnTo>
                  <a:lnTo>
                    <a:pt x="1433951" y="1406525"/>
                  </a:lnTo>
                  <a:close/>
                  <a:moveTo>
                    <a:pt x="2109553" y="457200"/>
                  </a:moveTo>
                  <a:lnTo>
                    <a:pt x="2506663" y="808102"/>
                  </a:lnTo>
                  <a:lnTo>
                    <a:pt x="2501584" y="816034"/>
                  </a:lnTo>
                  <a:lnTo>
                    <a:pt x="2495553" y="825234"/>
                  </a:lnTo>
                  <a:lnTo>
                    <a:pt x="2487935" y="836022"/>
                  </a:lnTo>
                  <a:lnTo>
                    <a:pt x="2479046" y="847443"/>
                  </a:lnTo>
                  <a:lnTo>
                    <a:pt x="2459048" y="872825"/>
                  </a:lnTo>
                  <a:lnTo>
                    <a:pt x="2437463" y="899158"/>
                  </a:lnTo>
                  <a:lnTo>
                    <a:pt x="2416194" y="925492"/>
                  </a:lnTo>
                  <a:lnTo>
                    <a:pt x="2397148" y="948970"/>
                  </a:lnTo>
                  <a:lnTo>
                    <a:pt x="2388895" y="959757"/>
                  </a:lnTo>
                  <a:lnTo>
                    <a:pt x="2381912" y="969275"/>
                  </a:lnTo>
                  <a:lnTo>
                    <a:pt x="2376515" y="977524"/>
                  </a:lnTo>
                  <a:lnTo>
                    <a:pt x="2372706" y="983870"/>
                  </a:lnTo>
                  <a:lnTo>
                    <a:pt x="2362231" y="1002589"/>
                  </a:lnTo>
                  <a:lnTo>
                    <a:pt x="2352073" y="1021308"/>
                  </a:lnTo>
                  <a:lnTo>
                    <a:pt x="2341597" y="1039392"/>
                  </a:lnTo>
                  <a:lnTo>
                    <a:pt x="2331440" y="1056525"/>
                  </a:lnTo>
                  <a:lnTo>
                    <a:pt x="2320964" y="1073658"/>
                  </a:lnTo>
                  <a:lnTo>
                    <a:pt x="2310489" y="1090156"/>
                  </a:lnTo>
                  <a:lnTo>
                    <a:pt x="2300014" y="1106336"/>
                  </a:lnTo>
                  <a:lnTo>
                    <a:pt x="2289221" y="1121883"/>
                  </a:lnTo>
                  <a:lnTo>
                    <a:pt x="2278745" y="1136794"/>
                  </a:lnTo>
                  <a:lnTo>
                    <a:pt x="2267953" y="1151706"/>
                  </a:lnTo>
                  <a:lnTo>
                    <a:pt x="2257160" y="1165983"/>
                  </a:lnTo>
                  <a:lnTo>
                    <a:pt x="2246050" y="1179626"/>
                  </a:lnTo>
                  <a:lnTo>
                    <a:pt x="2235257" y="1192951"/>
                  </a:lnTo>
                  <a:lnTo>
                    <a:pt x="2224147" y="1205960"/>
                  </a:lnTo>
                  <a:lnTo>
                    <a:pt x="2213354" y="1218650"/>
                  </a:lnTo>
                  <a:lnTo>
                    <a:pt x="2202244" y="1230707"/>
                  </a:lnTo>
                  <a:lnTo>
                    <a:pt x="2190499" y="1242446"/>
                  </a:lnTo>
                  <a:lnTo>
                    <a:pt x="2179389" y="1253867"/>
                  </a:lnTo>
                  <a:lnTo>
                    <a:pt x="2167961" y="1264972"/>
                  </a:lnTo>
                  <a:lnTo>
                    <a:pt x="2156533" y="1275442"/>
                  </a:lnTo>
                  <a:lnTo>
                    <a:pt x="2145106" y="1285912"/>
                  </a:lnTo>
                  <a:lnTo>
                    <a:pt x="2133678" y="1295747"/>
                  </a:lnTo>
                  <a:lnTo>
                    <a:pt x="2121933" y="1305265"/>
                  </a:lnTo>
                  <a:lnTo>
                    <a:pt x="2109870" y="1314466"/>
                  </a:lnTo>
                  <a:lnTo>
                    <a:pt x="2098125" y="1323350"/>
                  </a:lnTo>
                  <a:lnTo>
                    <a:pt x="2086063" y="1332233"/>
                  </a:lnTo>
                  <a:lnTo>
                    <a:pt x="2074000" y="1340165"/>
                  </a:lnTo>
                  <a:lnTo>
                    <a:pt x="2062255" y="1348097"/>
                  </a:lnTo>
                  <a:lnTo>
                    <a:pt x="2049875" y="1355712"/>
                  </a:lnTo>
                  <a:lnTo>
                    <a:pt x="2037495" y="1363009"/>
                  </a:lnTo>
                  <a:lnTo>
                    <a:pt x="2025116" y="1370306"/>
                  </a:lnTo>
                  <a:lnTo>
                    <a:pt x="2012418" y="1377286"/>
                  </a:lnTo>
                  <a:lnTo>
                    <a:pt x="1991785" y="1388390"/>
                  </a:lnTo>
                  <a:lnTo>
                    <a:pt x="1971152" y="1400129"/>
                  </a:lnTo>
                  <a:lnTo>
                    <a:pt x="1951153" y="1411868"/>
                  </a:lnTo>
                  <a:lnTo>
                    <a:pt x="1931472" y="1424559"/>
                  </a:lnTo>
                  <a:lnTo>
                    <a:pt x="1911474" y="1436933"/>
                  </a:lnTo>
                  <a:lnTo>
                    <a:pt x="1892428" y="1449941"/>
                  </a:lnTo>
                  <a:lnTo>
                    <a:pt x="1873699" y="1462949"/>
                  </a:lnTo>
                  <a:lnTo>
                    <a:pt x="1854971" y="1476274"/>
                  </a:lnTo>
                  <a:lnTo>
                    <a:pt x="1836560" y="1489600"/>
                  </a:lnTo>
                  <a:lnTo>
                    <a:pt x="1818466" y="1502925"/>
                  </a:lnTo>
                  <a:lnTo>
                    <a:pt x="1801324" y="1516885"/>
                  </a:lnTo>
                  <a:lnTo>
                    <a:pt x="1784183" y="1530211"/>
                  </a:lnTo>
                  <a:lnTo>
                    <a:pt x="1767359" y="1543853"/>
                  </a:lnTo>
                  <a:lnTo>
                    <a:pt x="1750852" y="1557496"/>
                  </a:lnTo>
                  <a:lnTo>
                    <a:pt x="1719109" y="1585099"/>
                  </a:lnTo>
                  <a:lnTo>
                    <a:pt x="1688953" y="1612384"/>
                  </a:lnTo>
                  <a:lnTo>
                    <a:pt x="1660066" y="1638717"/>
                  </a:lnTo>
                  <a:lnTo>
                    <a:pt x="1633402" y="1664734"/>
                  </a:lnTo>
                  <a:lnTo>
                    <a:pt x="1608642" y="1689481"/>
                  </a:lnTo>
                  <a:lnTo>
                    <a:pt x="1585152" y="1713276"/>
                  </a:lnTo>
                  <a:lnTo>
                    <a:pt x="1563884" y="1735485"/>
                  </a:lnTo>
                  <a:lnTo>
                    <a:pt x="1527061" y="1774827"/>
                  </a:lnTo>
                  <a:lnTo>
                    <a:pt x="1518490" y="1775461"/>
                  </a:lnTo>
                  <a:lnTo>
                    <a:pt x="1510555" y="1776413"/>
                  </a:lnTo>
                  <a:lnTo>
                    <a:pt x="1502619" y="1776413"/>
                  </a:lnTo>
                  <a:lnTo>
                    <a:pt x="1495318" y="1776413"/>
                  </a:lnTo>
                  <a:lnTo>
                    <a:pt x="1488017" y="1775778"/>
                  </a:lnTo>
                  <a:lnTo>
                    <a:pt x="1480716" y="1774827"/>
                  </a:lnTo>
                  <a:lnTo>
                    <a:pt x="1474050" y="1773557"/>
                  </a:lnTo>
                  <a:lnTo>
                    <a:pt x="1467384" y="1771971"/>
                  </a:lnTo>
                  <a:lnTo>
                    <a:pt x="1461352" y="1770068"/>
                  </a:lnTo>
                  <a:lnTo>
                    <a:pt x="1455004" y="1767847"/>
                  </a:lnTo>
                  <a:lnTo>
                    <a:pt x="1449290" y="1765626"/>
                  </a:lnTo>
                  <a:lnTo>
                    <a:pt x="1443576" y="1762453"/>
                  </a:lnTo>
                  <a:lnTo>
                    <a:pt x="1438180" y="1759598"/>
                  </a:lnTo>
                  <a:lnTo>
                    <a:pt x="1433418" y="1756425"/>
                  </a:lnTo>
                  <a:lnTo>
                    <a:pt x="1428339" y="1752618"/>
                  </a:lnTo>
                  <a:lnTo>
                    <a:pt x="1423895" y="1748810"/>
                  </a:lnTo>
                  <a:lnTo>
                    <a:pt x="1419134" y="1744686"/>
                  </a:lnTo>
                  <a:lnTo>
                    <a:pt x="1415007" y="1740244"/>
                  </a:lnTo>
                  <a:lnTo>
                    <a:pt x="1411198" y="1735802"/>
                  </a:lnTo>
                  <a:lnTo>
                    <a:pt x="1407389" y="1731043"/>
                  </a:lnTo>
                  <a:lnTo>
                    <a:pt x="1403897" y="1726284"/>
                  </a:lnTo>
                  <a:lnTo>
                    <a:pt x="1400405" y="1720891"/>
                  </a:lnTo>
                  <a:lnTo>
                    <a:pt x="1397548" y="1715497"/>
                  </a:lnTo>
                  <a:lnTo>
                    <a:pt x="1394691" y="1710103"/>
                  </a:lnTo>
                  <a:lnTo>
                    <a:pt x="1392152" y="1704392"/>
                  </a:lnTo>
                  <a:lnTo>
                    <a:pt x="1389295" y="1698682"/>
                  </a:lnTo>
                  <a:lnTo>
                    <a:pt x="1387390" y="1692971"/>
                  </a:lnTo>
                  <a:lnTo>
                    <a:pt x="1385168" y="1686943"/>
                  </a:lnTo>
                  <a:lnTo>
                    <a:pt x="1381676" y="1674569"/>
                  </a:lnTo>
                  <a:lnTo>
                    <a:pt x="1379454" y="1661561"/>
                  </a:lnTo>
                  <a:lnTo>
                    <a:pt x="1377550" y="1648553"/>
                  </a:lnTo>
                  <a:lnTo>
                    <a:pt x="1376597" y="1635227"/>
                  </a:lnTo>
                  <a:lnTo>
                    <a:pt x="1376280" y="1621902"/>
                  </a:lnTo>
                  <a:lnTo>
                    <a:pt x="1377232" y="1608577"/>
                  </a:lnTo>
                  <a:lnTo>
                    <a:pt x="1378185" y="1595251"/>
                  </a:lnTo>
                  <a:lnTo>
                    <a:pt x="1380724" y="1581609"/>
                  </a:lnTo>
                  <a:lnTo>
                    <a:pt x="1383264" y="1568600"/>
                  </a:lnTo>
                  <a:lnTo>
                    <a:pt x="1386755" y="1555592"/>
                  </a:lnTo>
                  <a:lnTo>
                    <a:pt x="1390882" y="1543219"/>
                  </a:lnTo>
                  <a:lnTo>
                    <a:pt x="1395961" y="1531162"/>
                  </a:lnTo>
                  <a:lnTo>
                    <a:pt x="1401675" y="1519741"/>
                  </a:lnTo>
                  <a:lnTo>
                    <a:pt x="1407706" y="1508953"/>
                  </a:lnTo>
                  <a:lnTo>
                    <a:pt x="1411198" y="1503877"/>
                  </a:lnTo>
                  <a:lnTo>
                    <a:pt x="1414690" y="1498801"/>
                  </a:lnTo>
                  <a:lnTo>
                    <a:pt x="1418499" y="1494042"/>
                  </a:lnTo>
                  <a:lnTo>
                    <a:pt x="1422308" y="1489600"/>
                  </a:lnTo>
                  <a:lnTo>
                    <a:pt x="1426117" y="1485158"/>
                  </a:lnTo>
                  <a:lnTo>
                    <a:pt x="1430244" y="1480716"/>
                  </a:lnTo>
                  <a:lnTo>
                    <a:pt x="1434370" y="1476909"/>
                  </a:lnTo>
                  <a:lnTo>
                    <a:pt x="1439132" y="1473419"/>
                  </a:lnTo>
                  <a:lnTo>
                    <a:pt x="1469606" y="1446451"/>
                  </a:lnTo>
                  <a:lnTo>
                    <a:pt x="1501032" y="1418214"/>
                  </a:lnTo>
                  <a:lnTo>
                    <a:pt x="1532775" y="1389025"/>
                  </a:lnTo>
                  <a:lnTo>
                    <a:pt x="1563884" y="1360153"/>
                  </a:lnTo>
                  <a:lnTo>
                    <a:pt x="1593088" y="1331599"/>
                  </a:lnTo>
                  <a:lnTo>
                    <a:pt x="1619752" y="1305265"/>
                  </a:lnTo>
                  <a:lnTo>
                    <a:pt x="1631814" y="1292892"/>
                  </a:lnTo>
                  <a:lnTo>
                    <a:pt x="1642925" y="1280836"/>
                  </a:lnTo>
                  <a:lnTo>
                    <a:pt x="1652765" y="1270048"/>
                  </a:lnTo>
                  <a:lnTo>
                    <a:pt x="1661653" y="1259896"/>
                  </a:lnTo>
                  <a:lnTo>
                    <a:pt x="1663875" y="1249426"/>
                  </a:lnTo>
                  <a:lnTo>
                    <a:pt x="1666415" y="1238956"/>
                  </a:lnTo>
                  <a:lnTo>
                    <a:pt x="1668319" y="1228169"/>
                  </a:lnTo>
                  <a:lnTo>
                    <a:pt x="1669272" y="1217064"/>
                  </a:lnTo>
                  <a:lnTo>
                    <a:pt x="1670224" y="1206277"/>
                  </a:lnTo>
                  <a:lnTo>
                    <a:pt x="1670224" y="1195172"/>
                  </a:lnTo>
                  <a:lnTo>
                    <a:pt x="1669589" y="1184068"/>
                  </a:lnTo>
                  <a:lnTo>
                    <a:pt x="1668637" y="1172963"/>
                  </a:lnTo>
                  <a:lnTo>
                    <a:pt x="1666732" y="1162176"/>
                  </a:lnTo>
                  <a:lnTo>
                    <a:pt x="1663875" y="1151072"/>
                  </a:lnTo>
                  <a:lnTo>
                    <a:pt x="1660384" y="1139967"/>
                  </a:lnTo>
                  <a:lnTo>
                    <a:pt x="1655939" y="1128863"/>
                  </a:lnTo>
                  <a:lnTo>
                    <a:pt x="1653717" y="1123469"/>
                  </a:lnTo>
                  <a:lnTo>
                    <a:pt x="1650543" y="1118076"/>
                  </a:lnTo>
                  <a:lnTo>
                    <a:pt x="1647686" y="1112365"/>
                  </a:lnTo>
                  <a:lnTo>
                    <a:pt x="1644512" y="1106971"/>
                  </a:lnTo>
                  <a:lnTo>
                    <a:pt x="1640703" y="1101577"/>
                  </a:lnTo>
                  <a:lnTo>
                    <a:pt x="1636893" y="1096184"/>
                  </a:lnTo>
                  <a:lnTo>
                    <a:pt x="1632767" y="1091425"/>
                  </a:lnTo>
                  <a:lnTo>
                    <a:pt x="1631959" y="1090444"/>
                  </a:lnTo>
                  <a:lnTo>
                    <a:pt x="1631814" y="1090156"/>
                  </a:lnTo>
                  <a:lnTo>
                    <a:pt x="1628323" y="1086031"/>
                  </a:lnTo>
                  <a:lnTo>
                    <a:pt x="1631959" y="1090444"/>
                  </a:lnTo>
                  <a:lnTo>
                    <a:pt x="1633719" y="1093963"/>
                  </a:lnTo>
                  <a:lnTo>
                    <a:pt x="1634989" y="1097453"/>
                  </a:lnTo>
                  <a:lnTo>
                    <a:pt x="1635306" y="1099039"/>
                  </a:lnTo>
                  <a:lnTo>
                    <a:pt x="1635306" y="1100626"/>
                  </a:lnTo>
                  <a:lnTo>
                    <a:pt x="1634989" y="1101577"/>
                  </a:lnTo>
                  <a:lnTo>
                    <a:pt x="1634671" y="1103164"/>
                  </a:lnTo>
                  <a:lnTo>
                    <a:pt x="1633719" y="1104433"/>
                  </a:lnTo>
                  <a:lnTo>
                    <a:pt x="1633084" y="1105067"/>
                  </a:lnTo>
                  <a:lnTo>
                    <a:pt x="1630227" y="1106971"/>
                  </a:lnTo>
                  <a:lnTo>
                    <a:pt x="1627370" y="1108557"/>
                  </a:lnTo>
                  <a:lnTo>
                    <a:pt x="1623561" y="1109192"/>
                  </a:lnTo>
                  <a:lnTo>
                    <a:pt x="1618800" y="1110144"/>
                  </a:lnTo>
                  <a:lnTo>
                    <a:pt x="1613403" y="1110461"/>
                  </a:lnTo>
                  <a:lnTo>
                    <a:pt x="1607690" y="1110461"/>
                  </a:lnTo>
                  <a:lnTo>
                    <a:pt x="1601341" y="1110461"/>
                  </a:lnTo>
                  <a:lnTo>
                    <a:pt x="1594675" y="1109509"/>
                  </a:lnTo>
                  <a:lnTo>
                    <a:pt x="1579755" y="1108240"/>
                  </a:lnTo>
                  <a:lnTo>
                    <a:pt x="1563884" y="1105067"/>
                  </a:lnTo>
                  <a:lnTo>
                    <a:pt x="1546425" y="1101577"/>
                  </a:lnTo>
                  <a:lnTo>
                    <a:pt x="1528966" y="1097770"/>
                  </a:lnTo>
                  <a:lnTo>
                    <a:pt x="1511507" y="1092694"/>
                  </a:lnTo>
                  <a:lnTo>
                    <a:pt x="1493731" y="1087935"/>
                  </a:lnTo>
                  <a:lnTo>
                    <a:pt x="1477224" y="1082541"/>
                  </a:lnTo>
                  <a:lnTo>
                    <a:pt x="1461670" y="1077148"/>
                  </a:lnTo>
                  <a:lnTo>
                    <a:pt x="1447385" y="1071754"/>
                  </a:lnTo>
                  <a:lnTo>
                    <a:pt x="1258829" y="1280836"/>
                  </a:lnTo>
                  <a:lnTo>
                    <a:pt x="1257560" y="1287815"/>
                  </a:lnTo>
                  <a:lnTo>
                    <a:pt x="1255972" y="1297334"/>
                  </a:lnTo>
                  <a:lnTo>
                    <a:pt x="1253750" y="1311928"/>
                  </a:lnTo>
                  <a:lnTo>
                    <a:pt x="1250893" y="1332233"/>
                  </a:lnTo>
                  <a:lnTo>
                    <a:pt x="1247719" y="1358567"/>
                  </a:lnTo>
                  <a:lnTo>
                    <a:pt x="1243910" y="1391246"/>
                  </a:lnTo>
                  <a:lnTo>
                    <a:pt x="1240101" y="1431539"/>
                  </a:lnTo>
                  <a:lnTo>
                    <a:pt x="1200104" y="1448672"/>
                  </a:lnTo>
                  <a:lnTo>
                    <a:pt x="1159155" y="1465487"/>
                  </a:lnTo>
                  <a:lnTo>
                    <a:pt x="1111857" y="1484206"/>
                  </a:lnTo>
                  <a:lnTo>
                    <a:pt x="1088050" y="1493407"/>
                  </a:lnTo>
                  <a:lnTo>
                    <a:pt x="1064560" y="1502291"/>
                  </a:lnTo>
                  <a:lnTo>
                    <a:pt x="1042974" y="1509588"/>
                  </a:lnTo>
                  <a:lnTo>
                    <a:pt x="1023293" y="1515616"/>
                  </a:lnTo>
                  <a:lnTo>
                    <a:pt x="1014405" y="1518154"/>
                  </a:lnTo>
                  <a:lnTo>
                    <a:pt x="1006787" y="1520058"/>
                  </a:lnTo>
                  <a:lnTo>
                    <a:pt x="1000120" y="1521644"/>
                  </a:lnTo>
                  <a:lnTo>
                    <a:pt x="993772" y="1522596"/>
                  </a:lnTo>
                  <a:lnTo>
                    <a:pt x="989328" y="1522913"/>
                  </a:lnTo>
                  <a:lnTo>
                    <a:pt x="985836" y="1522596"/>
                  </a:lnTo>
                  <a:lnTo>
                    <a:pt x="984249" y="1521644"/>
                  </a:lnTo>
                  <a:lnTo>
                    <a:pt x="983614" y="1521327"/>
                  </a:lnTo>
                  <a:lnTo>
                    <a:pt x="982662" y="1520692"/>
                  </a:lnTo>
                  <a:lnTo>
                    <a:pt x="982662" y="1519423"/>
                  </a:lnTo>
                  <a:lnTo>
                    <a:pt x="980440" y="1476274"/>
                  </a:lnTo>
                  <a:lnTo>
                    <a:pt x="979487" y="1435981"/>
                  </a:lnTo>
                  <a:lnTo>
                    <a:pt x="978217" y="1398860"/>
                  </a:lnTo>
                  <a:lnTo>
                    <a:pt x="977900" y="1364912"/>
                  </a:lnTo>
                  <a:lnTo>
                    <a:pt x="978217" y="1334137"/>
                  </a:lnTo>
                  <a:lnTo>
                    <a:pt x="978535" y="1306217"/>
                  </a:lnTo>
                  <a:lnTo>
                    <a:pt x="978852" y="1280836"/>
                  </a:lnTo>
                  <a:lnTo>
                    <a:pt x="980122" y="1258309"/>
                  </a:lnTo>
                  <a:lnTo>
                    <a:pt x="980757" y="1238956"/>
                  </a:lnTo>
                  <a:lnTo>
                    <a:pt x="982027" y="1222140"/>
                  </a:lnTo>
                  <a:lnTo>
                    <a:pt x="984249" y="1196441"/>
                  </a:lnTo>
                  <a:lnTo>
                    <a:pt x="986153" y="1181213"/>
                  </a:lnTo>
                  <a:lnTo>
                    <a:pt x="987106" y="1176136"/>
                  </a:lnTo>
                  <a:lnTo>
                    <a:pt x="999486" y="1158052"/>
                  </a:lnTo>
                  <a:lnTo>
                    <a:pt x="1033451" y="1110461"/>
                  </a:lnTo>
                  <a:lnTo>
                    <a:pt x="1082018" y="1042882"/>
                  </a:lnTo>
                  <a:lnTo>
                    <a:pt x="1109318" y="1004492"/>
                  </a:lnTo>
                  <a:lnTo>
                    <a:pt x="1138522" y="965151"/>
                  </a:lnTo>
                  <a:lnTo>
                    <a:pt x="1168361" y="925492"/>
                  </a:lnTo>
                  <a:lnTo>
                    <a:pt x="1197247" y="887737"/>
                  </a:lnTo>
                  <a:lnTo>
                    <a:pt x="1225816" y="851568"/>
                  </a:lnTo>
                  <a:lnTo>
                    <a:pt x="1239148" y="835070"/>
                  </a:lnTo>
                  <a:lnTo>
                    <a:pt x="1251528" y="819841"/>
                  </a:lnTo>
                  <a:lnTo>
                    <a:pt x="1263908" y="805564"/>
                  </a:lnTo>
                  <a:lnTo>
                    <a:pt x="1275336" y="792873"/>
                  </a:lnTo>
                  <a:lnTo>
                    <a:pt x="1285811" y="781451"/>
                  </a:lnTo>
                  <a:lnTo>
                    <a:pt x="1295334" y="771616"/>
                  </a:lnTo>
                  <a:lnTo>
                    <a:pt x="1303588" y="764001"/>
                  </a:lnTo>
                  <a:lnTo>
                    <a:pt x="1310889" y="758290"/>
                  </a:lnTo>
                  <a:lnTo>
                    <a:pt x="1314380" y="756387"/>
                  </a:lnTo>
                  <a:lnTo>
                    <a:pt x="1317237" y="754800"/>
                  </a:lnTo>
                  <a:lnTo>
                    <a:pt x="1319777" y="754166"/>
                  </a:lnTo>
                  <a:lnTo>
                    <a:pt x="1321681" y="753849"/>
                  </a:lnTo>
                  <a:lnTo>
                    <a:pt x="1365170" y="739889"/>
                  </a:lnTo>
                  <a:lnTo>
                    <a:pt x="1407389" y="727832"/>
                  </a:lnTo>
                  <a:lnTo>
                    <a:pt x="1447068" y="716410"/>
                  </a:lnTo>
                  <a:lnTo>
                    <a:pt x="1486112" y="705623"/>
                  </a:lnTo>
                  <a:lnTo>
                    <a:pt x="1523887" y="695471"/>
                  </a:lnTo>
                  <a:lnTo>
                    <a:pt x="1560709" y="685635"/>
                  </a:lnTo>
                  <a:lnTo>
                    <a:pt x="1634037" y="666599"/>
                  </a:lnTo>
                  <a:lnTo>
                    <a:pt x="1708316" y="647245"/>
                  </a:lnTo>
                  <a:lnTo>
                    <a:pt x="1747043" y="636775"/>
                  </a:lnTo>
                  <a:lnTo>
                    <a:pt x="1786405" y="625671"/>
                  </a:lnTo>
                  <a:lnTo>
                    <a:pt x="1827354" y="613932"/>
                  </a:lnTo>
                  <a:lnTo>
                    <a:pt x="1870208" y="600924"/>
                  </a:lnTo>
                  <a:lnTo>
                    <a:pt x="1914966" y="587281"/>
                  </a:lnTo>
                  <a:lnTo>
                    <a:pt x="1962263" y="571418"/>
                  </a:lnTo>
                  <a:lnTo>
                    <a:pt x="1966390" y="569831"/>
                  </a:lnTo>
                  <a:lnTo>
                    <a:pt x="1971469" y="567293"/>
                  </a:lnTo>
                  <a:lnTo>
                    <a:pt x="1977183" y="564120"/>
                  </a:lnTo>
                  <a:lnTo>
                    <a:pt x="1983849" y="559996"/>
                  </a:lnTo>
                  <a:lnTo>
                    <a:pt x="1998768" y="549209"/>
                  </a:lnTo>
                  <a:lnTo>
                    <a:pt x="2016545" y="535566"/>
                  </a:lnTo>
                  <a:lnTo>
                    <a:pt x="2036861" y="519385"/>
                  </a:lnTo>
                  <a:lnTo>
                    <a:pt x="2059398" y="500666"/>
                  </a:lnTo>
                  <a:lnTo>
                    <a:pt x="2083523" y="479726"/>
                  </a:lnTo>
                  <a:lnTo>
                    <a:pt x="2109553" y="457200"/>
                  </a:lnTo>
                  <a:close/>
                  <a:moveTo>
                    <a:pt x="2569342" y="0"/>
                  </a:moveTo>
                  <a:lnTo>
                    <a:pt x="3162301" y="445595"/>
                  </a:lnTo>
                  <a:lnTo>
                    <a:pt x="3150550" y="456696"/>
                  </a:lnTo>
                  <a:lnTo>
                    <a:pt x="3118790" y="488094"/>
                  </a:lnTo>
                  <a:lnTo>
                    <a:pt x="3070197" y="534715"/>
                  </a:lnTo>
                  <a:lnTo>
                    <a:pt x="3040343" y="562624"/>
                  </a:lnTo>
                  <a:lnTo>
                    <a:pt x="3007948" y="593070"/>
                  </a:lnTo>
                  <a:lnTo>
                    <a:pt x="2973012" y="625102"/>
                  </a:lnTo>
                  <a:lnTo>
                    <a:pt x="2935852" y="658720"/>
                  </a:lnTo>
                  <a:lnTo>
                    <a:pt x="2897423" y="693607"/>
                  </a:lnTo>
                  <a:lnTo>
                    <a:pt x="2857088" y="728493"/>
                  </a:lnTo>
                  <a:lnTo>
                    <a:pt x="2816752" y="763380"/>
                  </a:lnTo>
                  <a:lnTo>
                    <a:pt x="2775782" y="797632"/>
                  </a:lnTo>
                  <a:lnTo>
                    <a:pt x="2735129" y="830615"/>
                  </a:lnTo>
                  <a:lnTo>
                    <a:pt x="2714803" y="846473"/>
                  </a:lnTo>
                  <a:lnTo>
                    <a:pt x="2694794" y="862013"/>
                  </a:lnTo>
                  <a:lnTo>
                    <a:pt x="2151063" y="400243"/>
                  </a:lnTo>
                  <a:lnTo>
                    <a:pt x="2185999" y="367894"/>
                  </a:lnTo>
                  <a:lnTo>
                    <a:pt x="2221888" y="334276"/>
                  </a:lnTo>
                  <a:lnTo>
                    <a:pt x="2294301" y="266406"/>
                  </a:lnTo>
                  <a:lnTo>
                    <a:pt x="2364173" y="199487"/>
                  </a:lnTo>
                  <a:lnTo>
                    <a:pt x="2429281" y="137009"/>
                  </a:lnTo>
                  <a:lnTo>
                    <a:pt x="2485496" y="82142"/>
                  </a:lnTo>
                  <a:lnTo>
                    <a:pt x="2529960" y="39009"/>
                  </a:lnTo>
                  <a:lnTo>
                    <a:pt x="2569342"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defTabSz="412750" hangingPunct="0"/>
              <a:endParaRPr lang="zh-CN" altLang="en-US" sz="1200" b="1" kern="0">
                <a:latin typeface="Helvetica Neue" panose="02000503000000020004"/>
                <a:cs typeface="Helvetica Neue" panose="02000503000000020004"/>
                <a:sym typeface="Helvetica Neue" panose="02000503000000020004"/>
              </a:endParaRPr>
            </a:p>
          </p:txBody>
        </p:sp>
        <p:sp>
          <p:nvSpPr>
            <p:cNvPr id="107" name="KSO_Shape">
              <a:extLst>
                <a:ext uri="{FF2B5EF4-FFF2-40B4-BE49-F238E27FC236}">
                  <a16:creationId xmlns:a16="http://schemas.microsoft.com/office/drawing/2014/main" id="{E9E812A4-C933-9BA7-C1F7-0776D2B3643D}"/>
                </a:ext>
              </a:extLst>
            </p:cNvPr>
            <p:cNvSpPr/>
            <p:nvPr/>
          </p:nvSpPr>
          <p:spPr bwMode="auto">
            <a:xfrm>
              <a:off x="7347350" y="8458714"/>
              <a:ext cx="657968" cy="569142"/>
            </a:xfrm>
            <a:custGeom>
              <a:avLst/>
              <a:gdLst>
                <a:gd name="T0" fmla="*/ 560552 w 2209800"/>
                <a:gd name="T1" fmla="*/ 1213314 h 1909762"/>
                <a:gd name="T2" fmla="*/ 598050 w 2209800"/>
                <a:gd name="T3" fmla="*/ 1325500 h 1909762"/>
                <a:gd name="T4" fmla="*/ 728061 w 2209800"/>
                <a:gd name="T5" fmla="*/ 1513203 h 1909762"/>
                <a:gd name="T6" fmla="*/ 713281 w 2209800"/>
                <a:gd name="T7" fmla="*/ 1632503 h 1909762"/>
                <a:gd name="T8" fmla="*/ 275897 w 2209800"/>
                <a:gd name="T9" fmla="*/ 1619642 h 1909762"/>
                <a:gd name="T10" fmla="*/ 306552 w 2209800"/>
                <a:gd name="T11" fmla="*/ 1501711 h 1909762"/>
                <a:gd name="T12" fmla="*/ 420141 w 2209800"/>
                <a:gd name="T13" fmla="*/ 1293760 h 1909762"/>
                <a:gd name="T14" fmla="*/ 479534 w 2209800"/>
                <a:gd name="T15" fmla="*/ 1201822 h 1909762"/>
                <a:gd name="T16" fmla="*/ 1461048 w 2209800"/>
                <a:gd name="T17" fmla="*/ 1225623 h 1909762"/>
                <a:gd name="T18" fmla="*/ 1472270 w 2209800"/>
                <a:gd name="T19" fmla="*/ 1355593 h 1909762"/>
                <a:gd name="T20" fmla="*/ 1624725 w 2209800"/>
                <a:gd name="T21" fmla="*/ 1534815 h 1909762"/>
                <a:gd name="T22" fmla="*/ 1512778 w 2209800"/>
                <a:gd name="T23" fmla="*/ 1640980 h 1909762"/>
                <a:gd name="T24" fmla="*/ 1153675 w 2209800"/>
                <a:gd name="T25" fmla="*/ 1606778 h 1909762"/>
                <a:gd name="T26" fmla="*/ 1340617 w 2209800"/>
                <a:gd name="T27" fmla="*/ 1434123 h 1909762"/>
                <a:gd name="T28" fmla="*/ 1309688 w 2209800"/>
                <a:gd name="T29" fmla="*/ 1259826 h 1909762"/>
                <a:gd name="T30" fmla="*/ 1389884 w 2209800"/>
                <a:gd name="T31" fmla="*/ 1191968 h 1909762"/>
                <a:gd name="T32" fmla="*/ 1161961 w 2209800"/>
                <a:gd name="T33" fmla="*/ 1129330 h 1909762"/>
                <a:gd name="T34" fmla="*/ 968402 w 2209800"/>
                <a:gd name="T35" fmla="*/ 1116438 h 1909762"/>
                <a:gd name="T36" fmla="*/ 743039 w 2209800"/>
                <a:gd name="T37" fmla="*/ 1129330 h 1909762"/>
                <a:gd name="T38" fmla="*/ 1141673 w 2209800"/>
                <a:gd name="T39" fmla="*/ 962010 h 1909762"/>
                <a:gd name="T40" fmla="*/ 1232147 w 2209800"/>
                <a:gd name="T41" fmla="*/ 970512 h 1909762"/>
                <a:gd name="T42" fmla="*/ 936598 w 2209800"/>
                <a:gd name="T43" fmla="*/ 1084620 h 1909762"/>
                <a:gd name="T44" fmla="*/ 769359 w 2209800"/>
                <a:gd name="T45" fmla="*/ 1025920 h 1909762"/>
                <a:gd name="T46" fmla="*/ 1219809 w 2209800"/>
                <a:gd name="T47" fmla="*/ 856131 h 1909762"/>
                <a:gd name="T48" fmla="*/ 803903 w 2209800"/>
                <a:gd name="T49" fmla="*/ 848725 h 1909762"/>
                <a:gd name="T50" fmla="*/ 672578 w 2209800"/>
                <a:gd name="T51" fmla="*/ 921963 h 1909762"/>
                <a:gd name="T52" fmla="*/ 1080809 w 2209800"/>
                <a:gd name="T53" fmla="*/ 704446 h 1909762"/>
                <a:gd name="T54" fmla="*/ 837900 w 2209800"/>
                <a:gd name="T55" fmla="*/ 685794 h 1909762"/>
                <a:gd name="T56" fmla="*/ 831046 w 2209800"/>
                <a:gd name="T57" fmla="*/ 695119 h 1909762"/>
                <a:gd name="T58" fmla="*/ 923165 w 2209800"/>
                <a:gd name="T59" fmla="*/ 663027 h 1909762"/>
                <a:gd name="T60" fmla="*/ 977723 w 2209800"/>
                <a:gd name="T61" fmla="*/ 614751 h 1909762"/>
                <a:gd name="T62" fmla="*/ 1241195 w 2209800"/>
                <a:gd name="T63" fmla="*/ 785911 h 1909762"/>
                <a:gd name="T64" fmla="*/ 1272449 w 2209800"/>
                <a:gd name="T65" fmla="*/ 1016320 h 1909762"/>
                <a:gd name="T66" fmla="*/ 1026798 w 2209800"/>
                <a:gd name="T67" fmla="*/ 1262637 h 1909762"/>
                <a:gd name="T68" fmla="*/ 796227 w 2209800"/>
                <a:gd name="T69" fmla="*/ 1231368 h 1909762"/>
                <a:gd name="T70" fmla="*/ 625148 w 2209800"/>
                <a:gd name="T71" fmla="*/ 967769 h 1909762"/>
                <a:gd name="T72" fmla="*/ 720558 w 2209800"/>
                <a:gd name="T73" fmla="*/ 709932 h 1909762"/>
                <a:gd name="T74" fmla="*/ 925129 w 2209800"/>
                <a:gd name="T75" fmla="*/ 582149 h 1909762"/>
                <a:gd name="T76" fmla="*/ 320145 w 2209800"/>
                <a:gd name="T77" fmla="*/ 498386 h 1909762"/>
                <a:gd name="T78" fmla="*/ 302618 w 2209800"/>
                <a:gd name="T79" fmla="*/ 639642 h 1909762"/>
                <a:gd name="T80" fmla="*/ 480081 w 2209800"/>
                <a:gd name="T81" fmla="*/ 830544 h 1909762"/>
                <a:gd name="T82" fmla="*/ 187048 w 2209800"/>
                <a:gd name="T83" fmla="*/ 897195 h 1909762"/>
                <a:gd name="T84" fmla="*/ 4108 w 2209800"/>
                <a:gd name="T85" fmla="*/ 813813 h 1909762"/>
                <a:gd name="T86" fmla="*/ 171985 w 2209800"/>
                <a:gd name="T87" fmla="*/ 627573 h 1909762"/>
                <a:gd name="T88" fmla="*/ 165960 w 2209800"/>
                <a:gd name="T89" fmla="*/ 489883 h 1909762"/>
                <a:gd name="T90" fmla="*/ 1673171 w 2209800"/>
                <a:gd name="T91" fmla="*/ 441337 h 1909762"/>
                <a:gd name="T92" fmla="*/ 1750356 w 2209800"/>
                <a:gd name="T93" fmla="*/ 513574 h 1909762"/>
                <a:gd name="T94" fmla="*/ 1738039 w 2209800"/>
                <a:gd name="T95" fmla="*/ 692248 h 1909762"/>
                <a:gd name="T96" fmla="*/ 1904727 w 2209800"/>
                <a:gd name="T97" fmla="*/ 857515 h 1909762"/>
                <a:gd name="T98" fmla="*/ 1535770 w 2209800"/>
                <a:gd name="T99" fmla="*/ 889528 h 1909762"/>
                <a:gd name="T100" fmla="*/ 1433951 w 2209800"/>
                <a:gd name="T101" fmla="*/ 784185 h 1909762"/>
                <a:gd name="T102" fmla="*/ 1586405 w 2209800"/>
                <a:gd name="T103" fmla="*/ 604689 h 1909762"/>
                <a:gd name="T104" fmla="*/ 1597353 w 2209800"/>
                <a:gd name="T105" fmla="*/ 474993 h 1909762"/>
                <a:gd name="T106" fmla="*/ 983275 w 2209800"/>
                <a:gd name="T107" fmla="*/ 6294 h 1909762"/>
                <a:gd name="T108" fmla="*/ 1042362 w 2209800"/>
                <a:gd name="T109" fmla="*/ 98230 h 1909762"/>
                <a:gd name="T110" fmla="*/ 1155885 w 2209800"/>
                <a:gd name="T111" fmla="*/ 305908 h 1909762"/>
                <a:gd name="T112" fmla="*/ 1186797 w 2209800"/>
                <a:gd name="T113" fmla="*/ 424386 h 1909762"/>
                <a:gd name="T114" fmla="*/ 739541 w 2209800"/>
                <a:gd name="T115" fmla="*/ 434236 h 1909762"/>
                <a:gd name="T116" fmla="*/ 737625 w 2209800"/>
                <a:gd name="T117" fmla="*/ 314664 h 1909762"/>
                <a:gd name="T118" fmla="*/ 864006 w 2209800"/>
                <a:gd name="T119" fmla="*/ 123129 h 1909762"/>
                <a:gd name="T120" fmla="*/ 905586 w 2209800"/>
                <a:gd name="T121" fmla="*/ 15049 h 19097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09800" h="1909762">
                  <a:moveTo>
                    <a:pt x="815082" y="1457325"/>
                  </a:moveTo>
                  <a:lnTo>
                    <a:pt x="868363" y="1495938"/>
                  </a:lnTo>
                  <a:lnTo>
                    <a:pt x="803848" y="1582738"/>
                  </a:lnTo>
                  <a:lnTo>
                    <a:pt x="750888" y="1543487"/>
                  </a:lnTo>
                  <a:lnTo>
                    <a:pt x="815082" y="1457325"/>
                  </a:lnTo>
                  <a:close/>
                  <a:moveTo>
                    <a:pt x="1395270" y="1454150"/>
                  </a:moveTo>
                  <a:lnTo>
                    <a:pt x="1458913" y="1539438"/>
                  </a:lnTo>
                  <a:lnTo>
                    <a:pt x="1406669" y="1577975"/>
                  </a:lnTo>
                  <a:lnTo>
                    <a:pt x="1343025" y="1492688"/>
                  </a:lnTo>
                  <a:lnTo>
                    <a:pt x="1395270" y="1454150"/>
                  </a:lnTo>
                  <a:close/>
                  <a:moveTo>
                    <a:pt x="586740" y="1385887"/>
                  </a:moveTo>
                  <a:lnTo>
                    <a:pt x="592138" y="1385887"/>
                  </a:lnTo>
                  <a:lnTo>
                    <a:pt x="597535" y="1385887"/>
                  </a:lnTo>
                  <a:lnTo>
                    <a:pt x="602615" y="1386521"/>
                  </a:lnTo>
                  <a:lnTo>
                    <a:pt x="608013" y="1386838"/>
                  </a:lnTo>
                  <a:lnTo>
                    <a:pt x="613410" y="1388107"/>
                  </a:lnTo>
                  <a:lnTo>
                    <a:pt x="618173" y="1389692"/>
                  </a:lnTo>
                  <a:lnTo>
                    <a:pt x="623253" y="1391278"/>
                  </a:lnTo>
                  <a:lnTo>
                    <a:pt x="628015" y="1392863"/>
                  </a:lnTo>
                  <a:lnTo>
                    <a:pt x="632778" y="1395083"/>
                  </a:lnTo>
                  <a:lnTo>
                    <a:pt x="637540" y="1397620"/>
                  </a:lnTo>
                  <a:lnTo>
                    <a:pt x="641985" y="1400157"/>
                  </a:lnTo>
                  <a:lnTo>
                    <a:pt x="646430" y="1403011"/>
                  </a:lnTo>
                  <a:lnTo>
                    <a:pt x="650240" y="1406182"/>
                  </a:lnTo>
                  <a:lnTo>
                    <a:pt x="654685" y="1409671"/>
                  </a:lnTo>
                  <a:lnTo>
                    <a:pt x="658813" y="1413159"/>
                  </a:lnTo>
                  <a:lnTo>
                    <a:pt x="662623" y="1416964"/>
                  </a:lnTo>
                  <a:lnTo>
                    <a:pt x="666115" y="1420770"/>
                  </a:lnTo>
                  <a:lnTo>
                    <a:pt x="669608" y="1425209"/>
                  </a:lnTo>
                  <a:lnTo>
                    <a:pt x="672783" y="1429332"/>
                  </a:lnTo>
                  <a:lnTo>
                    <a:pt x="675958" y="1433771"/>
                  </a:lnTo>
                  <a:lnTo>
                    <a:pt x="678815" y="1438528"/>
                  </a:lnTo>
                  <a:lnTo>
                    <a:pt x="681355" y="1443602"/>
                  </a:lnTo>
                  <a:lnTo>
                    <a:pt x="684213" y="1448676"/>
                  </a:lnTo>
                  <a:lnTo>
                    <a:pt x="686118" y="1453749"/>
                  </a:lnTo>
                  <a:lnTo>
                    <a:pt x="688658" y="1458824"/>
                  </a:lnTo>
                  <a:lnTo>
                    <a:pt x="690245" y="1464532"/>
                  </a:lnTo>
                  <a:lnTo>
                    <a:pt x="692150" y="1469923"/>
                  </a:lnTo>
                  <a:lnTo>
                    <a:pt x="693420" y="1475631"/>
                  </a:lnTo>
                  <a:lnTo>
                    <a:pt x="694373" y="1481339"/>
                  </a:lnTo>
                  <a:lnTo>
                    <a:pt x="695643" y="1487047"/>
                  </a:lnTo>
                  <a:lnTo>
                    <a:pt x="695960" y="1493389"/>
                  </a:lnTo>
                  <a:lnTo>
                    <a:pt x="696595" y="1499415"/>
                  </a:lnTo>
                  <a:lnTo>
                    <a:pt x="696913" y="1505757"/>
                  </a:lnTo>
                  <a:lnTo>
                    <a:pt x="696595" y="1513051"/>
                  </a:lnTo>
                  <a:lnTo>
                    <a:pt x="695960" y="1520661"/>
                  </a:lnTo>
                  <a:lnTo>
                    <a:pt x="695008" y="1528589"/>
                  </a:lnTo>
                  <a:lnTo>
                    <a:pt x="693738" y="1536200"/>
                  </a:lnTo>
                  <a:lnTo>
                    <a:pt x="692150" y="1544128"/>
                  </a:lnTo>
                  <a:lnTo>
                    <a:pt x="690245" y="1552056"/>
                  </a:lnTo>
                  <a:lnTo>
                    <a:pt x="687705" y="1559984"/>
                  </a:lnTo>
                  <a:lnTo>
                    <a:pt x="685165" y="1567912"/>
                  </a:lnTo>
                  <a:lnTo>
                    <a:pt x="682308" y="1575522"/>
                  </a:lnTo>
                  <a:lnTo>
                    <a:pt x="679133" y="1583133"/>
                  </a:lnTo>
                  <a:lnTo>
                    <a:pt x="675640" y="1590744"/>
                  </a:lnTo>
                  <a:lnTo>
                    <a:pt x="672148" y="1598038"/>
                  </a:lnTo>
                  <a:lnTo>
                    <a:pt x="667703" y="1605014"/>
                  </a:lnTo>
                  <a:lnTo>
                    <a:pt x="663893" y="1611674"/>
                  </a:lnTo>
                  <a:lnTo>
                    <a:pt x="659130" y="1618650"/>
                  </a:lnTo>
                  <a:lnTo>
                    <a:pt x="654368" y="1624675"/>
                  </a:lnTo>
                  <a:lnTo>
                    <a:pt x="654368" y="1666535"/>
                  </a:lnTo>
                  <a:lnTo>
                    <a:pt x="677545" y="1676999"/>
                  </a:lnTo>
                  <a:lnTo>
                    <a:pt x="701675" y="1687147"/>
                  </a:lnTo>
                  <a:lnTo>
                    <a:pt x="749618" y="1706808"/>
                  </a:lnTo>
                  <a:lnTo>
                    <a:pt x="793116" y="1724567"/>
                  </a:lnTo>
                  <a:lnTo>
                    <a:pt x="812166" y="1732812"/>
                  </a:lnTo>
                  <a:lnTo>
                    <a:pt x="828358" y="1740422"/>
                  </a:lnTo>
                  <a:lnTo>
                    <a:pt x="831851" y="1742325"/>
                  </a:lnTo>
                  <a:lnTo>
                    <a:pt x="835343" y="1744545"/>
                  </a:lnTo>
                  <a:lnTo>
                    <a:pt x="838518" y="1747399"/>
                  </a:lnTo>
                  <a:lnTo>
                    <a:pt x="841376" y="1750253"/>
                  </a:lnTo>
                  <a:lnTo>
                    <a:pt x="844551" y="1753741"/>
                  </a:lnTo>
                  <a:lnTo>
                    <a:pt x="846773" y="1757230"/>
                  </a:lnTo>
                  <a:lnTo>
                    <a:pt x="849313" y="1761352"/>
                  </a:lnTo>
                  <a:lnTo>
                    <a:pt x="851536" y="1765158"/>
                  </a:lnTo>
                  <a:lnTo>
                    <a:pt x="855981" y="1774037"/>
                  </a:lnTo>
                  <a:lnTo>
                    <a:pt x="859156" y="1783550"/>
                  </a:lnTo>
                  <a:lnTo>
                    <a:pt x="862013" y="1793381"/>
                  </a:lnTo>
                  <a:lnTo>
                    <a:pt x="864553" y="1803211"/>
                  </a:lnTo>
                  <a:lnTo>
                    <a:pt x="866458" y="1813359"/>
                  </a:lnTo>
                  <a:lnTo>
                    <a:pt x="868046" y="1823190"/>
                  </a:lnTo>
                  <a:lnTo>
                    <a:pt x="869316" y="1832703"/>
                  </a:lnTo>
                  <a:lnTo>
                    <a:pt x="870268" y="1841899"/>
                  </a:lnTo>
                  <a:lnTo>
                    <a:pt x="871221" y="1856804"/>
                  </a:lnTo>
                  <a:lnTo>
                    <a:pt x="871538" y="1866952"/>
                  </a:lnTo>
                  <a:lnTo>
                    <a:pt x="871221" y="1868537"/>
                  </a:lnTo>
                  <a:lnTo>
                    <a:pt x="870268" y="1870440"/>
                  </a:lnTo>
                  <a:lnTo>
                    <a:pt x="869633" y="1872025"/>
                  </a:lnTo>
                  <a:lnTo>
                    <a:pt x="868046" y="1873928"/>
                  </a:lnTo>
                  <a:lnTo>
                    <a:pt x="866141" y="1876148"/>
                  </a:lnTo>
                  <a:lnTo>
                    <a:pt x="863283" y="1878051"/>
                  </a:lnTo>
                  <a:lnTo>
                    <a:pt x="860426" y="1879636"/>
                  </a:lnTo>
                  <a:lnTo>
                    <a:pt x="856933" y="1881539"/>
                  </a:lnTo>
                  <a:lnTo>
                    <a:pt x="849313" y="1885027"/>
                  </a:lnTo>
                  <a:lnTo>
                    <a:pt x="839471" y="1888515"/>
                  </a:lnTo>
                  <a:lnTo>
                    <a:pt x="827406" y="1892004"/>
                  </a:lnTo>
                  <a:lnTo>
                    <a:pt x="814071" y="1895175"/>
                  </a:lnTo>
                  <a:lnTo>
                    <a:pt x="798513" y="1898346"/>
                  </a:lnTo>
                  <a:lnTo>
                    <a:pt x="781051" y="1901200"/>
                  </a:lnTo>
                  <a:lnTo>
                    <a:pt x="762318" y="1903420"/>
                  </a:lnTo>
                  <a:lnTo>
                    <a:pt x="741045" y="1905640"/>
                  </a:lnTo>
                  <a:lnTo>
                    <a:pt x="717550" y="1907542"/>
                  </a:lnTo>
                  <a:lnTo>
                    <a:pt x="692785" y="1908494"/>
                  </a:lnTo>
                  <a:lnTo>
                    <a:pt x="666115" y="1909445"/>
                  </a:lnTo>
                  <a:lnTo>
                    <a:pt x="637540" y="1909762"/>
                  </a:lnTo>
                  <a:lnTo>
                    <a:pt x="529908" y="1909762"/>
                  </a:lnTo>
                  <a:lnTo>
                    <a:pt x="529590" y="1909445"/>
                  </a:lnTo>
                  <a:lnTo>
                    <a:pt x="503238" y="1909128"/>
                  </a:lnTo>
                  <a:lnTo>
                    <a:pt x="477838" y="1907860"/>
                  </a:lnTo>
                  <a:lnTo>
                    <a:pt x="455295" y="1906591"/>
                  </a:lnTo>
                  <a:lnTo>
                    <a:pt x="434023" y="1904688"/>
                  </a:lnTo>
                  <a:lnTo>
                    <a:pt x="414338" y="1902469"/>
                  </a:lnTo>
                  <a:lnTo>
                    <a:pt x="396558" y="1899932"/>
                  </a:lnTo>
                  <a:lnTo>
                    <a:pt x="380365" y="1897395"/>
                  </a:lnTo>
                  <a:lnTo>
                    <a:pt x="366078" y="1894541"/>
                  </a:lnTo>
                  <a:lnTo>
                    <a:pt x="353695" y="1891370"/>
                  </a:lnTo>
                  <a:lnTo>
                    <a:pt x="342583" y="1887881"/>
                  </a:lnTo>
                  <a:lnTo>
                    <a:pt x="333693" y="1884393"/>
                  </a:lnTo>
                  <a:lnTo>
                    <a:pt x="326073" y="1880588"/>
                  </a:lnTo>
                  <a:lnTo>
                    <a:pt x="320040" y="1877099"/>
                  </a:lnTo>
                  <a:lnTo>
                    <a:pt x="317818" y="1875514"/>
                  </a:lnTo>
                  <a:lnTo>
                    <a:pt x="315913" y="1873611"/>
                  </a:lnTo>
                  <a:lnTo>
                    <a:pt x="314643" y="1872025"/>
                  </a:lnTo>
                  <a:lnTo>
                    <a:pt x="313373" y="1870123"/>
                  </a:lnTo>
                  <a:lnTo>
                    <a:pt x="313055" y="1868537"/>
                  </a:lnTo>
                  <a:lnTo>
                    <a:pt x="312738" y="1866952"/>
                  </a:lnTo>
                  <a:lnTo>
                    <a:pt x="313055" y="1856804"/>
                  </a:lnTo>
                  <a:lnTo>
                    <a:pt x="314008" y="1841899"/>
                  </a:lnTo>
                  <a:lnTo>
                    <a:pt x="314960" y="1832703"/>
                  </a:lnTo>
                  <a:lnTo>
                    <a:pt x="316230" y="1823190"/>
                  </a:lnTo>
                  <a:lnTo>
                    <a:pt x="317818" y="1813359"/>
                  </a:lnTo>
                  <a:lnTo>
                    <a:pt x="319723" y="1803211"/>
                  </a:lnTo>
                  <a:lnTo>
                    <a:pt x="322263" y="1793381"/>
                  </a:lnTo>
                  <a:lnTo>
                    <a:pt x="324803" y="1783550"/>
                  </a:lnTo>
                  <a:lnTo>
                    <a:pt x="328295" y="1774037"/>
                  </a:lnTo>
                  <a:lnTo>
                    <a:pt x="332740" y="1765158"/>
                  </a:lnTo>
                  <a:lnTo>
                    <a:pt x="334645" y="1761352"/>
                  </a:lnTo>
                  <a:lnTo>
                    <a:pt x="337503" y="1757230"/>
                  </a:lnTo>
                  <a:lnTo>
                    <a:pt x="339725" y="1753741"/>
                  </a:lnTo>
                  <a:lnTo>
                    <a:pt x="342583" y="1750253"/>
                  </a:lnTo>
                  <a:lnTo>
                    <a:pt x="345758" y="1747399"/>
                  </a:lnTo>
                  <a:lnTo>
                    <a:pt x="348933" y="1744545"/>
                  </a:lnTo>
                  <a:lnTo>
                    <a:pt x="352108" y="1742325"/>
                  </a:lnTo>
                  <a:lnTo>
                    <a:pt x="355600" y="1740422"/>
                  </a:lnTo>
                  <a:lnTo>
                    <a:pt x="371793" y="1732812"/>
                  </a:lnTo>
                  <a:lnTo>
                    <a:pt x="391160" y="1724567"/>
                  </a:lnTo>
                  <a:lnTo>
                    <a:pt x="434658" y="1706808"/>
                  </a:lnTo>
                  <a:lnTo>
                    <a:pt x="482283" y="1687147"/>
                  </a:lnTo>
                  <a:lnTo>
                    <a:pt x="506413" y="1676999"/>
                  </a:lnTo>
                  <a:lnTo>
                    <a:pt x="529908" y="1666535"/>
                  </a:lnTo>
                  <a:lnTo>
                    <a:pt x="529908" y="1624675"/>
                  </a:lnTo>
                  <a:lnTo>
                    <a:pt x="525145" y="1618650"/>
                  </a:lnTo>
                  <a:lnTo>
                    <a:pt x="520383" y="1611674"/>
                  </a:lnTo>
                  <a:lnTo>
                    <a:pt x="516255" y="1605014"/>
                  </a:lnTo>
                  <a:lnTo>
                    <a:pt x="512128" y="1598038"/>
                  </a:lnTo>
                  <a:lnTo>
                    <a:pt x="508635" y="1590744"/>
                  </a:lnTo>
                  <a:lnTo>
                    <a:pt x="505143" y="1583133"/>
                  </a:lnTo>
                  <a:lnTo>
                    <a:pt x="501968" y="1575522"/>
                  </a:lnTo>
                  <a:lnTo>
                    <a:pt x="498793" y="1567912"/>
                  </a:lnTo>
                  <a:lnTo>
                    <a:pt x="496570" y="1559984"/>
                  </a:lnTo>
                  <a:lnTo>
                    <a:pt x="494030" y="1552056"/>
                  </a:lnTo>
                  <a:lnTo>
                    <a:pt x="492125" y="1544128"/>
                  </a:lnTo>
                  <a:lnTo>
                    <a:pt x="490538" y="1536200"/>
                  </a:lnTo>
                  <a:lnTo>
                    <a:pt x="488950" y="1528589"/>
                  </a:lnTo>
                  <a:lnTo>
                    <a:pt x="488315" y="1520661"/>
                  </a:lnTo>
                  <a:lnTo>
                    <a:pt x="487680" y="1513051"/>
                  </a:lnTo>
                  <a:lnTo>
                    <a:pt x="487363" y="1505757"/>
                  </a:lnTo>
                  <a:lnTo>
                    <a:pt x="487363" y="1499415"/>
                  </a:lnTo>
                  <a:lnTo>
                    <a:pt x="487680" y="1493389"/>
                  </a:lnTo>
                  <a:lnTo>
                    <a:pt x="488633" y="1487047"/>
                  </a:lnTo>
                  <a:lnTo>
                    <a:pt x="489903" y="1481339"/>
                  </a:lnTo>
                  <a:lnTo>
                    <a:pt x="490538" y="1475631"/>
                  </a:lnTo>
                  <a:lnTo>
                    <a:pt x="492125" y="1469923"/>
                  </a:lnTo>
                  <a:lnTo>
                    <a:pt x="493713" y="1464532"/>
                  </a:lnTo>
                  <a:lnTo>
                    <a:pt x="495618" y="1458824"/>
                  </a:lnTo>
                  <a:lnTo>
                    <a:pt x="497523" y="1453749"/>
                  </a:lnTo>
                  <a:lnTo>
                    <a:pt x="500063" y="1448676"/>
                  </a:lnTo>
                  <a:lnTo>
                    <a:pt x="502920" y="1443602"/>
                  </a:lnTo>
                  <a:lnTo>
                    <a:pt x="505460" y="1438528"/>
                  </a:lnTo>
                  <a:lnTo>
                    <a:pt x="508318" y="1433771"/>
                  </a:lnTo>
                  <a:lnTo>
                    <a:pt x="511493" y="1429332"/>
                  </a:lnTo>
                  <a:lnTo>
                    <a:pt x="514668" y="1425209"/>
                  </a:lnTo>
                  <a:lnTo>
                    <a:pt x="518160" y="1420770"/>
                  </a:lnTo>
                  <a:lnTo>
                    <a:pt x="521653" y="1416964"/>
                  </a:lnTo>
                  <a:lnTo>
                    <a:pt x="525463" y="1413159"/>
                  </a:lnTo>
                  <a:lnTo>
                    <a:pt x="529590" y="1409671"/>
                  </a:lnTo>
                  <a:lnTo>
                    <a:pt x="533400" y="1406182"/>
                  </a:lnTo>
                  <a:lnTo>
                    <a:pt x="537845" y="1403011"/>
                  </a:lnTo>
                  <a:lnTo>
                    <a:pt x="542290" y="1400157"/>
                  </a:lnTo>
                  <a:lnTo>
                    <a:pt x="546735" y="1397620"/>
                  </a:lnTo>
                  <a:lnTo>
                    <a:pt x="551498" y="1395083"/>
                  </a:lnTo>
                  <a:lnTo>
                    <a:pt x="556260" y="1392863"/>
                  </a:lnTo>
                  <a:lnTo>
                    <a:pt x="561023" y="1391278"/>
                  </a:lnTo>
                  <a:lnTo>
                    <a:pt x="566103" y="1389692"/>
                  </a:lnTo>
                  <a:lnTo>
                    <a:pt x="570865" y="1388107"/>
                  </a:lnTo>
                  <a:lnTo>
                    <a:pt x="576263" y="1386838"/>
                  </a:lnTo>
                  <a:lnTo>
                    <a:pt x="581660" y="1386521"/>
                  </a:lnTo>
                  <a:lnTo>
                    <a:pt x="586740" y="1385887"/>
                  </a:lnTo>
                  <a:close/>
                  <a:moveTo>
                    <a:pt x="1617663" y="1381125"/>
                  </a:moveTo>
                  <a:lnTo>
                    <a:pt x="1623378" y="1381442"/>
                  </a:lnTo>
                  <a:lnTo>
                    <a:pt x="1628458" y="1381759"/>
                  </a:lnTo>
                  <a:lnTo>
                    <a:pt x="1633538" y="1382710"/>
                  </a:lnTo>
                  <a:lnTo>
                    <a:pt x="1638618" y="1383662"/>
                  </a:lnTo>
                  <a:lnTo>
                    <a:pt x="1643698" y="1384930"/>
                  </a:lnTo>
                  <a:lnTo>
                    <a:pt x="1648778" y="1386516"/>
                  </a:lnTo>
                  <a:lnTo>
                    <a:pt x="1653541" y="1388419"/>
                  </a:lnTo>
                  <a:lnTo>
                    <a:pt x="1658303" y="1390321"/>
                  </a:lnTo>
                  <a:lnTo>
                    <a:pt x="1663066" y="1392858"/>
                  </a:lnTo>
                  <a:lnTo>
                    <a:pt x="1667193" y="1395712"/>
                  </a:lnTo>
                  <a:lnTo>
                    <a:pt x="1671956" y="1398883"/>
                  </a:lnTo>
                  <a:lnTo>
                    <a:pt x="1676083" y="1401420"/>
                  </a:lnTo>
                  <a:lnTo>
                    <a:pt x="1680211" y="1404909"/>
                  </a:lnTo>
                  <a:lnTo>
                    <a:pt x="1684338" y="1408714"/>
                  </a:lnTo>
                  <a:lnTo>
                    <a:pt x="1687831" y="1412519"/>
                  </a:lnTo>
                  <a:lnTo>
                    <a:pt x="1691641" y="1416325"/>
                  </a:lnTo>
                  <a:lnTo>
                    <a:pt x="1694816" y="1420447"/>
                  </a:lnTo>
                  <a:lnTo>
                    <a:pt x="1698308" y="1424570"/>
                  </a:lnTo>
                  <a:lnTo>
                    <a:pt x="1701483" y="1429326"/>
                  </a:lnTo>
                  <a:lnTo>
                    <a:pt x="1704341" y="1434083"/>
                  </a:lnTo>
                  <a:lnTo>
                    <a:pt x="1707198" y="1438840"/>
                  </a:lnTo>
                  <a:lnTo>
                    <a:pt x="1709421" y="1443914"/>
                  </a:lnTo>
                  <a:lnTo>
                    <a:pt x="1711643" y="1448988"/>
                  </a:lnTo>
                  <a:lnTo>
                    <a:pt x="1714183" y="1454696"/>
                  </a:lnTo>
                  <a:lnTo>
                    <a:pt x="1715771" y="1460087"/>
                  </a:lnTo>
                  <a:lnTo>
                    <a:pt x="1717358" y="1465478"/>
                  </a:lnTo>
                  <a:lnTo>
                    <a:pt x="1718946" y="1471186"/>
                  </a:lnTo>
                  <a:lnTo>
                    <a:pt x="1719898" y="1476894"/>
                  </a:lnTo>
                  <a:lnTo>
                    <a:pt x="1720851" y="1482919"/>
                  </a:lnTo>
                  <a:lnTo>
                    <a:pt x="1721486" y="1488627"/>
                  </a:lnTo>
                  <a:lnTo>
                    <a:pt x="1722121" y="1494970"/>
                  </a:lnTo>
                  <a:lnTo>
                    <a:pt x="1722121" y="1500995"/>
                  </a:lnTo>
                  <a:lnTo>
                    <a:pt x="1722121" y="1508289"/>
                  </a:lnTo>
                  <a:lnTo>
                    <a:pt x="1721168" y="1516216"/>
                  </a:lnTo>
                  <a:lnTo>
                    <a:pt x="1720533" y="1523827"/>
                  </a:lnTo>
                  <a:lnTo>
                    <a:pt x="1719263" y="1531755"/>
                  </a:lnTo>
                  <a:lnTo>
                    <a:pt x="1717676" y="1539366"/>
                  </a:lnTo>
                  <a:lnTo>
                    <a:pt x="1715771" y="1547611"/>
                  </a:lnTo>
                  <a:lnTo>
                    <a:pt x="1713231" y="1555539"/>
                  </a:lnTo>
                  <a:lnTo>
                    <a:pt x="1710691" y="1563467"/>
                  </a:lnTo>
                  <a:lnTo>
                    <a:pt x="1707833" y="1571077"/>
                  </a:lnTo>
                  <a:lnTo>
                    <a:pt x="1704658" y="1578688"/>
                  </a:lnTo>
                  <a:lnTo>
                    <a:pt x="1701166" y="1586299"/>
                  </a:lnTo>
                  <a:lnTo>
                    <a:pt x="1697356" y="1593593"/>
                  </a:lnTo>
                  <a:lnTo>
                    <a:pt x="1693228" y="1600886"/>
                  </a:lnTo>
                  <a:lnTo>
                    <a:pt x="1689418" y="1607546"/>
                  </a:lnTo>
                  <a:lnTo>
                    <a:pt x="1684656" y="1614205"/>
                  </a:lnTo>
                  <a:lnTo>
                    <a:pt x="1679893" y="1619913"/>
                  </a:lnTo>
                  <a:lnTo>
                    <a:pt x="1679893" y="1662090"/>
                  </a:lnTo>
                  <a:lnTo>
                    <a:pt x="1703071" y="1672872"/>
                  </a:lnTo>
                  <a:lnTo>
                    <a:pt x="1727201" y="1683019"/>
                  </a:lnTo>
                  <a:lnTo>
                    <a:pt x="1775143" y="1702363"/>
                  </a:lnTo>
                  <a:lnTo>
                    <a:pt x="1818958" y="1720439"/>
                  </a:lnTo>
                  <a:lnTo>
                    <a:pt x="1837691" y="1728050"/>
                  </a:lnTo>
                  <a:lnTo>
                    <a:pt x="1853883" y="1735660"/>
                  </a:lnTo>
                  <a:lnTo>
                    <a:pt x="1857376" y="1737563"/>
                  </a:lnTo>
                  <a:lnTo>
                    <a:pt x="1860868" y="1740100"/>
                  </a:lnTo>
                  <a:lnTo>
                    <a:pt x="1864043" y="1742637"/>
                  </a:lnTo>
                  <a:lnTo>
                    <a:pt x="1866901" y="1745808"/>
                  </a:lnTo>
                  <a:lnTo>
                    <a:pt x="1869758" y="1748979"/>
                  </a:lnTo>
                  <a:lnTo>
                    <a:pt x="1872298" y="1753102"/>
                  </a:lnTo>
                  <a:lnTo>
                    <a:pt x="1874838" y="1756907"/>
                  </a:lnTo>
                  <a:lnTo>
                    <a:pt x="1877061" y="1760713"/>
                  </a:lnTo>
                  <a:lnTo>
                    <a:pt x="1881188" y="1769592"/>
                  </a:lnTo>
                  <a:lnTo>
                    <a:pt x="1884681" y="1778788"/>
                  </a:lnTo>
                  <a:lnTo>
                    <a:pt x="1887856" y="1788619"/>
                  </a:lnTo>
                  <a:lnTo>
                    <a:pt x="1890078" y="1799084"/>
                  </a:lnTo>
                  <a:lnTo>
                    <a:pt x="1891983" y="1809231"/>
                  </a:lnTo>
                  <a:lnTo>
                    <a:pt x="1893571" y="1819062"/>
                  </a:lnTo>
                  <a:lnTo>
                    <a:pt x="1894841" y="1828575"/>
                  </a:lnTo>
                  <a:lnTo>
                    <a:pt x="1895476" y="1837137"/>
                  </a:lnTo>
                  <a:lnTo>
                    <a:pt x="1896746" y="1852042"/>
                  </a:lnTo>
                  <a:lnTo>
                    <a:pt x="1897063" y="1862190"/>
                  </a:lnTo>
                  <a:lnTo>
                    <a:pt x="1896746" y="1863775"/>
                  </a:lnTo>
                  <a:lnTo>
                    <a:pt x="1896111" y="1865678"/>
                  </a:lnTo>
                  <a:lnTo>
                    <a:pt x="1895158" y="1867263"/>
                  </a:lnTo>
                  <a:lnTo>
                    <a:pt x="1893571" y="1869166"/>
                  </a:lnTo>
                  <a:lnTo>
                    <a:pt x="1891666" y="1870752"/>
                  </a:lnTo>
                  <a:lnTo>
                    <a:pt x="1889761" y="1872972"/>
                  </a:lnTo>
                  <a:lnTo>
                    <a:pt x="1883728" y="1876460"/>
                  </a:lnTo>
                  <a:lnTo>
                    <a:pt x="1876426" y="1879948"/>
                  </a:lnTo>
                  <a:lnTo>
                    <a:pt x="1867218" y="1883436"/>
                  </a:lnTo>
                  <a:lnTo>
                    <a:pt x="1856106" y="1886608"/>
                  </a:lnTo>
                  <a:lnTo>
                    <a:pt x="1843723" y="1889779"/>
                  </a:lnTo>
                  <a:lnTo>
                    <a:pt x="1829436" y="1892950"/>
                  </a:lnTo>
                  <a:lnTo>
                    <a:pt x="1813243" y="1895804"/>
                  </a:lnTo>
                  <a:lnTo>
                    <a:pt x="1795463" y="1898024"/>
                  </a:lnTo>
                  <a:lnTo>
                    <a:pt x="1776096" y="1899926"/>
                  </a:lnTo>
                  <a:lnTo>
                    <a:pt x="1754823" y="1901829"/>
                  </a:lnTo>
                  <a:lnTo>
                    <a:pt x="1731328" y="1903415"/>
                  </a:lnTo>
                  <a:lnTo>
                    <a:pt x="1706563" y="1904366"/>
                  </a:lnTo>
                  <a:lnTo>
                    <a:pt x="1679893" y="1905000"/>
                  </a:lnTo>
                  <a:lnTo>
                    <a:pt x="1572578" y="1905000"/>
                  </a:lnTo>
                  <a:lnTo>
                    <a:pt x="1543686" y="1905000"/>
                  </a:lnTo>
                  <a:lnTo>
                    <a:pt x="1516698" y="1904366"/>
                  </a:lnTo>
                  <a:lnTo>
                    <a:pt x="1491616" y="1902780"/>
                  </a:lnTo>
                  <a:lnTo>
                    <a:pt x="1469073" y="1901195"/>
                  </a:lnTo>
                  <a:lnTo>
                    <a:pt x="1447801" y="1899292"/>
                  </a:lnTo>
                  <a:lnTo>
                    <a:pt x="1428433" y="1896438"/>
                  </a:lnTo>
                  <a:lnTo>
                    <a:pt x="1410971" y="1893584"/>
                  </a:lnTo>
                  <a:lnTo>
                    <a:pt x="1395731" y="1891047"/>
                  </a:lnTo>
                  <a:lnTo>
                    <a:pt x="1382396" y="1887559"/>
                  </a:lnTo>
                  <a:lnTo>
                    <a:pt x="1370648" y="1884388"/>
                  </a:lnTo>
                  <a:lnTo>
                    <a:pt x="1360806" y="1880582"/>
                  </a:lnTo>
                  <a:lnTo>
                    <a:pt x="1352551" y="1876777"/>
                  </a:lnTo>
                  <a:lnTo>
                    <a:pt x="1349376" y="1875191"/>
                  </a:lnTo>
                  <a:lnTo>
                    <a:pt x="1346201" y="1873289"/>
                  </a:lnTo>
                  <a:lnTo>
                    <a:pt x="1343661" y="1871386"/>
                  </a:lnTo>
                  <a:lnTo>
                    <a:pt x="1341756" y="1869800"/>
                  </a:lnTo>
                  <a:lnTo>
                    <a:pt x="1340168" y="1867898"/>
                  </a:lnTo>
                  <a:lnTo>
                    <a:pt x="1338898" y="1865678"/>
                  </a:lnTo>
                  <a:lnTo>
                    <a:pt x="1338263" y="1864092"/>
                  </a:lnTo>
                  <a:lnTo>
                    <a:pt x="1338263" y="1862190"/>
                  </a:lnTo>
                  <a:lnTo>
                    <a:pt x="1338581" y="1852042"/>
                  </a:lnTo>
                  <a:lnTo>
                    <a:pt x="1339533" y="1837137"/>
                  </a:lnTo>
                  <a:lnTo>
                    <a:pt x="1340168" y="1828575"/>
                  </a:lnTo>
                  <a:lnTo>
                    <a:pt x="1341438" y="1819062"/>
                  </a:lnTo>
                  <a:lnTo>
                    <a:pt x="1343343" y="1809231"/>
                  </a:lnTo>
                  <a:lnTo>
                    <a:pt x="1345248" y="1799084"/>
                  </a:lnTo>
                  <a:lnTo>
                    <a:pt x="1347788" y="1788619"/>
                  </a:lnTo>
                  <a:lnTo>
                    <a:pt x="1350328" y="1778788"/>
                  </a:lnTo>
                  <a:lnTo>
                    <a:pt x="1354138" y="1769592"/>
                  </a:lnTo>
                  <a:lnTo>
                    <a:pt x="1358266" y="1760713"/>
                  </a:lnTo>
                  <a:lnTo>
                    <a:pt x="1360171" y="1756907"/>
                  </a:lnTo>
                  <a:lnTo>
                    <a:pt x="1363028" y="1753102"/>
                  </a:lnTo>
                  <a:lnTo>
                    <a:pt x="1365568" y="1748979"/>
                  </a:lnTo>
                  <a:lnTo>
                    <a:pt x="1368108" y="1745808"/>
                  </a:lnTo>
                  <a:lnTo>
                    <a:pt x="1371283" y="1742637"/>
                  </a:lnTo>
                  <a:lnTo>
                    <a:pt x="1374458" y="1740100"/>
                  </a:lnTo>
                  <a:lnTo>
                    <a:pt x="1377633" y="1737563"/>
                  </a:lnTo>
                  <a:lnTo>
                    <a:pt x="1381126" y="1735660"/>
                  </a:lnTo>
                  <a:lnTo>
                    <a:pt x="1397636" y="1728050"/>
                  </a:lnTo>
                  <a:lnTo>
                    <a:pt x="1416686" y="1720439"/>
                  </a:lnTo>
                  <a:lnTo>
                    <a:pt x="1460183" y="1702363"/>
                  </a:lnTo>
                  <a:lnTo>
                    <a:pt x="1507808" y="1683019"/>
                  </a:lnTo>
                  <a:lnTo>
                    <a:pt x="1531938" y="1672872"/>
                  </a:lnTo>
                  <a:lnTo>
                    <a:pt x="1555116" y="1662090"/>
                  </a:lnTo>
                  <a:lnTo>
                    <a:pt x="1555116" y="1619913"/>
                  </a:lnTo>
                  <a:lnTo>
                    <a:pt x="1550353" y="1614205"/>
                  </a:lnTo>
                  <a:lnTo>
                    <a:pt x="1546226" y="1607546"/>
                  </a:lnTo>
                  <a:lnTo>
                    <a:pt x="1541781" y="1600886"/>
                  </a:lnTo>
                  <a:lnTo>
                    <a:pt x="1537653" y="1593593"/>
                  </a:lnTo>
                  <a:lnTo>
                    <a:pt x="1534161" y="1586299"/>
                  </a:lnTo>
                  <a:lnTo>
                    <a:pt x="1530668" y="1578688"/>
                  </a:lnTo>
                  <a:lnTo>
                    <a:pt x="1527493" y="1571077"/>
                  </a:lnTo>
                  <a:lnTo>
                    <a:pt x="1524318" y="1563467"/>
                  </a:lnTo>
                  <a:lnTo>
                    <a:pt x="1522096" y="1555539"/>
                  </a:lnTo>
                  <a:lnTo>
                    <a:pt x="1519556" y="1547611"/>
                  </a:lnTo>
                  <a:lnTo>
                    <a:pt x="1517651" y="1539366"/>
                  </a:lnTo>
                  <a:lnTo>
                    <a:pt x="1516063" y="1531755"/>
                  </a:lnTo>
                  <a:lnTo>
                    <a:pt x="1515111" y="1523827"/>
                  </a:lnTo>
                  <a:lnTo>
                    <a:pt x="1513841" y="1516216"/>
                  </a:lnTo>
                  <a:lnTo>
                    <a:pt x="1513523" y="1508289"/>
                  </a:lnTo>
                  <a:lnTo>
                    <a:pt x="1512888" y="1500995"/>
                  </a:lnTo>
                  <a:lnTo>
                    <a:pt x="1513523" y="1494970"/>
                  </a:lnTo>
                  <a:lnTo>
                    <a:pt x="1513841" y="1488627"/>
                  </a:lnTo>
                  <a:lnTo>
                    <a:pt x="1514158" y="1482919"/>
                  </a:lnTo>
                  <a:lnTo>
                    <a:pt x="1515428" y="1476894"/>
                  </a:lnTo>
                  <a:lnTo>
                    <a:pt x="1516698" y="1471186"/>
                  </a:lnTo>
                  <a:lnTo>
                    <a:pt x="1517651" y="1465478"/>
                  </a:lnTo>
                  <a:lnTo>
                    <a:pt x="1519238" y="1460087"/>
                  </a:lnTo>
                  <a:lnTo>
                    <a:pt x="1521143" y="1454696"/>
                  </a:lnTo>
                  <a:lnTo>
                    <a:pt x="1523366" y="1448988"/>
                  </a:lnTo>
                  <a:lnTo>
                    <a:pt x="1525588" y="1443914"/>
                  </a:lnTo>
                  <a:lnTo>
                    <a:pt x="1528446" y="1438840"/>
                  </a:lnTo>
                  <a:lnTo>
                    <a:pt x="1530986" y="1434083"/>
                  </a:lnTo>
                  <a:lnTo>
                    <a:pt x="1533843" y="1429326"/>
                  </a:lnTo>
                  <a:lnTo>
                    <a:pt x="1537018" y="1424570"/>
                  </a:lnTo>
                  <a:lnTo>
                    <a:pt x="1540193" y="1420447"/>
                  </a:lnTo>
                  <a:lnTo>
                    <a:pt x="1543686" y="1416325"/>
                  </a:lnTo>
                  <a:lnTo>
                    <a:pt x="1547178" y="1412519"/>
                  </a:lnTo>
                  <a:lnTo>
                    <a:pt x="1551306" y="1408714"/>
                  </a:lnTo>
                  <a:lnTo>
                    <a:pt x="1555116" y="1404909"/>
                  </a:lnTo>
                  <a:lnTo>
                    <a:pt x="1558926" y="1401420"/>
                  </a:lnTo>
                  <a:lnTo>
                    <a:pt x="1563371" y="1398883"/>
                  </a:lnTo>
                  <a:lnTo>
                    <a:pt x="1567816" y="1395712"/>
                  </a:lnTo>
                  <a:lnTo>
                    <a:pt x="1572578" y="1392858"/>
                  </a:lnTo>
                  <a:lnTo>
                    <a:pt x="1576706" y="1390321"/>
                  </a:lnTo>
                  <a:lnTo>
                    <a:pt x="1581468" y="1388419"/>
                  </a:lnTo>
                  <a:lnTo>
                    <a:pt x="1586548" y="1386516"/>
                  </a:lnTo>
                  <a:lnTo>
                    <a:pt x="1591311" y="1384930"/>
                  </a:lnTo>
                  <a:lnTo>
                    <a:pt x="1596391" y="1383662"/>
                  </a:lnTo>
                  <a:lnTo>
                    <a:pt x="1601471" y="1382710"/>
                  </a:lnTo>
                  <a:lnTo>
                    <a:pt x="1607186" y="1381759"/>
                  </a:lnTo>
                  <a:lnTo>
                    <a:pt x="1612266" y="1381442"/>
                  </a:lnTo>
                  <a:lnTo>
                    <a:pt x="1617663" y="1381125"/>
                  </a:lnTo>
                  <a:close/>
                  <a:moveTo>
                    <a:pt x="1290312" y="1293906"/>
                  </a:moveTo>
                  <a:lnTo>
                    <a:pt x="1285223" y="1307575"/>
                  </a:lnTo>
                  <a:lnTo>
                    <a:pt x="1279499" y="1320609"/>
                  </a:lnTo>
                  <a:lnTo>
                    <a:pt x="1273456" y="1333325"/>
                  </a:lnTo>
                  <a:lnTo>
                    <a:pt x="1266777" y="1345405"/>
                  </a:lnTo>
                  <a:lnTo>
                    <a:pt x="1260099" y="1357167"/>
                  </a:lnTo>
                  <a:lnTo>
                    <a:pt x="1253420" y="1368612"/>
                  </a:lnTo>
                  <a:lnTo>
                    <a:pt x="1245787" y="1379420"/>
                  </a:lnTo>
                  <a:lnTo>
                    <a:pt x="1238473" y="1389275"/>
                  </a:lnTo>
                  <a:lnTo>
                    <a:pt x="1247060" y="1385142"/>
                  </a:lnTo>
                  <a:lnTo>
                    <a:pt x="1255964" y="1380374"/>
                  </a:lnTo>
                  <a:lnTo>
                    <a:pt x="1264869" y="1375923"/>
                  </a:lnTo>
                  <a:lnTo>
                    <a:pt x="1273138" y="1371155"/>
                  </a:lnTo>
                  <a:lnTo>
                    <a:pt x="1281407" y="1366068"/>
                  </a:lnTo>
                  <a:lnTo>
                    <a:pt x="1289676" y="1360346"/>
                  </a:lnTo>
                  <a:lnTo>
                    <a:pt x="1297626" y="1354624"/>
                  </a:lnTo>
                  <a:lnTo>
                    <a:pt x="1305259" y="1348902"/>
                  </a:lnTo>
                  <a:lnTo>
                    <a:pt x="1312892" y="1342544"/>
                  </a:lnTo>
                  <a:lnTo>
                    <a:pt x="1320207" y="1336504"/>
                  </a:lnTo>
                  <a:lnTo>
                    <a:pt x="1327839" y="1329828"/>
                  </a:lnTo>
                  <a:lnTo>
                    <a:pt x="1334518" y="1322834"/>
                  </a:lnTo>
                  <a:lnTo>
                    <a:pt x="1341515" y="1315841"/>
                  </a:lnTo>
                  <a:lnTo>
                    <a:pt x="1347875" y="1308847"/>
                  </a:lnTo>
                  <a:lnTo>
                    <a:pt x="1354554" y="1301217"/>
                  </a:lnTo>
                  <a:lnTo>
                    <a:pt x="1360596" y="1293906"/>
                  </a:lnTo>
                  <a:lnTo>
                    <a:pt x="1290312" y="1293906"/>
                  </a:lnTo>
                  <a:close/>
                  <a:moveTo>
                    <a:pt x="1123346" y="1293906"/>
                  </a:moveTo>
                  <a:lnTo>
                    <a:pt x="1123346" y="1417250"/>
                  </a:lnTo>
                  <a:lnTo>
                    <a:pt x="1138929" y="1415978"/>
                  </a:lnTo>
                  <a:lnTo>
                    <a:pt x="1154831" y="1414071"/>
                  </a:lnTo>
                  <a:lnTo>
                    <a:pt x="1161828" y="1409620"/>
                  </a:lnTo>
                  <a:lnTo>
                    <a:pt x="1168506" y="1405488"/>
                  </a:lnTo>
                  <a:lnTo>
                    <a:pt x="1175503" y="1400083"/>
                  </a:lnTo>
                  <a:lnTo>
                    <a:pt x="1182499" y="1394679"/>
                  </a:lnTo>
                  <a:lnTo>
                    <a:pt x="1188542" y="1388321"/>
                  </a:lnTo>
                  <a:lnTo>
                    <a:pt x="1195221" y="1381963"/>
                  </a:lnTo>
                  <a:lnTo>
                    <a:pt x="1201263" y="1374970"/>
                  </a:lnTo>
                  <a:lnTo>
                    <a:pt x="1207624" y="1367658"/>
                  </a:lnTo>
                  <a:lnTo>
                    <a:pt x="1213348" y="1359710"/>
                  </a:lnTo>
                  <a:lnTo>
                    <a:pt x="1219391" y="1351445"/>
                  </a:lnTo>
                  <a:lnTo>
                    <a:pt x="1224797" y="1342544"/>
                  </a:lnTo>
                  <a:lnTo>
                    <a:pt x="1230522" y="1333643"/>
                  </a:lnTo>
                  <a:lnTo>
                    <a:pt x="1235610" y="1324106"/>
                  </a:lnTo>
                  <a:lnTo>
                    <a:pt x="1240699" y="1314251"/>
                  </a:lnTo>
                  <a:lnTo>
                    <a:pt x="1245469" y="1304396"/>
                  </a:lnTo>
                  <a:lnTo>
                    <a:pt x="1249922" y="1293906"/>
                  </a:lnTo>
                  <a:lnTo>
                    <a:pt x="1123346" y="1293906"/>
                  </a:lnTo>
                  <a:close/>
                  <a:moveTo>
                    <a:pt x="959878" y="1293906"/>
                  </a:moveTo>
                  <a:lnTo>
                    <a:pt x="964649" y="1304396"/>
                  </a:lnTo>
                  <a:lnTo>
                    <a:pt x="969419" y="1314251"/>
                  </a:lnTo>
                  <a:lnTo>
                    <a:pt x="974508" y="1324106"/>
                  </a:lnTo>
                  <a:lnTo>
                    <a:pt x="979596" y="1333643"/>
                  </a:lnTo>
                  <a:lnTo>
                    <a:pt x="985321" y="1342544"/>
                  </a:lnTo>
                  <a:lnTo>
                    <a:pt x="990727" y="1351445"/>
                  </a:lnTo>
                  <a:lnTo>
                    <a:pt x="996770" y="1359710"/>
                  </a:lnTo>
                  <a:lnTo>
                    <a:pt x="1002494" y="1367658"/>
                  </a:lnTo>
                  <a:lnTo>
                    <a:pt x="1008537" y="1374970"/>
                  </a:lnTo>
                  <a:lnTo>
                    <a:pt x="1014898" y="1381963"/>
                  </a:lnTo>
                  <a:lnTo>
                    <a:pt x="1021258" y="1388321"/>
                  </a:lnTo>
                  <a:lnTo>
                    <a:pt x="1027937" y="1394679"/>
                  </a:lnTo>
                  <a:lnTo>
                    <a:pt x="1034615" y="1400083"/>
                  </a:lnTo>
                  <a:lnTo>
                    <a:pt x="1041294" y="1405488"/>
                  </a:lnTo>
                  <a:lnTo>
                    <a:pt x="1048291" y="1409620"/>
                  </a:lnTo>
                  <a:lnTo>
                    <a:pt x="1055287" y="1414071"/>
                  </a:lnTo>
                  <a:lnTo>
                    <a:pt x="1070871" y="1415978"/>
                  </a:lnTo>
                  <a:lnTo>
                    <a:pt x="1086454" y="1417250"/>
                  </a:lnTo>
                  <a:lnTo>
                    <a:pt x="1086454" y="1293906"/>
                  </a:lnTo>
                  <a:lnTo>
                    <a:pt x="959878" y="1293906"/>
                  </a:lnTo>
                  <a:close/>
                  <a:moveTo>
                    <a:pt x="849522" y="1293906"/>
                  </a:moveTo>
                  <a:lnTo>
                    <a:pt x="855565" y="1301217"/>
                  </a:lnTo>
                  <a:lnTo>
                    <a:pt x="861925" y="1308847"/>
                  </a:lnTo>
                  <a:lnTo>
                    <a:pt x="868604" y="1315841"/>
                  </a:lnTo>
                  <a:lnTo>
                    <a:pt x="875282" y="1322834"/>
                  </a:lnTo>
                  <a:lnTo>
                    <a:pt x="882279" y="1329828"/>
                  </a:lnTo>
                  <a:lnTo>
                    <a:pt x="889912" y="1336504"/>
                  </a:lnTo>
                  <a:lnTo>
                    <a:pt x="896908" y="1342544"/>
                  </a:lnTo>
                  <a:lnTo>
                    <a:pt x="904859" y="1348902"/>
                  </a:lnTo>
                  <a:lnTo>
                    <a:pt x="912174" y="1354624"/>
                  </a:lnTo>
                  <a:lnTo>
                    <a:pt x="920443" y="1360346"/>
                  </a:lnTo>
                  <a:lnTo>
                    <a:pt x="928393" y="1366068"/>
                  </a:lnTo>
                  <a:lnTo>
                    <a:pt x="936662" y="1371155"/>
                  </a:lnTo>
                  <a:lnTo>
                    <a:pt x="945249" y="1375923"/>
                  </a:lnTo>
                  <a:lnTo>
                    <a:pt x="954154" y="1380374"/>
                  </a:lnTo>
                  <a:lnTo>
                    <a:pt x="962741" y="1385142"/>
                  </a:lnTo>
                  <a:lnTo>
                    <a:pt x="971964" y="1389275"/>
                  </a:lnTo>
                  <a:lnTo>
                    <a:pt x="964331" y="1379420"/>
                  </a:lnTo>
                  <a:lnTo>
                    <a:pt x="956698" y="1368612"/>
                  </a:lnTo>
                  <a:lnTo>
                    <a:pt x="949701" y="1357167"/>
                  </a:lnTo>
                  <a:lnTo>
                    <a:pt x="943023" y="1345405"/>
                  </a:lnTo>
                  <a:lnTo>
                    <a:pt x="936662" y="1333325"/>
                  </a:lnTo>
                  <a:lnTo>
                    <a:pt x="930938" y="1320609"/>
                  </a:lnTo>
                  <a:lnTo>
                    <a:pt x="924895" y="1307575"/>
                  </a:lnTo>
                  <a:lnTo>
                    <a:pt x="919489" y="1293906"/>
                  </a:lnTo>
                  <a:lnTo>
                    <a:pt x="849522" y="1293906"/>
                  </a:lnTo>
                  <a:close/>
                  <a:moveTo>
                    <a:pt x="1324341" y="1114930"/>
                  </a:moveTo>
                  <a:lnTo>
                    <a:pt x="1323069" y="1133685"/>
                  </a:lnTo>
                  <a:lnTo>
                    <a:pt x="1321797" y="1152759"/>
                  </a:lnTo>
                  <a:lnTo>
                    <a:pt x="1319888" y="1171197"/>
                  </a:lnTo>
                  <a:lnTo>
                    <a:pt x="1317344" y="1189000"/>
                  </a:lnTo>
                  <a:lnTo>
                    <a:pt x="1314482" y="1206802"/>
                  </a:lnTo>
                  <a:lnTo>
                    <a:pt x="1310984" y="1223968"/>
                  </a:lnTo>
                  <a:lnTo>
                    <a:pt x="1306849" y="1240499"/>
                  </a:lnTo>
                  <a:lnTo>
                    <a:pt x="1302715" y="1257030"/>
                  </a:lnTo>
                  <a:lnTo>
                    <a:pt x="1385721" y="1257030"/>
                  </a:lnTo>
                  <a:lnTo>
                    <a:pt x="1390173" y="1249400"/>
                  </a:lnTo>
                  <a:lnTo>
                    <a:pt x="1394626" y="1241135"/>
                  </a:lnTo>
                  <a:lnTo>
                    <a:pt x="1398760" y="1232869"/>
                  </a:lnTo>
                  <a:lnTo>
                    <a:pt x="1402894" y="1224604"/>
                  </a:lnTo>
                  <a:lnTo>
                    <a:pt x="1406393" y="1215703"/>
                  </a:lnTo>
                  <a:lnTo>
                    <a:pt x="1409891" y="1207120"/>
                  </a:lnTo>
                  <a:lnTo>
                    <a:pt x="1413071" y="1198537"/>
                  </a:lnTo>
                  <a:lnTo>
                    <a:pt x="1415616" y="1189635"/>
                  </a:lnTo>
                  <a:lnTo>
                    <a:pt x="1418478" y="1180734"/>
                  </a:lnTo>
                  <a:lnTo>
                    <a:pt x="1421022" y="1171515"/>
                  </a:lnTo>
                  <a:lnTo>
                    <a:pt x="1423248" y="1162296"/>
                  </a:lnTo>
                  <a:lnTo>
                    <a:pt x="1424838" y="1153077"/>
                  </a:lnTo>
                  <a:lnTo>
                    <a:pt x="1426429" y="1143540"/>
                  </a:lnTo>
                  <a:lnTo>
                    <a:pt x="1428019" y="1134321"/>
                  </a:lnTo>
                  <a:lnTo>
                    <a:pt x="1429291" y="1124784"/>
                  </a:lnTo>
                  <a:lnTo>
                    <a:pt x="1429927" y="1114930"/>
                  </a:lnTo>
                  <a:lnTo>
                    <a:pt x="1324341" y="1114930"/>
                  </a:lnTo>
                  <a:close/>
                  <a:moveTo>
                    <a:pt x="1123346" y="1114930"/>
                  </a:moveTo>
                  <a:lnTo>
                    <a:pt x="1123346" y="1257030"/>
                  </a:lnTo>
                  <a:lnTo>
                    <a:pt x="1263597" y="1257030"/>
                  </a:lnTo>
                  <a:lnTo>
                    <a:pt x="1268368" y="1241135"/>
                  </a:lnTo>
                  <a:lnTo>
                    <a:pt x="1272502" y="1223968"/>
                  </a:lnTo>
                  <a:lnTo>
                    <a:pt x="1276636" y="1206802"/>
                  </a:lnTo>
                  <a:lnTo>
                    <a:pt x="1279817" y="1189318"/>
                  </a:lnTo>
                  <a:lnTo>
                    <a:pt x="1282361" y="1171197"/>
                  </a:lnTo>
                  <a:lnTo>
                    <a:pt x="1284905" y="1152759"/>
                  </a:lnTo>
                  <a:lnTo>
                    <a:pt x="1286495" y="1133685"/>
                  </a:lnTo>
                  <a:lnTo>
                    <a:pt x="1287767" y="1114930"/>
                  </a:lnTo>
                  <a:lnTo>
                    <a:pt x="1123346" y="1114930"/>
                  </a:lnTo>
                  <a:close/>
                  <a:moveTo>
                    <a:pt x="922669" y="1114930"/>
                  </a:moveTo>
                  <a:lnTo>
                    <a:pt x="923623" y="1133685"/>
                  </a:lnTo>
                  <a:lnTo>
                    <a:pt x="925213" y="1152759"/>
                  </a:lnTo>
                  <a:lnTo>
                    <a:pt x="927121" y="1171197"/>
                  </a:lnTo>
                  <a:lnTo>
                    <a:pt x="929984" y="1189318"/>
                  </a:lnTo>
                  <a:lnTo>
                    <a:pt x="933482" y="1206802"/>
                  </a:lnTo>
                  <a:lnTo>
                    <a:pt x="937616" y="1223968"/>
                  </a:lnTo>
                  <a:lnTo>
                    <a:pt x="941751" y="1241135"/>
                  </a:lnTo>
                  <a:lnTo>
                    <a:pt x="946521" y="1257030"/>
                  </a:lnTo>
                  <a:lnTo>
                    <a:pt x="1086454" y="1257030"/>
                  </a:lnTo>
                  <a:lnTo>
                    <a:pt x="1086454" y="1114930"/>
                  </a:lnTo>
                  <a:lnTo>
                    <a:pt x="922669" y="1114930"/>
                  </a:lnTo>
                  <a:close/>
                  <a:moveTo>
                    <a:pt x="780191" y="1114930"/>
                  </a:moveTo>
                  <a:lnTo>
                    <a:pt x="781146" y="1124784"/>
                  </a:lnTo>
                  <a:lnTo>
                    <a:pt x="782100" y="1134321"/>
                  </a:lnTo>
                  <a:lnTo>
                    <a:pt x="783372" y="1143540"/>
                  </a:lnTo>
                  <a:lnTo>
                    <a:pt x="784962" y="1153077"/>
                  </a:lnTo>
                  <a:lnTo>
                    <a:pt x="786870" y="1162296"/>
                  </a:lnTo>
                  <a:lnTo>
                    <a:pt x="789414" y="1171515"/>
                  </a:lnTo>
                  <a:lnTo>
                    <a:pt x="791641" y="1180734"/>
                  </a:lnTo>
                  <a:lnTo>
                    <a:pt x="794503" y="1189635"/>
                  </a:lnTo>
                  <a:lnTo>
                    <a:pt x="797047" y="1198537"/>
                  </a:lnTo>
                  <a:lnTo>
                    <a:pt x="800227" y="1207120"/>
                  </a:lnTo>
                  <a:lnTo>
                    <a:pt x="803726" y="1215703"/>
                  </a:lnTo>
                  <a:lnTo>
                    <a:pt x="807542" y="1224604"/>
                  </a:lnTo>
                  <a:lnTo>
                    <a:pt x="811358" y="1232869"/>
                  </a:lnTo>
                  <a:lnTo>
                    <a:pt x="815175" y="1241135"/>
                  </a:lnTo>
                  <a:lnTo>
                    <a:pt x="819627" y="1249400"/>
                  </a:lnTo>
                  <a:lnTo>
                    <a:pt x="824398" y="1257030"/>
                  </a:lnTo>
                  <a:lnTo>
                    <a:pt x="907403" y="1257030"/>
                  </a:lnTo>
                  <a:lnTo>
                    <a:pt x="903269" y="1240499"/>
                  </a:lnTo>
                  <a:lnTo>
                    <a:pt x="899135" y="1223968"/>
                  </a:lnTo>
                  <a:lnTo>
                    <a:pt x="895636" y="1206802"/>
                  </a:lnTo>
                  <a:lnTo>
                    <a:pt x="892456" y="1189000"/>
                  </a:lnTo>
                  <a:lnTo>
                    <a:pt x="890230" y="1171197"/>
                  </a:lnTo>
                  <a:lnTo>
                    <a:pt x="888322" y="1152759"/>
                  </a:lnTo>
                  <a:lnTo>
                    <a:pt x="886732" y="1133685"/>
                  </a:lnTo>
                  <a:lnTo>
                    <a:pt x="885777" y="1114930"/>
                  </a:lnTo>
                  <a:lnTo>
                    <a:pt x="780191" y="1114930"/>
                  </a:lnTo>
                  <a:close/>
                  <a:moveTo>
                    <a:pt x="1303669" y="931503"/>
                  </a:moveTo>
                  <a:lnTo>
                    <a:pt x="1308121" y="948669"/>
                  </a:lnTo>
                  <a:lnTo>
                    <a:pt x="1311938" y="965836"/>
                  </a:lnTo>
                  <a:lnTo>
                    <a:pt x="1315754" y="983638"/>
                  </a:lnTo>
                  <a:lnTo>
                    <a:pt x="1318298" y="1001758"/>
                  </a:lnTo>
                  <a:lnTo>
                    <a:pt x="1320843" y="1020196"/>
                  </a:lnTo>
                  <a:lnTo>
                    <a:pt x="1322751" y="1039270"/>
                  </a:lnTo>
                  <a:lnTo>
                    <a:pt x="1324023" y="1058662"/>
                  </a:lnTo>
                  <a:lnTo>
                    <a:pt x="1324659" y="1078371"/>
                  </a:lnTo>
                  <a:lnTo>
                    <a:pt x="1430245" y="1078371"/>
                  </a:lnTo>
                  <a:lnTo>
                    <a:pt x="1429927" y="1068517"/>
                  </a:lnTo>
                  <a:lnTo>
                    <a:pt x="1428655" y="1058662"/>
                  </a:lnTo>
                  <a:lnTo>
                    <a:pt x="1428019" y="1048807"/>
                  </a:lnTo>
                  <a:lnTo>
                    <a:pt x="1426429" y="1039270"/>
                  </a:lnTo>
                  <a:lnTo>
                    <a:pt x="1424838" y="1029415"/>
                  </a:lnTo>
                  <a:lnTo>
                    <a:pt x="1422930" y="1019878"/>
                  </a:lnTo>
                  <a:lnTo>
                    <a:pt x="1420386" y="1010341"/>
                  </a:lnTo>
                  <a:lnTo>
                    <a:pt x="1417842" y="1001440"/>
                  </a:lnTo>
                  <a:lnTo>
                    <a:pt x="1414979" y="992221"/>
                  </a:lnTo>
                  <a:lnTo>
                    <a:pt x="1412117" y="983320"/>
                  </a:lnTo>
                  <a:lnTo>
                    <a:pt x="1408619" y="974101"/>
                  </a:lnTo>
                  <a:lnTo>
                    <a:pt x="1405121" y="965518"/>
                  </a:lnTo>
                  <a:lnTo>
                    <a:pt x="1401622" y="956935"/>
                  </a:lnTo>
                  <a:lnTo>
                    <a:pt x="1397170" y="948033"/>
                  </a:lnTo>
                  <a:lnTo>
                    <a:pt x="1393035" y="939768"/>
                  </a:lnTo>
                  <a:lnTo>
                    <a:pt x="1388583" y="931503"/>
                  </a:lnTo>
                  <a:lnTo>
                    <a:pt x="1303669" y="931503"/>
                  </a:lnTo>
                  <a:close/>
                  <a:moveTo>
                    <a:pt x="1123346" y="931503"/>
                  </a:moveTo>
                  <a:lnTo>
                    <a:pt x="1123346" y="1078371"/>
                  </a:lnTo>
                  <a:lnTo>
                    <a:pt x="1288085" y="1078371"/>
                  </a:lnTo>
                  <a:lnTo>
                    <a:pt x="1287131" y="1058662"/>
                  </a:lnTo>
                  <a:lnTo>
                    <a:pt x="1285541" y="1039270"/>
                  </a:lnTo>
                  <a:lnTo>
                    <a:pt x="1283633" y="1020196"/>
                  </a:lnTo>
                  <a:lnTo>
                    <a:pt x="1280771" y="1001758"/>
                  </a:lnTo>
                  <a:lnTo>
                    <a:pt x="1277909" y="983638"/>
                  </a:lnTo>
                  <a:lnTo>
                    <a:pt x="1274092" y="965836"/>
                  </a:lnTo>
                  <a:lnTo>
                    <a:pt x="1269958" y="948669"/>
                  </a:lnTo>
                  <a:lnTo>
                    <a:pt x="1264869" y="931503"/>
                  </a:lnTo>
                  <a:lnTo>
                    <a:pt x="1123346" y="931503"/>
                  </a:lnTo>
                  <a:close/>
                  <a:moveTo>
                    <a:pt x="944931" y="931503"/>
                  </a:moveTo>
                  <a:lnTo>
                    <a:pt x="940161" y="948669"/>
                  </a:lnTo>
                  <a:lnTo>
                    <a:pt x="936026" y="965836"/>
                  </a:lnTo>
                  <a:lnTo>
                    <a:pt x="932528" y="983638"/>
                  </a:lnTo>
                  <a:lnTo>
                    <a:pt x="928711" y="1001758"/>
                  </a:lnTo>
                  <a:lnTo>
                    <a:pt x="926485" y="1020196"/>
                  </a:lnTo>
                  <a:lnTo>
                    <a:pt x="924577" y="1039270"/>
                  </a:lnTo>
                  <a:lnTo>
                    <a:pt x="922987" y="1058662"/>
                  </a:lnTo>
                  <a:lnTo>
                    <a:pt x="922033" y="1078371"/>
                  </a:lnTo>
                  <a:lnTo>
                    <a:pt x="1086454" y="1078371"/>
                  </a:lnTo>
                  <a:lnTo>
                    <a:pt x="1086454" y="931503"/>
                  </a:lnTo>
                  <a:lnTo>
                    <a:pt x="944931" y="931503"/>
                  </a:lnTo>
                  <a:close/>
                  <a:moveTo>
                    <a:pt x="821535" y="931503"/>
                  </a:moveTo>
                  <a:lnTo>
                    <a:pt x="817401" y="939768"/>
                  </a:lnTo>
                  <a:lnTo>
                    <a:pt x="812949" y="948033"/>
                  </a:lnTo>
                  <a:lnTo>
                    <a:pt x="808496" y="956935"/>
                  </a:lnTo>
                  <a:lnTo>
                    <a:pt x="804998" y="965518"/>
                  </a:lnTo>
                  <a:lnTo>
                    <a:pt x="801499" y="974101"/>
                  </a:lnTo>
                  <a:lnTo>
                    <a:pt x="798001" y="983320"/>
                  </a:lnTo>
                  <a:lnTo>
                    <a:pt x="795139" y="992221"/>
                  </a:lnTo>
                  <a:lnTo>
                    <a:pt x="791959" y="1001440"/>
                  </a:lnTo>
                  <a:lnTo>
                    <a:pt x="789732" y="1010341"/>
                  </a:lnTo>
                  <a:lnTo>
                    <a:pt x="787188" y="1019878"/>
                  </a:lnTo>
                  <a:lnTo>
                    <a:pt x="785280" y="1029415"/>
                  </a:lnTo>
                  <a:lnTo>
                    <a:pt x="783690" y="1039270"/>
                  </a:lnTo>
                  <a:lnTo>
                    <a:pt x="782100" y="1048807"/>
                  </a:lnTo>
                  <a:lnTo>
                    <a:pt x="781146" y="1058662"/>
                  </a:lnTo>
                  <a:lnTo>
                    <a:pt x="780191" y="1068517"/>
                  </a:lnTo>
                  <a:lnTo>
                    <a:pt x="779873" y="1078371"/>
                  </a:lnTo>
                  <a:lnTo>
                    <a:pt x="885459" y="1078371"/>
                  </a:lnTo>
                  <a:lnTo>
                    <a:pt x="886413" y="1058662"/>
                  </a:lnTo>
                  <a:lnTo>
                    <a:pt x="887368" y="1039270"/>
                  </a:lnTo>
                  <a:lnTo>
                    <a:pt x="889276" y="1020196"/>
                  </a:lnTo>
                  <a:lnTo>
                    <a:pt x="891820" y="1001758"/>
                  </a:lnTo>
                  <a:lnTo>
                    <a:pt x="894682" y="983638"/>
                  </a:lnTo>
                  <a:lnTo>
                    <a:pt x="898181" y="965836"/>
                  </a:lnTo>
                  <a:lnTo>
                    <a:pt x="901997" y="948669"/>
                  </a:lnTo>
                  <a:lnTo>
                    <a:pt x="906449" y="931503"/>
                  </a:lnTo>
                  <a:lnTo>
                    <a:pt x="821535" y="931503"/>
                  </a:lnTo>
                  <a:close/>
                  <a:moveTo>
                    <a:pt x="600980" y="915987"/>
                  </a:moveTo>
                  <a:lnTo>
                    <a:pt x="703263" y="946155"/>
                  </a:lnTo>
                  <a:lnTo>
                    <a:pt x="684896" y="1008062"/>
                  </a:lnTo>
                  <a:lnTo>
                    <a:pt x="582613" y="977894"/>
                  </a:lnTo>
                  <a:lnTo>
                    <a:pt x="600980" y="915987"/>
                  </a:lnTo>
                  <a:close/>
                  <a:moveTo>
                    <a:pt x="1608505" y="911225"/>
                  </a:moveTo>
                  <a:lnTo>
                    <a:pt x="1627188" y="973241"/>
                  </a:lnTo>
                  <a:lnTo>
                    <a:pt x="1524588" y="1003300"/>
                  </a:lnTo>
                  <a:lnTo>
                    <a:pt x="1506538" y="940967"/>
                  </a:lnTo>
                  <a:lnTo>
                    <a:pt x="1608505" y="911225"/>
                  </a:lnTo>
                  <a:close/>
                  <a:moveTo>
                    <a:pt x="1238473" y="794807"/>
                  </a:moveTo>
                  <a:lnTo>
                    <a:pt x="1246105" y="805615"/>
                  </a:lnTo>
                  <a:lnTo>
                    <a:pt x="1253738" y="816424"/>
                  </a:lnTo>
                  <a:lnTo>
                    <a:pt x="1260735" y="828504"/>
                  </a:lnTo>
                  <a:lnTo>
                    <a:pt x="1268050" y="840584"/>
                  </a:lnTo>
                  <a:lnTo>
                    <a:pt x="1274728" y="853618"/>
                  </a:lnTo>
                  <a:lnTo>
                    <a:pt x="1280771" y="866970"/>
                  </a:lnTo>
                  <a:lnTo>
                    <a:pt x="1286495" y="880639"/>
                  </a:lnTo>
                  <a:lnTo>
                    <a:pt x="1291902" y="894945"/>
                  </a:lnTo>
                  <a:lnTo>
                    <a:pt x="1364095" y="894945"/>
                  </a:lnTo>
                  <a:lnTo>
                    <a:pt x="1357734" y="886997"/>
                  </a:lnTo>
                  <a:lnTo>
                    <a:pt x="1351055" y="879368"/>
                  </a:lnTo>
                  <a:lnTo>
                    <a:pt x="1344377" y="871738"/>
                  </a:lnTo>
                  <a:lnTo>
                    <a:pt x="1337698" y="864109"/>
                  </a:lnTo>
                  <a:lnTo>
                    <a:pt x="1330065" y="857115"/>
                  </a:lnTo>
                  <a:lnTo>
                    <a:pt x="1323069" y="850439"/>
                  </a:lnTo>
                  <a:lnTo>
                    <a:pt x="1315118" y="843763"/>
                  </a:lnTo>
                  <a:lnTo>
                    <a:pt x="1307485" y="837405"/>
                  </a:lnTo>
                  <a:lnTo>
                    <a:pt x="1299535" y="831047"/>
                  </a:lnTo>
                  <a:lnTo>
                    <a:pt x="1291266" y="825325"/>
                  </a:lnTo>
                  <a:lnTo>
                    <a:pt x="1282997" y="819285"/>
                  </a:lnTo>
                  <a:lnTo>
                    <a:pt x="1274092" y="814199"/>
                  </a:lnTo>
                  <a:lnTo>
                    <a:pt x="1265505" y="808794"/>
                  </a:lnTo>
                  <a:lnTo>
                    <a:pt x="1256600" y="804026"/>
                  </a:lnTo>
                  <a:lnTo>
                    <a:pt x="1247378" y="799257"/>
                  </a:lnTo>
                  <a:lnTo>
                    <a:pt x="1238473" y="794807"/>
                  </a:lnTo>
                  <a:close/>
                  <a:moveTo>
                    <a:pt x="971964" y="794807"/>
                  </a:moveTo>
                  <a:lnTo>
                    <a:pt x="962423" y="799257"/>
                  </a:lnTo>
                  <a:lnTo>
                    <a:pt x="953200" y="804026"/>
                  </a:lnTo>
                  <a:lnTo>
                    <a:pt x="944613" y="808794"/>
                  </a:lnTo>
                  <a:lnTo>
                    <a:pt x="935708" y="814199"/>
                  </a:lnTo>
                  <a:lnTo>
                    <a:pt x="927121" y="819285"/>
                  </a:lnTo>
                  <a:lnTo>
                    <a:pt x="918535" y="825325"/>
                  </a:lnTo>
                  <a:lnTo>
                    <a:pt x="910266" y="831047"/>
                  </a:lnTo>
                  <a:lnTo>
                    <a:pt x="902315" y="837405"/>
                  </a:lnTo>
                  <a:lnTo>
                    <a:pt x="894682" y="843763"/>
                  </a:lnTo>
                  <a:lnTo>
                    <a:pt x="887050" y="850439"/>
                  </a:lnTo>
                  <a:lnTo>
                    <a:pt x="879417" y="857115"/>
                  </a:lnTo>
                  <a:lnTo>
                    <a:pt x="872420" y="864109"/>
                  </a:lnTo>
                  <a:lnTo>
                    <a:pt x="865424" y="871738"/>
                  </a:lnTo>
                  <a:lnTo>
                    <a:pt x="858745" y="879368"/>
                  </a:lnTo>
                  <a:lnTo>
                    <a:pt x="852384" y="886997"/>
                  </a:lnTo>
                  <a:lnTo>
                    <a:pt x="846024" y="894945"/>
                  </a:lnTo>
                  <a:lnTo>
                    <a:pt x="917898" y="894945"/>
                  </a:lnTo>
                  <a:lnTo>
                    <a:pt x="923305" y="880639"/>
                  </a:lnTo>
                  <a:lnTo>
                    <a:pt x="929348" y="866970"/>
                  </a:lnTo>
                  <a:lnTo>
                    <a:pt x="935708" y="853618"/>
                  </a:lnTo>
                  <a:lnTo>
                    <a:pt x="942387" y="840584"/>
                  </a:lnTo>
                  <a:lnTo>
                    <a:pt x="949065" y="828504"/>
                  </a:lnTo>
                  <a:lnTo>
                    <a:pt x="956380" y="816424"/>
                  </a:lnTo>
                  <a:lnTo>
                    <a:pt x="964013" y="805615"/>
                  </a:lnTo>
                  <a:lnTo>
                    <a:pt x="971964" y="794807"/>
                  </a:lnTo>
                  <a:close/>
                  <a:moveTo>
                    <a:pt x="1123346" y="767150"/>
                  </a:moveTo>
                  <a:lnTo>
                    <a:pt x="1123346" y="894945"/>
                  </a:lnTo>
                  <a:lnTo>
                    <a:pt x="1251830" y="894945"/>
                  </a:lnTo>
                  <a:lnTo>
                    <a:pt x="1247060" y="883818"/>
                  </a:lnTo>
                  <a:lnTo>
                    <a:pt x="1242289" y="873645"/>
                  </a:lnTo>
                  <a:lnTo>
                    <a:pt x="1237201" y="863473"/>
                  </a:lnTo>
                  <a:lnTo>
                    <a:pt x="1232112" y="853618"/>
                  </a:lnTo>
                  <a:lnTo>
                    <a:pt x="1226388" y="844081"/>
                  </a:lnTo>
                  <a:lnTo>
                    <a:pt x="1220663" y="835180"/>
                  </a:lnTo>
                  <a:lnTo>
                    <a:pt x="1214939" y="826279"/>
                  </a:lnTo>
                  <a:lnTo>
                    <a:pt x="1208896" y="818649"/>
                  </a:lnTo>
                  <a:lnTo>
                    <a:pt x="1202535" y="810702"/>
                  </a:lnTo>
                  <a:lnTo>
                    <a:pt x="1196175" y="803708"/>
                  </a:lnTo>
                  <a:lnTo>
                    <a:pt x="1189496" y="796714"/>
                  </a:lnTo>
                  <a:lnTo>
                    <a:pt x="1182818" y="790674"/>
                  </a:lnTo>
                  <a:lnTo>
                    <a:pt x="1176139" y="784634"/>
                  </a:lnTo>
                  <a:lnTo>
                    <a:pt x="1168824" y="779548"/>
                  </a:lnTo>
                  <a:lnTo>
                    <a:pt x="1161828" y="774461"/>
                  </a:lnTo>
                  <a:lnTo>
                    <a:pt x="1154831" y="770329"/>
                  </a:lnTo>
                  <a:lnTo>
                    <a:pt x="1138929" y="768421"/>
                  </a:lnTo>
                  <a:lnTo>
                    <a:pt x="1123346" y="767150"/>
                  </a:lnTo>
                  <a:close/>
                  <a:moveTo>
                    <a:pt x="1086454" y="767150"/>
                  </a:moveTo>
                  <a:lnTo>
                    <a:pt x="1070871" y="768421"/>
                  </a:lnTo>
                  <a:lnTo>
                    <a:pt x="1055287" y="770329"/>
                  </a:lnTo>
                  <a:lnTo>
                    <a:pt x="1047973" y="774461"/>
                  </a:lnTo>
                  <a:lnTo>
                    <a:pt x="1040976" y="779548"/>
                  </a:lnTo>
                  <a:lnTo>
                    <a:pt x="1033979" y="784634"/>
                  </a:lnTo>
                  <a:lnTo>
                    <a:pt x="1026983" y="790674"/>
                  </a:lnTo>
                  <a:lnTo>
                    <a:pt x="1020304" y="796714"/>
                  </a:lnTo>
                  <a:lnTo>
                    <a:pt x="1013944" y="803708"/>
                  </a:lnTo>
                  <a:lnTo>
                    <a:pt x="1007265" y="810702"/>
                  </a:lnTo>
                  <a:lnTo>
                    <a:pt x="1000904" y="818649"/>
                  </a:lnTo>
                  <a:lnTo>
                    <a:pt x="995180" y="826279"/>
                  </a:lnTo>
                  <a:lnTo>
                    <a:pt x="989137" y="835180"/>
                  </a:lnTo>
                  <a:lnTo>
                    <a:pt x="983731" y="844081"/>
                  </a:lnTo>
                  <a:lnTo>
                    <a:pt x="978006" y="853618"/>
                  </a:lnTo>
                  <a:lnTo>
                    <a:pt x="972918" y="863473"/>
                  </a:lnTo>
                  <a:lnTo>
                    <a:pt x="967829" y="873645"/>
                  </a:lnTo>
                  <a:lnTo>
                    <a:pt x="962741" y="883818"/>
                  </a:lnTo>
                  <a:lnTo>
                    <a:pt x="958288" y="894945"/>
                  </a:lnTo>
                  <a:lnTo>
                    <a:pt x="1086454" y="894945"/>
                  </a:lnTo>
                  <a:lnTo>
                    <a:pt x="1086454" y="767150"/>
                  </a:lnTo>
                  <a:close/>
                  <a:moveTo>
                    <a:pt x="1095359" y="711200"/>
                  </a:moveTo>
                  <a:lnTo>
                    <a:pt x="1105218" y="711200"/>
                  </a:lnTo>
                  <a:lnTo>
                    <a:pt x="1115077" y="711200"/>
                  </a:lnTo>
                  <a:lnTo>
                    <a:pt x="1124300" y="711836"/>
                  </a:lnTo>
                  <a:lnTo>
                    <a:pt x="1134159" y="712471"/>
                  </a:lnTo>
                  <a:lnTo>
                    <a:pt x="1143700" y="713425"/>
                  </a:lnTo>
                  <a:lnTo>
                    <a:pt x="1153559" y="714379"/>
                  </a:lnTo>
                  <a:lnTo>
                    <a:pt x="1163100" y="715650"/>
                  </a:lnTo>
                  <a:lnTo>
                    <a:pt x="1172641" y="717240"/>
                  </a:lnTo>
                  <a:lnTo>
                    <a:pt x="1181545" y="718829"/>
                  </a:lnTo>
                  <a:lnTo>
                    <a:pt x="1191086" y="721055"/>
                  </a:lnTo>
                  <a:lnTo>
                    <a:pt x="1199991" y="723280"/>
                  </a:lnTo>
                  <a:lnTo>
                    <a:pt x="1218119" y="728366"/>
                  </a:lnTo>
                  <a:lnTo>
                    <a:pt x="1235929" y="734724"/>
                  </a:lnTo>
                  <a:lnTo>
                    <a:pt x="1253420" y="741400"/>
                  </a:lnTo>
                  <a:lnTo>
                    <a:pt x="1269958" y="748712"/>
                  </a:lnTo>
                  <a:lnTo>
                    <a:pt x="1286495" y="757295"/>
                  </a:lnTo>
                  <a:lnTo>
                    <a:pt x="1302715" y="766514"/>
                  </a:lnTo>
                  <a:lnTo>
                    <a:pt x="1317980" y="776369"/>
                  </a:lnTo>
                  <a:lnTo>
                    <a:pt x="1332928" y="786859"/>
                  </a:lnTo>
                  <a:lnTo>
                    <a:pt x="1347239" y="798304"/>
                  </a:lnTo>
                  <a:lnTo>
                    <a:pt x="1360914" y="810384"/>
                  </a:lnTo>
                  <a:lnTo>
                    <a:pt x="1374272" y="822782"/>
                  </a:lnTo>
                  <a:lnTo>
                    <a:pt x="1386993" y="836134"/>
                  </a:lnTo>
                  <a:lnTo>
                    <a:pt x="1398760" y="850121"/>
                  </a:lnTo>
                  <a:lnTo>
                    <a:pt x="1410209" y="864109"/>
                  </a:lnTo>
                  <a:lnTo>
                    <a:pt x="1421022" y="879368"/>
                  </a:lnTo>
                  <a:lnTo>
                    <a:pt x="1430881" y="894945"/>
                  </a:lnTo>
                  <a:lnTo>
                    <a:pt x="1439786" y="910839"/>
                  </a:lnTo>
                  <a:lnTo>
                    <a:pt x="1448373" y="927370"/>
                  </a:lnTo>
                  <a:lnTo>
                    <a:pt x="1456005" y="943901"/>
                  </a:lnTo>
                  <a:lnTo>
                    <a:pt x="1463002" y="961067"/>
                  </a:lnTo>
                  <a:lnTo>
                    <a:pt x="1469045" y="978869"/>
                  </a:lnTo>
                  <a:lnTo>
                    <a:pt x="1474133" y="996990"/>
                  </a:lnTo>
                  <a:lnTo>
                    <a:pt x="1476041" y="1006209"/>
                  </a:lnTo>
                  <a:lnTo>
                    <a:pt x="1478585" y="1015428"/>
                  </a:lnTo>
                  <a:lnTo>
                    <a:pt x="1480176" y="1024647"/>
                  </a:lnTo>
                  <a:lnTo>
                    <a:pt x="1481448" y="1034184"/>
                  </a:lnTo>
                  <a:lnTo>
                    <a:pt x="1482720" y="1043721"/>
                  </a:lnTo>
                  <a:lnTo>
                    <a:pt x="1483992" y="1053257"/>
                  </a:lnTo>
                  <a:lnTo>
                    <a:pt x="1484628" y="1062794"/>
                  </a:lnTo>
                  <a:lnTo>
                    <a:pt x="1485582" y="1072649"/>
                  </a:lnTo>
                  <a:lnTo>
                    <a:pt x="1485900" y="1082186"/>
                  </a:lnTo>
                  <a:lnTo>
                    <a:pt x="1485900" y="1092041"/>
                  </a:lnTo>
                  <a:lnTo>
                    <a:pt x="1485900" y="1101896"/>
                  </a:lnTo>
                  <a:lnTo>
                    <a:pt x="1485582" y="1111751"/>
                  </a:lnTo>
                  <a:lnTo>
                    <a:pt x="1484628" y="1121605"/>
                  </a:lnTo>
                  <a:lnTo>
                    <a:pt x="1483992" y="1131142"/>
                  </a:lnTo>
                  <a:lnTo>
                    <a:pt x="1482720" y="1140361"/>
                  </a:lnTo>
                  <a:lnTo>
                    <a:pt x="1481448" y="1149898"/>
                  </a:lnTo>
                  <a:lnTo>
                    <a:pt x="1480176" y="1159435"/>
                  </a:lnTo>
                  <a:lnTo>
                    <a:pt x="1478585" y="1168972"/>
                  </a:lnTo>
                  <a:lnTo>
                    <a:pt x="1476041" y="1177873"/>
                  </a:lnTo>
                  <a:lnTo>
                    <a:pt x="1474133" y="1187410"/>
                  </a:lnTo>
                  <a:lnTo>
                    <a:pt x="1469045" y="1205212"/>
                  </a:lnTo>
                  <a:lnTo>
                    <a:pt x="1463002" y="1223015"/>
                  </a:lnTo>
                  <a:lnTo>
                    <a:pt x="1456005" y="1240181"/>
                  </a:lnTo>
                  <a:lnTo>
                    <a:pt x="1448373" y="1257030"/>
                  </a:lnTo>
                  <a:lnTo>
                    <a:pt x="1439786" y="1273878"/>
                  </a:lnTo>
                  <a:lnTo>
                    <a:pt x="1430881" y="1289455"/>
                  </a:lnTo>
                  <a:lnTo>
                    <a:pt x="1421022" y="1304714"/>
                  </a:lnTo>
                  <a:lnTo>
                    <a:pt x="1410209" y="1319973"/>
                  </a:lnTo>
                  <a:lnTo>
                    <a:pt x="1398760" y="1334279"/>
                  </a:lnTo>
                  <a:lnTo>
                    <a:pt x="1386993" y="1348266"/>
                  </a:lnTo>
                  <a:lnTo>
                    <a:pt x="1374272" y="1361300"/>
                  </a:lnTo>
                  <a:lnTo>
                    <a:pt x="1360914" y="1373698"/>
                  </a:lnTo>
                  <a:lnTo>
                    <a:pt x="1347239" y="1386096"/>
                  </a:lnTo>
                  <a:lnTo>
                    <a:pt x="1332928" y="1397540"/>
                  </a:lnTo>
                  <a:lnTo>
                    <a:pt x="1317980" y="1407713"/>
                  </a:lnTo>
                  <a:lnTo>
                    <a:pt x="1302715" y="1417886"/>
                  </a:lnTo>
                  <a:lnTo>
                    <a:pt x="1286495" y="1427105"/>
                  </a:lnTo>
                  <a:lnTo>
                    <a:pt x="1269958" y="1435370"/>
                  </a:lnTo>
                  <a:lnTo>
                    <a:pt x="1253420" y="1443317"/>
                  </a:lnTo>
                  <a:lnTo>
                    <a:pt x="1235929" y="1449993"/>
                  </a:lnTo>
                  <a:lnTo>
                    <a:pt x="1218119" y="1455715"/>
                  </a:lnTo>
                  <a:lnTo>
                    <a:pt x="1199991" y="1460802"/>
                  </a:lnTo>
                  <a:lnTo>
                    <a:pt x="1191086" y="1463345"/>
                  </a:lnTo>
                  <a:lnTo>
                    <a:pt x="1181545" y="1465253"/>
                  </a:lnTo>
                  <a:lnTo>
                    <a:pt x="1172641" y="1467160"/>
                  </a:lnTo>
                  <a:lnTo>
                    <a:pt x="1163100" y="1468750"/>
                  </a:lnTo>
                  <a:lnTo>
                    <a:pt x="1153559" y="1470021"/>
                  </a:lnTo>
                  <a:lnTo>
                    <a:pt x="1143700" y="1471293"/>
                  </a:lnTo>
                  <a:lnTo>
                    <a:pt x="1134159" y="1471929"/>
                  </a:lnTo>
                  <a:lnTo>
                    <a:pt x="1124300" y="1472247"/>
                  </a:lnTo>
                  <a:lnTo>
                    <a:pt x="1115077" y="1472882"/>
                  </a:lnTo>
                  <a:lnTo>
                    <a:pt x="1105218" y="1473200"/>
                  </a:lnTo>
                  <a:lnTo>
                    <a:pt x="1095359" y="1472882"/>
                  </a:lnTo>
                  <a:lnTo>
                    <a:pt x="1085500" y="1472247"/>
                  </a:lnTo>
                  <a:lnTo>
                    <a:pt x="1075959" y="1471929"/>
                  </a:lnTo>
                  <a:lnTo>
                    <a:pt x="1066100" y="1471293"/>
                  </a:lnTo>
                  <a:lnTo>
                    <a:pt x="1056560" y="1470021"/>
                  </a:lnTo>
                  <a:lnTo>
                    <a:pt x="1047019" y="1468750"/>
                  </a:lnTo>
                  <a:lnTo>
                    <a:pt x="1037796" y="1467160"/>
                  </a:lnTo>
                  <a:lnTo>
                    <a:pt x="1028255" y="1465253"/>
                  </a:lnTo>
                  <a:lnTo>
                    <a:pt x="1019032" y="1463345"/>
                  </a:lnTo>
                  <a:lnTo>
                    <a:pt x="1010127" y="1460802"/>
                  </a:lnTo>
                  <a:lnTo>
                    <a:pt x="991999" y="1455715"/>
                  </a:lnTo>
                  <a:lnTo>
                    <a:pt x="974190" y="1449993"/>
                  </a:lnTo>
                  <a:lnTo>
                    <a:pt x="956698" y="1443317"/>
                  </a:lnTo>
                  <a:lnTo>
                    <a:pt x="939843" y="1435370"/>
                  </a:lnTo>
                  <a:lnTo>
                    <a:pt x="923623" y="1427105"/>
                  </a:lnTo>
                  <a:lnTo>
                    <a:pt x="907403" y="1417886"/>
                  </a:lnTo>
                  <a:lnTo>
                    <a:pt x="892138" y="1407713"/>
                  </a:lnTo>
                  <a:lnTo>
                    <a:pt x="877191" y="1397540"/>
                  </a:lnTo>
                  <a:lnTo>
                    <a:pt x="862561" y="1386096"/>
                  </a:lnTo>
                  <a:lnTo>
                    <a:pt x="848886" y="1373698"/>
                  </a:lnTo>
                  <a:lnTo>
                    <a:pt x="835847" y="1361300"/>
                  </a:lnTo>
                  <a:lnTo>
                    <a:pt x="823126" y="1348266"/>
                  </a:lnTo>
                  <a:lnTo>
                    <a:pt x="811040" y="1334279"/>
                  </a:lnTo>
                  <a:lnTo>
                    <a:pt x="799909" y="1319973"/>
                  </a:lnTo>
                  <a:lnTo>
                    <a:pt x="789414" y="1304714"/>
                  </a:lnTo>
                  <a:lnTo>
                    <a:pt x="778919" y="1289455"/>
                  </a:lnTo>
                  <a:lnTo>
                    <a:pt x="770014" y="1273878"/>
                  </a:lnTo>
                  <a:lnTo>
                    <a:pt x="761746" y="1257030"/>
                  </a:lnTo>
                  <a:lnTo>
                    <a:pt x="753795" y="1240181"/>
                  </a:lnTo>
                  <a:lnTo>
                    <a:pt x="747116" y="1223015"/>
                  </a:lnTo>
                  <a:lnTo>
                    <a:pt x="741073" y="1205212"/>
                  </a:lnTo>
                  <a:lnTo>
                    <a:pt x="735985" y="1187410"/>
                  </a:lnTo>
                  <a:lnTo>
                    <a:pt x="733759" y="1177873"/>
                  </a:lnTo>
                  <a:lnTo>
                    <a:pt x="731851" y="1168972"/>
                  </a:lnTo>
                  <a:lnTo>
                    <a:pt x="729624" y="1159435"/>
                  </a:lnTo>
                  <a:lnTo>
                    <a:pt x="728034" y="1149898"/>
                  </a:lnTo>
                  <a:lnTo>
                    <a:pt x="727080" y="1140361"/>
                  </a:lnTo>
                  <a:lnTo>
                    <a:pt x="725808" y="1131142"/>
                  </a:lnTo>
                  <a:lnTo>
                    <a:pt x="725172" y="1121605"/>
                  </a:lnTo>
                  <a:lnTo>
                    <a:pt x="724536" y="1111751"/>
                  </a:lnTo>
                  <a:lnTo>
                    <a:pt x="724218" y="1101896"/>
                  </a:lnTo>
                  <a:lnTo>
                    <a:pt x="723900" y="1092041"/>
                  </a:lnTo>
                  <a:lnTo>
                    <a:pt x="724218" y="1082186"/>
                  </a:lnTo>
                  <a:lnTo>
                    <a:pt x="724536" y="1072649"/>
                  </a:lnTo>
                  <a:lnTo>
                    <a:pt x="725172" y="1062794"/>
                  </a:lnTo>
                  <a:lnTo>
                    <a:pt x="725808" y="1053257"/>
                  </a:lnTo>
                  <a:lnTo>
                    <a:pt x="727080" y="1043721"/>
                  </a:lnTo>
                  <a:lnTo>
                    <a:pt x="728034" y="1034184"/>
                  </a:lnTo>
                  <a:lnTo>
                    <a:pt x="729624" y="1024647"/>
                  </a:lnTo>
                  <a:lnTo>
                    <a:pt x="731851" y="1015428"/>
                  </a:lnTo>
                  <a:lnTo>
                    <a:pt x="733759" y="1006209"/>
                  </a:lnTo>
                  <a:lnTo>
                    <a:pt x="735985" y="996990"/>
                  </a:lnTo>
                  <a:lnTo>
                    <a:pt x="741073" y="978869"/>
                  </a:lnTo>
                  <a:lnTo>
                    <a:pt x="747116" y="961067"/>
                  </a:lnTo>
                  <a:lnTo>
                    <a:pt x="753795" y="943901"/>
                  </a:lnTo>
                  <a:lnTo>
                    <a:pt x="761746" y="927370"/>
                  </a:lnTo>
                  <a:lnTo>
                    <a:pt x="770014" y="910839"/>
                  </a:lnTo>
                  <a:lnTo>
                    <a:pt x="778919" y="894945"/>
                  </a:lnTo>
                  <a:lnTo>
                    <a:pt x="789414" y="879368"/>
                  </a:lnTo>
                  <a:lnTo>
                    <a:pt x="799909" y="864109"/>
                  </a:lnTo>
                  <a:lnTo>
                    <a:pt x="811040" y="850121"/>
                  </a:lnTo>
                  <a:lnTo>
                    <a:pt x="823126" y="836134"/>
                  </a:lnTo>
                  <a:lnTo>
                    <a:pt x="835847" y="822782"/>
                  </a:lnTo>
                  <a:lnTo>
                    <a:pt x="848886" y="810384"/>
                  </a:lnTo>
                  <a:lnTo>
                    <a:pt x="862561" y="798304"/>
                  </a:lnTo>
                  <a:lnTo>
                    <a:pt x="877191" y="786859"/>
                  </a:lnTo>
                  <a:lnTo>
                    <a:pt x="892138" y="776369"/>
                  </a:lnTo>
                  <a:lnTo>
                    <a:pt x="907403" y="766514"/>
                  </a:lnTo>
                  <a:lnTo>
                    <a:pt x="923623" y="757295"/>
                  </a:lnTo>
                  <a:lnTo>
                    <a:pt x="939843" y="748712"/>
                  </a:lnTo>
                  <a:lnTo>
                    <a:pt x="956698" y="741400"/>
                  </a:lnTo>
                  <a:lnTo>
                    <a:pt x="974190" y="734724"/>
                  </a:lnTo>
                  <a:lnTo>
                    <a:pt x="991999" y="728366"/>
                  </a:lnTo>
                  <a:lnTo>
                    <a:pt x="1010127" y="723280"/>
                  </a:lnTo>
                  <a:lnTo>
                    <a:pt x="1019032" y="721055"/>
                  </a:lnTo>
                  <a:lnTo>
                    <a:pt x="1028255" y="718829"/>
                  </a:lnTo>
                  <a:lnTo>
                    <a:pt x="1037796" y="717240"/>
                  </a:lnTo>
                  <a:lnTo>
                    <a:pt x="1047019" y="715650"/>
                  </a:lnTo>
                  <a:lnTo>
                    <a:pt x="1056560" y="714379"/>
                  </a:lnTo>
                  <a:lnTo>
                    <a:pt x="1066100" y="713425"/>
                  </a:lnTo>
                  <a:lnTo>
                    <a:pt x="1075959" y="712471"/>
                  </a:lnTo>
                  <a:lnTo>
                    <a:pt x="1085500" y="711836"/>
                  </a:lnTo>
                  <a:lnTo>
                    <a:pt x="1095359" y="711200"/>
                  </a:lnTo>
                  <a:close/>
                  <a:moveTo>
                    <a:pt x="1073150" y="566737"/>
                  </a:moveTo>
                  <a:lnTo>
                    <a:pt x="1138238" y="566737"/>
                  </a:lnTo>
                  <a:lnTo>
                    <a:pt x="1138238" y="674687"/>
                  </a:lnTo>
                  <a:lnTo>
                    <a:pt x="1073150" y="674687"/>
                  </a:lnTo>
                  <a:lnTo>
                    <a:pt x="1073150" y="566737"/>
                  </a:lnTo>
                  <a:close/>
                  <a:moveTo>
                    <a:pt x="279559" y="514350"/>
                  </a:moveTo>
                  <a:lnTo>
                    <a:pt x="284642" y="514986"/>
                  </a:lnTo>
                  <a:lnTo>
                    <a:pt x="290360" y="515304"/>
                  </a:lnTo>
                  <a:lnTo>
                    <a:pt x="295443" y="515939"/>
                  </a:lnTo>
                  <a:lnTo>
                    <a:pt x="300526" y="517211"/>
                  </a:lnTo>
                  <a:lnTo>
                    <a:pt x="305609" y="518482"/>
                  </a:lnTo>
                  <a:lnTo>
                    <a:pt x="310691" y="520072"/>
                  </a:lnTo>
                  <a:lnTo>
                    <a:pt x="315457" y="521979"/>
                  </a:lnTo>
                  <a:lnTo>
                    <a:pt x="320222" y="523886"/>
                  </a:lnTo>
                  <a:lnTo>
                    <a:pt x="324987" y="526112"/>
                  </a:lnTo>
                  <a:lnTo>
                    <a:pt x="329117" y="528973"/>
                  </a:lnTo>
                  <a:lnTo>
                    <a:pt x="333564" y="531834"/>
                  </a:lnTo>
                  <a:lnTo>
                    <a:pt x="338012" y="535012"/>
                  </a:lnTo>
                  <a:lnTo>
                    <a:pt x="342142" y="538509"/>
                  </a:lnTo>
                  <a:lnTo>
                    <a:pt x="346272" y="542006"/>
                  </a:lnTo>
                  <a:lnTo>
                    <a:pt x="349766" y="545820"/>
                  </a:lnTo>
                  <a:lnTo>
                    <a:pt x="353261" y="549953"/>
                  </a:lnTo>
                  <a:lnTo>
                    <a:pt x="356755" y="553768"/>
                  </a:lnTo>
                  <a:lnTo>
                    <a:pt x="360250" y="558218"/>
                  </a:lnTo>
                  <a:lnTo>
                    <a:pt x="363109" y="562986"/>
                  </a:lnTo>
                  <a:lnTo>
                    <a:pt x="366285" y="567754"/>
                  </a:lnTo>
                  <a:lnTo>
                    <a:pt x="369145" y="572523"/>
                  </a:lnTo>
                  <a:lnTo>
                    <a:pt x="371368" y="577609"/>
                  </a:lnTo>
                  <a:lnTo>
                    <a:pt x="373592" y="582695"/>
                  </a:lnTo>
                  <a:lnTo>
                    <a:pt x="375816" y="587781"/>
                  </a:lnTo>
                  <a:lnTo>
                    <a:pt x="377722" y="593185"/>
                  </a:lnTo>
                  <a:lnTo>
                    <a:pt x="379310" y="598907"/>
                  </a:lnTo>
                  <a:lnTo>
                    <a:pt x="380899" y="604629"/>
                  </a:lnTo>
                  <a:lnTo>
                    <a:pt x="381852" y="610669"/>
                  </a:lnTo>
                  <a:lnTo>
                    <a:pt x="382805" y="616391"/>
                  </a:lnTo>
                  <a:lnTo>
                    <a:pt x="383440" y="622431"/>
                  </a:lnTo>
                  <a:lnTo>
                    <a:pt x="384076" y="628470"/>
                  </a:lnTo>
                  <a:lnTo>
                    <a:pt x="384076" y="634510"/>
                  </a:lnTo>
                  <a:lnTo>
                    <a:pt x="384076" y="642139"/>
                  </a:lnTo>
                  <a:lnTo>
                    <a:pt x="383123" y="649769"/>
                  </a:lnTo>
                  <a:lnTo>
                    <a:pt x="382487" y="657398"/>
                  </a:lnTo>
                  <a:lnTo>
                    <a:pt x="381216" y="665345"/>
                  </a:lnTo>
                  <a:lnTo>
                    <a:pt x="379310" y="673292"/>
                  </a:lnTo>
                  <a:lnTo>
                    <a:pt x="377404" y="681239"/>
                  </a:lnTo>
                  <a:lnTo>
                    <a:pt x="375181" y="688868"/>
                  </a:lnTo>
                  <a:lnTo>
                    <a:pt x="372639" y="696816"/>
                  </a:lnTo>
                  <a:lnTo>
                    <a:pt x="369780" y="704763"/>
                  </a:lnTo>
                  <a:lnTo>
                    <a:pt x="366603" y="712710"/>
                  </a:lnTo>
                  <a:lnTo>
                    <a:pt x="363109" y="720021"/>
                  </a:lnTo>
                  <a:lnTo>
                    <a:pt x="359297" y="727332"/>
                  </a:lnTo>
                  <a:lnTo>
                    <a:pt x="355167" y="734326"/>
                  </a:lnTo>
                  <a:lnTo>
                    <a:pt x="351037" y="741319"/>
                  </a:lnTo>
                  <a:lnTo>
                    <a:pt x="346589" y="747677"/>
                  </a:lnTo>
                  <a:lnTo>
                    <a:pt x="341824" y="754035"/>
                  </a:lnTo>
                  <a:lnTo>
                    <a:pt x="341824" y="796313"/>
                  </a:lnTo>
                  <a:lnTo>
                    <a:pt x="365015" y="806486"/>
                  </a:lnTo>
                  <a:lnTo>
                    <a:pt x="389158" y="816658"/>
                  </a:lnTo>
                  <a:lnTo>
                    <a:pt x="437128" y="836367"/>
                  </a:lnTo>
                  <a:lnTo>
                    <a:pt x="480968" y="854168"/>
                  </a:lnTo>
                  <a:lnTo>
                    <a:pt x="499711" y="862433"/>
                  </a:lnTo>
                  <a:lnTo>
                    <a:pt x="515913" y="870063"/>
                  </a:lnTo>
                  <a:lnTo>
                    <a:pt x="519407" y="871970"/>
                  </a:lnTo>
                  <a:lnTo>
                    <a:pt x="522902" y="874195"/>
                  </a:lnTo>
                  <a:lnTo>
                    <a:pt x="526079" y="877056"/>
                  </a:lnTo>
                  <a:lnTo>
                    <a:pt x="528938" y="880235"/>
                  </a:lnTo>
                  <a:lnTo>
                    <a:pt x="531797" y="883414"/>
                  </a:lnTo>
                  <a:lnTo>
                    <a:pt x="534338" y="886910"/>
                  </a:lnTo>
                  <a:lnTo>
                    <a:pt x="536880" y="890725"/>
                  </a:lnTo>
                  <a:lnTo>
                    <a:pt x="539104" y="895175"/>
                  </a:lnTo>
                  <a:lnTo>
                    <a:pt x="543233" y="903758"/>
                  </a:lnTo>
                  <a:lnTo>
                    <a:pt x="546728" y="913295"/>
                  </a:lnTo>
                  <a:lnTo>
                    <a:pt x="549905" y="923149"/>
                  </a:lnTo>
                  <a:lnTo>
                    <a:pt x="552129" y="933322"/>
                  </a:lnTo>
                  <a:lnTo>
                    <a:pt x="554035" y="943176"/>
                  </a:lnTo>
                  <a:lnTo>
                    <a:pt x="555623" y="953030"/>
                  </a:lnTo>
                  <a:lnTo>
                    <a:pt x="556894" y="962567"/>
                  </a:lnTo>
                  <a:lnTo>
                    <a:pt x="557529" y="971468"/>
                  </a:lnTo>
                  <a:lnTo>
                    <a:pt x="558800" y="986726"/>
                  </a:lnTo>
                  <a:lnTo>
                    <a:pt x="558800" y="996898"/>
                  </a:lnTo>
                  <a:lnTo>
                    <a:pt x="558800" y="998488"/>
                  </a:lnTo>
                  <a:lnTo>
                    <a:pt x="558164" y="1000395"/>
                  </a:lnTo>
                  <a:lnTo>
                    <a:pt x="556894" y="1002302"/>
                  </a:lnTo>
                  <a:lnTo>
                    <a:pt x="555305" y="1003892"/>
                  </a:lnTo>
                  <a:lnTo>
                    <a:pt x="553399" y="1005799"/>
                  </a:lnTo>
                  <a:lnTo>
                    <a:pt x="550858" y="1007707"/>
                  </a:lnTo>
                  <a:lnTo>
                    <a:pt x="548316" y="1009932"/>
                  </a:lnTo>
                  <a:lnTo>
                    <a:pt x="544504" y="1011521"/>
                  </a:lnTo>
                  <a:lnTo>
                    <a:pt x="536880" y="1015336"/>
                  </a:lnTo>
                  <a:lnTo>
                    <a:pt x="527032" y="1018832"/>
                  </a:lnTo>
                  <a:lnTo>
                    <a:pt x="515278" y="1022011"/>
                  </a:lnTo>
                  <a:lnTo>
                    <a:pt x="501300" y="1025190"/>
                  </a:lnTo>
                  <a:lnTo>
                    <a:pt x="486051" y="1028369"/>
                  </a:lnTo>
                  <a:lnTo>
                    <a:pt x="468579" y="1031230"/>
                  </a:lnTo>
                  <a:lnTo>
                    <a:pt x="449200" y="1033455"/>
                  </a:lnTo>
                  <a:lnTo>
                    <a:pt x="428551" y="1035680"/>
                  </a:lnTo>
                  <a:lnTo>
                    <a:pt x="405360" y="1037270"/>
                  </a:lnTo>
                  <a:lnTo>
                    <a:pt x="380581" y="1038541"/>
                  </a:lnTo>
                  <a:lnTo>
                    <a:pt x="353261" y="1039495"/>
                  </a:lnTo>
                  <a:lnTo>
                    <a:pt x="324352" y="1039813"/>
                  </a:lnTo>
                  <a:lnTo>
                    <a:pt x="216976" y="1039813"/>
                  </a:lnTo>
                  <a:lnTo>
                    <a:pt x="190290" y="1038859"/>
                  </a:lnTo>
                  <a:lnTo>
                    <a:pt x="165511" y="1038223"/>
                  </a:lnTo>
                  <a:lnTo>
                    <a:pt x="142638" y="1036634"/>
                  </a:lnTo>
                  <a:lnTo>
                    <a:pt x="121036" y="1034727"/>
                  </a:lnTo>
                  <a:lnTo>
                    <a:pt x="101658" y="1032819"/>
                  </a:lnTo>
                  <a:lnTo>
                    <a:pt x="83868" y="1029958"/>
                  </a:lnTo>
                  <a:lnTo>
                    <a:pt x="67666" y="1027415"/>
                  </a:lnTo>
                  <a:lnTo>
                    <a:pt x="53053" y="1024554"/>
                  </a:lnTo>
                  <a:lnTo>
                    <a:pt x="40663" y="1021376"/>
                  </a:lnTo>
                  <a:lnTo>
                    <a:pt x="29862" y="1018197"/>
                  </a:lnTo>
                  <a:lnTo>
                    <a:pt x="20331" y="1014700"/>
                  </a:lnTo>
                  <a:lnTo>
                    <a:pt x="13025" y="1010885"/>
                  </a:lnTo>
                  <a:lnTo>
                    <a:pt x="7624" y="1007389"/>
                  </a:lnTo>
                  <a:lnTo>
                    <a:pt x="5083" y="1005481"/>
                  </a:lnTo>
                  <a:lnTo>
                    <a:pt x="3177" y="1003892"/>
                  </a:lnTo>
                  <a:lnTo>
                    <a:pt x="1588" y="1001985"/>
                  </a:lnTo>
                  <a:lnTo>
                    <a:pt x="635" y="1000395"/>
                  </a:lnTo>
                  <a:lnTo>
                    <a:pt x="0" y="998488"/>
                  </a:lnTo>
                  <a:lnTo>
                    <a:pt x="0" y="996898"/>
                  </a:lnTo>
                  <a:lnTo>
                    <a:pt x="0" y="986726"/>
                  </a:lnTo>
                  <a:lnTo>
                    <a:pt x="1271" y="971468"/>
                  </a:lnTo>
                  <a:lnTo>
                    <a:pt x="1906" y="962567"/>
                  </a:lnTo>
                  <a:lnTo>
                    <a:pt x="3177" y="953030"/>
                  </a:lnTo>
                  <a:lnTo>
                    <a:pt x="4765" y="943176"/>
                  </a:lnTo>
                  <a:lnTo>
                    <a:pt x="6671" y="933322"/>
                  </a:lnTo>
                  <a:lnTo>
                    <a:pt x="9530" y="923149"/>
                  </a:lnTo>
                  <a:lnTo>
                    <a:pt x="12072" y="913295"/>
                  </a:lnTo>
                  <a:lnTo>
                    <a:pt x="15884" y="903758"/>
                  </a:lnTo>
                  <a:lnTo>
                    <a:pt x="19696" y="895175"/>
                  </a:lnTo>
                  <a:lnTo>
                    <a:pt x="21920" y="890725"/>
                  </a:lnTo>
                  <a:lnTo>
                    <a:pt x="24461" y="886910"/>
                  </a:lnTo>
                  <a:lnTo>
                    <a:pt x="27320" y="883414"/>
                  </a:lnTo>
                  <a:lnTo>
                    <a:pt x="29862" y="880235"/>
                  </a:lnTo>
                  <a:lnTo>
                    <a:pt x="33039" y="877056"/>
                  </a:lnTo>
                  <a:lnTo>
                    <a:pt x="36215" y="874195"/>
                  </a:lnTo>
                  <a:lnTo>
                    <a:pt x="39392" y="871970"/>
                  </a:lnTo>
                  <a:lnTo>
                    <a:pt x="42887" y="870063"/>
                  </a:lnTo>
                  <a:lnTo>
                    <a:pt x="59088" y="862433"/>
                  </a:lnTo>
                  <a:lnTo>
                    <a:pt x="77832" y="854168"/>
                  </a:lnTo>
                  <a:lnTo>
                    <a:pt x="121989" y="836367"/>
                  </a:lnTo>
                  <a:lnTo>
                    <a:pt x="169641" y="816658"/>
                  </a:lnTo>
                  <a:lnTo>
                    <a:pt x="193785" y="806486"/>
                  </a:lnTo>
                  <a:lnTo>
                    <a:pt x="216976" y="796313"/>
                  </a:lnTo>
                  <a:lnTo>
                    <a:pt x="216976" y="754035"/>
                  </a:lnTo>
                  <a:lnTo>
                    <a:pt x="212210" y="747677"/>
                  </a:lnTo>
                  <a:lnTo>
                    <a:pt x="208081" y="741319"/>
                  </a:lnTo>
                  <a:lnTo>
                    <a:pt x="203633" y="734326"/>
                  </a:lnTo>
                  <a:lnTo>
                    <a:pt x="199503" y="727332"/>
                  </a:lnTo>
                  <a:lnTo>
                    <a:pt x="195691" y="720021"/>
                  </a:lnTo>
                  <a:lnTo>
                    <a:pt x="192514" y="712710"/>
                  </a:lnTo>
                  <a:lnTo>
                    <a:pt x="189337" y="704763"/>
                  </a:lnTo>
                  <a:lnTo>
                    <a:pt x="186161" y="696816"/>
                  </a:lnTo>
                  <a:lnTo>
                    <a:pt x="183937" y="688868"/>
                  </a:lnTo>
                  <a:lnTo>
                    <a:pt x="181395" y="681239"/>
                  </a:lnTo>
                  <a:lnTo>
                    <a:pt x="179489" y="673292"/>
                  </a:lnTo>
                  <a:lnTo>
                    <a:pt x="177901" y="665345"/>
                  </a:lnTo>
                  <a:lnTo>
                    <a:pt x="176313" y="657398"/>
                  </a:lnTo>
                  <a:lnTo>
                    <a:pt x="175677" y="649769"/>
                  </a:lnTo>
                  <a:lnTo>
                    <a:pt x="175360" y="642139"/>
                  </a:lnTo>
                  <a:lnTo>
                    <a:pt x="174724" y="634510"/>
                  </a:lnTo>
                  <a:lnTo>
                    <a:pt x="174724" y="628470"/>
                  </a:lnTo>
                  <a:lnTo>
                    <a:pt x="175360" y="622431"/>
                  </a:lnTo>
                  <a:lnTo>
                    <a:pt x="175995" y="616391"/>
                  </a:lnTo>
                  <a:lnTo>
                    <a:pt x="176948" y="610669"/>
                  </a:lnTo>
                  <a:lnTo>
                    <a:pt x="177901" y="604629"/>
                  </a:lnTo>
                  <a:lnTo>
                    <a:pt x="179489" y="598907"/>
                  </a:lnTo>
                  <a:lnTo>
                    <a:pt x="181078" y="593185"/>
                  </a:lnTo>
                  <a:lnTo>
                    <a:pt x="182984" y="587781"/>
                  </a:lnTo>
                  <a:lnTo>
                    <a:pt x="185208" y="582695"/>
                  </a:lnTo>
                  <a:lnTo>
                    <a:pt x="187431" y="577609"/>
                  </a:lnTo>
                  <a:lnTo>
                    <a:pt x="189973" y="572523"/>
                  </a:lnTo>
                  <a:lnTo>
                    <a:pt x="192514" y="567754"/>
                  </a:lnTo>
                  <a:lnTo>
                    <a:pt x="195691" y="562986"/>
                  </a:lnTo>
                  <a:lnTo>
                    <a:pt x="198868" y="558218"/>
                  </a:lnTo>
                  <a:lnTo>
                    <a:pt x="202045" y="553768"/>
                  </a:lnTo>
                  <a:lnTo>
                    <a:pt x="205539" y="549953"/>
                  </a:lnTo>
                  <a:lnTo>
                    <a:pt x="209034" y="545820"/>
                  </a:lnTo>
                  <a:lnTo>
                    <a:pt x="213163" y="542006"/>
                  </a:lnTo>
                  <a:lnTo>
                    <a:pt x="216976" y="538509"/>
                  </a:lnTo>
                  <a:lnTo>
                    <a:pt x="220788" y="535012"/>
                  </a:lnTo>
                  <a:lnTo>
                    <a:pt x="225235" y="531834"/>
                  </a:lnTo>
                  <a:lnTo>
                    <a:pt x="229683" y="528973"/>
                  </a:lnTo>
                  <a:lnTo>
                    <a:pt x="233813" y="526112"/>
                  </a:lnTo>
                  <a:lnTo>
                    <a:pt x="238578" y="523886"/>
                  </a:lnTo>
                  <a:lnTo>
                    <a:pt x="243343" y="521979"/>
                  </a:lnTo>
                  <a:lnTo>
                    <a:pt x="248426" y="520072"/>
                  </a:lnTo>
                  <a:lnTo>
                    <a:pt x="253191" y="518482"/>
                  </a:lnTo>
                  <a:lnTo>
                    <a:pt x="258274" y="517211"/>
                  </a:lnTo>
                  <a:lnTo>
                    <a:pt x="263357" y="515939"/>
                  </a:lnTo>
                  <a:lnTo>
                    <a:pt x="268440" y="515304"/>
                  </a:lnTo>
                  <a:lnTo>
                    <a:pt x="274158" y="514986"/>
                  </a:lnTo>
                  <a:lnTo>
                    <a:pt x="279559" y="514350"/>
                  </a:lnTo>
                  <a:close/>
                  <a:moveTo>
                    <a:pt x="1925320" y="511175"/>
                  </a:moveTo>
                  <a:lnTo>
                    <a:pt x="1930400" y="511175"/>
                  </a:lnTo>
                  <a:lnTo>
                    <a:pt x="1935798" y="511175"/>
                  </a:lnTo>
                  <a:lnTo>
                    <a:pt x="1940878" y="511492"/>
                  </a:lnTo>
                  <a:lnTo>
                    <a:pt x="1946593" y="512126"/>
                  </a:lnTo>
                  <a:lnTo>
                    <a:pt x="1951673" y="513395"/>
                  </a:lnTo>
                  <a:lnTo>
                    <a:pt x="1956753" y="514663"/>
                  </a:lnTo>
                  <a:lnTo>
                    <a:pt x="1961515" y="516249"/>
                  </a:lnTo>
                  <a:lnTo>
                    <a:pt x="1966278" y="518151"/>
                  </a:lnTo>
                  <a:lnTo>
                    <a:pt x="1971358" y="520371"/>
                  </a:lnTo>
                  <a:lnTo>
                    <a:pt x="1975803" y="522908"/>
                  </a:lnTo>
                  <a:lnTo>
                    <a:pt x="1980248" y="525762"/>
                  </a:lnTo>
                  <a:lnTo>
                    <a:pt x="1984693" y="528299"/>
                  </a:lnTo>
                  <a:lnTo>
                    <a:pt x="1989138" y="531470"/>
                  </a:lnTo>
                  <a:lnTo>
                    <a:pt x="1992948" y="534641"/>
                  </a:lnTo>
                  <a:lnTo>
                    <a:pt x="1997075" y="538130"/>
                  </a:lnTo>
                  <a:lnTo>
                    <a:pt x="2000885" y="542252"/>
                  </a:lnTo>
                  <a:lnTo>
                    <a:pt x="2004378" y="546058"/>
                  </a:lnTo>
                  <a:lnTo>
                    <a:pt x="2007870" y="550497"/>
                  </a:lnTo>
                  <a:lnTo>
                    <a:pt x="2011045" y="554620"/>
                  </a:lnTo>
                  <a:lnTo>
                    <a:pt x="2014220" y="559059"/>
                  </a:lnTo>
                  <a:lnTo>
                    <a:pt x="2017078" y="563816"/>
                  </a:lnTo>
                  <a:lnTo>
                    <a:pt x="2019618" y="568890"/>
                  </a:lnTo>
                  <a:lnTo>
                    <a:pt x="2022475" y="573647"/>
                  </a:lnTo>
                  <a:lnTo>
                    <a:pt x="2025015" y="579038"/>
                  </a:lnTo>
                  <a:lnTo>
                    <a:pt x="2026920" y="584111"/>
                  </a:lnTo>
                  <a:lnTo>
                    <a:pt x="2028825" y="589820"/>
                  </a:lnTo>
                  <a:lnTo>
                    <a:pt x="2030413" y="595211"/>
                  </a:lnTo>
                  <a:lnTo>
                    <a:pt x="2031683" y="601236"/>
                  </a:lnTo>
                  <a:lnTo>
                    <a:pt x="2032635" y="606627"/>
                  </a:lnTo>
                  <a:lnTo>
                    <a:pt x="2033905" y="612652"/>
                  </a:lnTo>
                  <a:lnTo>
                    <a:pt x="2034223" y="618677"/>
                  </a:lnTo>
                  <a:lnTo>
                    <a:pt x="2034858" y="624702"/>
                  </a:lnTo>
                  <a:lnTo>
                    <a:pt x="2035175" y="631045"/>
                  </a:lnTo>
                  <a:lnTo>
                    <a:pt x="2034858" y="638338"/>
                  </a:lnTo>
                  <a:lnTo>
                    <a:pt x="2034223" y="645949"/>
                  </a:lnTo>
                  <a:lnTo>
                    <a:pt x="2033270" y="653877"/>
                  </a:lnTo>
                  <a:lnTo>
                    <a:pt x="2032000" y="661488"/>
                  </a:lnTo>
                  <a:lnTo>
                    <a:pt x="2030413" y="669416"/>
                  </a:lnTo>
                  <a:lnTo>
                    <a:pt x="2028508" y="677343"/>
                  </a:lnTo>
                  <a:lnTo>
                    <a:pt x="2025968" y="685271"/>
                  </a:lnTo>
                  <a:lnTo>
                    <a:pt x="2023745" y="693199"/>
                  </a:lnTo>
                  <a:lnTo>
                    <a:pt x="2020570" y="700810"/>
                  </a:lnTo>
                  <a:lnTo>
                    <a:pt x="2017395" y="708421"/>
                  </a:lnTo>
                  <a:lnTo>
                    <a:pt x="2013903" y="716032"/>
                  </a:lnTo>
                  <a:lnTo>
                    <a:pt x="2010410" y="723325"/>
                  </a:lnTo>
                  <a:lnTo>
                    <a:pt x="2006283" y="730302"/>
                  </a:lnTo>
                  <a:lnTo>
                    <a:pt x="2002155" y="737278"/>
                  </a:lnTo>
                  <a:lnTo>
                    <a:pt x="1997710" y="743938"/>
                  </a:lnTo>
                  <a:lnTo>
                    <a:pt x="1992948" y="749963"/>
                  </a:lnTo>
                  <a:lnTo>
                    <a:pt x="1992948" y="791822"/>
                  </a:lnTo>
                  <a:lnTo>
                    <a:pt x="2016125" y="802287"/>
                  </a:lnTo>
                  <a:lnTo>
                    <a:pt x="2040255" y="812752"/>
                  </a:lnTo>
                  <a:lnTo>
                    <a:pt x="2087880" y="832413"/>
                  </a:lnTo>
                  <a:lnTo>
                    <a:pt x="2131378" y="849854"/>
                  </a:lnTo>
                  <a:lnTo>
                    <a:pt x="2150428" y="857782"/>
                  </a:lnTo>
                  <a:lnTo>
                    <a:pt x="2166938" y="865393"/>
                  </a:lnTo>
                  <a:lnTo>
                    <a:pt x="2170430" y="867296"/>
                  </a:lnTo>
                  <a:lnTo>
                    <a:pt x="2173605" y="869516"/>
                  </a:lnTo>
                  <a:lnTo>
                    <a:pt x="2176780" y="872370"/>
                  </a:lnTo>
                  <a:lnTo>
                    <a:pt x="2179955" y="875541"/>
                  </a:lnTo>
                  <a:lnTo>
                    <a:pt x="2182813" y="879029"/>
                  </a:lnTo>
                  <a:lnTo>
                    <a:pt x="2185035" y="882517"/>
                  </a:lnTo>
                  <a:lnTo>
                    <a:pt x="2187893" y="886640"/>
                  </a:lnTo>
                  <a:lnTo>
                    <a:pt x="2189798" y="890445"/>
                  </a:lnTo>
                  <a:lnTo>
                    <a:pt x="2194243" y="899641"/>
                  </a:lnTo>
                  <a:lnTo>
                    <a:pt x="2197735" y="908838"/>
                  </a:lnTo>
                  <a:lnTo>
                    <a:pt x="2200275" y="918668"/>
                  </a:lnTo>
                  <a:lnTo>
                    <a:pt x="2202815" y="928499"/>
                  </a:lnTo>
                  <a:lnTo>
                    <a:pt x="2204720" y="938647"/>
                  </a:lnTo>
                  <a:lnTo>
                    <a:pt x="2206308" y="948477"/>
                  </a:lnTo>
                  <a:lnTo>
                    <a:pt x="2207578" y="957991"/>
                  </a:lnTo>
                  <a:lnTo>
                    <a:pt x="2208530" y="966870"/>
                  </a:lnTo>
                  <a:lnTo>
                    <a:pt x="2209483" y="982092"/>
                  </a:lnTo>
                  <a:lnTo>
                    <a:pt x="2209800" y="991922"/>
                  </a:lnTo>
                  <a:lnTo>
                    <a:pt x="2209483" y="993825"/>
                  </a:lnTo>
                  <a:lnTo>
                    <a:pt x="2209165" y="995410"/>
                  </a:lnTo>
                  <a:lnTo>
                    <a:pt x="2207895" y="997313"/>
                  </a:lnTo>
                  <a:lnTo>
                    <a:pt x="2206625" y="998899"/>
                  </a:lnTo>
                  <a:lnTo>
                    <a:pt x="2204720" y="1000801"/>
                  </a:lnTo>
                  <a:lnTo>
                    <a:pt x="2202498" y="1002387"/>
                  </a:lnTo>
                  <a:lnTo>
                    <a:pt x="2196465" y="1005875"/>
                  </a:lnTo>
                  <a:lnTo>
                    <a:pt x="2188845" y="1009681"/>
                  </a:lnTo>
                  <a:lnTo>
                    <a:pt x="2179955" y="1013169"/>
                  </a:lnTo>
                  <a:lnTo>
                    <a:pt x="2168843" y="1016340"/>
                  </a:lnTo>
                  <a:lnTo>
                    <a:pt x="2156460" y="1019828"/>
                  </a:lnTo>
                  <a:lnTo>
                    <a:pt x="2142173" y="1022682"/>
                  </a:lnTo>
                  <a:lnTo>
                    <a:pt x="2125980" y="1025219"/>
                  </a:lnTo>
                  <a:lnTo>
                    <a:pt x="2108200" y="1027756"/>
                  </a:lnTo>
                  <a:lnTo>
                    <a:pt x="2088515" y="1029976"/>
                  </a:lnTo>
                  <a:lnTo>
                    <a:pt x="2067243" y="1031562"/>
                  </a:lnTo>
                  <a:lnTo>
                    <a:pt x="2044700" y="1033147"/>
                  </a:lnTo>
                  <a:lnTo>
                    <a:pt x="2019300" y="1034416"/>
                  </a:lnTo>
                  <a:lnTo>
                    <a:pt x="1992948" y="1034733"/>
                  </a:lnTo>
                  <a:lnTo>
                    <a:pt x="1992948" y="1035050"/>
                  </a:lnTo>
                  <a:lnTo>
                    <a:pt x="1884998" y="1035050"/>
                  </a:lnTo>
                  <a:lnTo>
                    <a:pt x="1856423" y="1034733"/>
                  </a:lnTo>
                  <a:lnTo>
                    <a:pt x="1829753" y="1034099"/>
                  </a:lnTo>
                  <a:lnTo>
                    <a:pt x="1804353" y="1032830"/>
                  </a:lnTo>
                  <a:lnTo>
                    <a:pt x="1781493" y="1030927"/>
                  </a:lnTo>
                  <a:lnTo>
                    <a:pt x="1760220" y="1028708"/>
                  </a:lnTo>
                  <a:lnTo>
                    <a:pt x="1741488" y="1026488"/>
                  </a:lnTo>
                  <a:lnTo>
                    <a:pt x="1724025" y="1023634"/>
                  </a:lnTo>
                  <a:lnTo>
                    <a:pt x="1708468" y="1020463"/>
                  </a:lnTo>
                  <a:lnTo>
                    <a:pt x="1695133" y="1017291"/>
                  </a:lnTo>
                  <a:lnTo>
                    <a:pt x="1683068" y="1013803"/>
                  </a:lnTo>
                  <a:lnTo>
                    <a:pt x="1673225" y="1010315"/>
                  </a:lnTo>
                  <a:lnTo>
                    <a:pt x="1664970" y="1006827"/>
                  </a:lnTo>
                  <a:lnTo>
                    <a:pt x="1662113" y="1004924"/>
                  </a:lnTo>
                  <a:lnTo>
                    <a:pt x="1659255" y="1003021"/>
                  </a:lnTo>
                  <a:lnTo>
                    <a:pt x="1656398" y="1001436"/>
                  </a:lnTo>
                  <a:lnTo>
                    <a:pt x="1654493" y="999216"/>
                  </a:lnTo>
                  <a:lnTo>
                    <a:pt x="1652905" y="997313"/>
                  </a:lnTo>
                  <a:lnTo>
                    <a:pt x="1651635" y="995410"/>
                  </a:lnTo>
                  <a:lnTo>
                    <a:pt x="1651318" y="993825"/>
                  </a:lnTo>
                  <a:lnTo>
                    <a:pt x="1651000" y="991922"/>
                  </a:lnTo>
                  <a:lnTo>
                    <a:pt x="1651318" y="982092"/>
                  </a:lnTo>
                  <a:lnTo>
                    <a:pt x="1652270" y="966870"/>
                  </a:lnTo>
                  <a:lnTo>
                    <a:pt x="1653223" y="957991"/>
                  </a:lnTo>
                  <a:lnTo>
                    <a:pt x="1654493" y="948477"/>
                  </a:lnTo>
                  <a:lnTo>
                    <a:pt x="1656080" y="938647"/>
                  </a:lnTo>
                  <a:lnTo>
                    <a:pt x="1657985" y="928499"/>
                  </a:lnTo>
                  <a:lnTo>
                    <a:pt x="1660525" y="918668"/>
                  </a:lnTo>
                  <a:lnTo>
                    <a:pt x="1663383" y="908838"/>
                  </a:lnTo>
                  <a:lnTo>
                    <a:pt x="1666558" y="899641"/>
                  </a:lnTo>
                  <a:lnTo>
                    <a:pt x="1671003" y="890445"/>
                  </a:lnTo>
                  <a:lnTo>
                    <a:pt x="1673225" y="886640"/>
                  </a:lnTo>
                  <a:lnTo>
                    <a:pt x="1675765" y="882517"/>
                  </a:lnTo>
                  <a:lnTo>
                    <a:pt x="1677988" y="879029"/>
                  </a:lnTo>
                  <a:lnTo>
                    <a:pt x="1681163" y="875541"/>
                  </a:lnTo>
                  <a:lnTo>
                    <a:pt x="1684020" y="872370"/>
                  </a:lnTo>
                  <a:lnTo>
                    <a:pt x="1687195" y="869516"/>
                  </a:lnTo>
                  <a:lnTo>
                    <a:pt x="1690688" y="867296"/>
                  </a:lnTo>
                  <a:lnTo>
                    <a:pt x="1694180" y="865393"/>
                  </a:lnTo>
                  <a:lnTo>
                    <a:pt x="1710373" y="857782"/>
                  </a:lnTo>
                  <a:lnTo>
                    <a:pt x="1729423" y="849854"/>
                  </a:lnTo>
                  <a:lnTo>
                    <a:pt x="1772920" y="832413"/>
                  </a:lnTo>
                  <a:lnTo>
                    <a:pt x="1820863" y="812752"/>
                  </a:lnTo>
                  <a:lnTo>
                    <a:pt x="1844675" y="802287"/>
                  </a:lnTo>
                  <a:lnTo>
                    <a:pt x="1867853" y="791822"/>
                  </a:lnTo>
                  <a:lnTo>
                    <a:pt x="1867853" y="749963"/>
                  </a:lnTo>
                  <a:lnTo>
                    <a:pt x="1863408" y="743938"/>
                  </a:lnTo>
                  <a:lnTo>
                    <a:pt x="1858645" y="737278"/>
                  </a:lnTo>
                  <a:lnTo>
                    <a:pt x="1854518" y="730302"/>
                  </a:lnTo>
                  <a:lnTo>
                    <a:pt x="1850390" y="723325"/>
                  </a:lnTo>
                  <a:lnTo>
                    <a:pt x="1846898" y="716032"/>
                  </a:lnTo>
                  <a:lnTo>
                    <a:pt x="1843405" y="708421"/>
                  </a:lnTo>
                  <a:lnTo>
                    <a:pt x="1840230" y="700810"/>
                  </a:lnTo>
                  <a:lnTo>
                    <a:pt x="1837373" y="693199"/>
                  </a:lnTo>
                  <a:lnTo>
                    <a:pt x="1834833" y="685271"/>
                  </a:lnTo>
                  <a:lnTo>
                    <a:pt x="1832293" y="677343"/>
                  </a:lnTo>
                  <a:lnTo>
                    <a:pt x="1830388" y="669416"/>
                  </a:lnTo>
                  <a:lnTo>
                    <a:pt x="1828800" y="661488"/>
                  </a:lnTo>
                  <a:lnTo>
                    <a:pt x="1827530" y="653877"/>
                  </a:lnTo>
                  <a:lnTo>
                    <a:pt x="1826578" y="645949"/>
                  </a:lnTo>
                  <a:lnTo>
                    <a:pt x="1825943" y="638338"/>
                  </a:lnTo>
                  <a:lnTo>
                    <a:pt x="1825625" y="631045"/>
                  </a:lnTo>
                  <a:lnTo>
                    <a:pt x="1825943" y="624702"/>
                  </a:lnTo>
                  <a:lnTo>
                    <a:pt x="1826578" y="618677"/>
                  </a:lnTo>
                  <a:lnTo>
                    <a:pt x="1826895" y="612652"/>
                  </a:lnTo>
                  <a:lnTo>
                    <a:pt x="1828165" y="606627"/>
                  </a:lnTo>
                  <a:lnTo>
                    <a:pt x="1829118" y="601236"/>
                  </a:lnTo>
                  <a:lnTo>
                    <a:pt x="1830388" y="595211"/>
                  </a:lnTo>
                  <a:lnTo>
                    <a:pt x="1831975" y="589820"/>
                  </a:lnTo>
                  <a:lnTo>
                    <a:pt x="1833880" y="584111"/>
                  </a:lnTo>
                  <a:lnTo>
                    <a:pt x="1836420" y="579038"/>
                  </a:lnTo>
                  <a:lnTo>
                    <a:pt x="1838325" y="573647"/>
                  </a:lnTo>
                  <a:lnTo>
                    <a:pt x="1841183" y="568890"/>
                  </a:lnTo>
                  <a:lnTo>
                    <a:pt x="1843723" y="563816"/>
                  </a:lnTo>
                  <a:lnTo>
                    <a:pt x="1846580" y="559059"/>
                  </a:lnTo>
                  <a:lnTo>
                    <a:pt x="1849755" y="554620"/>
                  </a:lnTo>
                  <a:lnTo>
                    <a:pt x="1852930" y="550497"/>
                  </a:lnTo>
                  <a:lnTo>
                    <a:pt x="1856423" y="546058"/>
                  </a:lnTo>
                  <a:lnTo>
                    <a:pt x="1859915" y="542252"/>
                  </a:lnTo>
                  <a:lnTo>
                    <a:pt x="1863725" y="538130"/>
                  </a:lnTo>
                  <a:lnTo>
                    <a:pt x="1867853" y="534641"/>
                  </a:lnTo>
                  <a:lnTo>
                    <a:pt x="1872298" y="531470"/>
                  </a:lnTo>
                  <a:lnTo>
                    <a:pt x="1876108" y="528299"/>
                  </a:lnTo>
                  <a:lnTo>
                    <a:pt x="1880553" y="525762"/>
                  </a:lnTo>
                  <a:lnTo>
                    <a:pt x="1884998" y="522908"/>
                  </a:lnTo>
                  <a:lnTo>
                    <a:pt x="1889760" y="520371"/>
                  </a:lnTo>
                  <a:lnTo>
                    <a:pt x="1894523" y="518151"/>
                  </a:lnTo>
                  <a:lnTo>
                    <a:pt x="1899285" y="516249"/>
                  </a:lnTo>
                  <a:lnTo>
                    <a:pt x="1904365" y="514663"/>
                  </a:lnTo>
                  <a:lnTo>
                    <a:pt x="1909445" y="513395"/>
                  </a:lnTo>
                  <a:lnTo>
                    <a:pt x="1914525" y="512126"/>
                  </a:lnTo>
                  <a:lnTo>
                    <a:pt x="1919923" y="511492"/>
                  </a:lnTo>
                  <a:lnTo>
                    <a:pt x="1925320" y="511175"/>
                  </a:lnTo>
                  <a:close/>
                  <a:moveTo>
                    <a:pt x="1105059" y="0"/>
                  </a:moveTo>
                  <a:lnTo>
                    <a:pt x="1110136" y="317"/>
                  </a:lnTo>
                  <a:lnTo>
                    <a:pt x="1115530" y="634"/>
                  </a:lnTo>
                  <a:lnTo>
                    <a:pt x="1120607" y="1585"/>
                  </a:lnTo>
                  <a:lnTo>
                    <a:pt x="1125685" y="2537"/>
                  </a:lnTo>
                  <a:lnTo>
                    <a:pt x="1130762" y="3805"/>
                  </a:lnTo>
                  <a:lnTo>
                    <a:pt x="1136156" y="5391"/>
                  </a:lnTo>
                  <a:lnTo>
                    <a:pt x="1140599" y="7294"/>
                  </a:lnTo>
                  <a:lnTo>
                    <a:pt x="1145358" y="9196"/>
                  </a:lnTo>
                  <a:lnTo>
                    <a:pt x="1150118" y="12050"/>
                  </a:lnTo>
                  <a:lnTo>
                    <a:pt x="1154561" y="14587"/>
                  </a:lnTo>
                  <a:lnTo>
                    <a:pt x="1159320" y="17441"/>
                  </a:lnTo>
                  <a:lnTo>
                    <a:pt x="1163128" y="20612"/>
                  </a:lnTo>
                  <a:lnTo>
                    <a:pt x="1167571" y="23784"/>
                  </a:lnTo>
                  <a:lnTo>
                    <a:pt x="1171379" y="27272"/>
                  </a:lnTo>
                  <a:lnTo>
                    <a:pt x="1174869" y="31394"/>
                  </a:lnTo>
                  <a:lnTo>
                    <a:pt x="1178994" y="35200"/>
                  </a:lnTo>
                  <a:lnTo>
                    <a:pt x="1182167" y="39322"/>
                  </a:lnTo>
                  <a:lnTo>
                    <a:pt x="1185658" y="43445"/>
                  </a:lnTo>
                  <a:lnTo>
                    <a:pt x="1188831" y="48201"/>
                  </a:lnTo>
                  <a:lnTo>
                    <a:pt x="1191370" y="52958"/>
                  </a:lnTo>
                  <a:lnTo>
                    <a:pt x="1194226" y="57715"/>
                  </a:lnTo>
                  <a:lnTo>
                    <a:pt x="1196447" y="62789"/>
                  </a:lnTo>
                  <a:lnTo>
                    <a:pt x="1198985" y="67863"/>
                  </a:lnTo>
                  <a:lnTo>
                    <a:pt x="1201207" y="73571"/>
                  </a:lnTo>
                  <a:lnTo>
                    <a:pt x="1202793" y="78645"/>
                  </a:lnTo>
                  <a:lnTo>
                    <a:pt x="1204380" y="84353"/>
                  </a:lnTo>
                  <a:lnTo>
                    <a:pt x="1205966" y="90061"/>
                  </a:lnTo>
                  <a:lnTo>
                    <a:pt x="1207236" y="95769"/>
                  </a:lnTo>
                  <a:lnTo>
                    <a:pt x="1207870" y="101794"/>
                  </a:lnTo>
                  <a:lnTo>
                    <a:pt x="1208822" y="107502"/>
                  </a:lnTo>
                  <a:lnTo>
                    <a:pt x="1209140" y="113844"/>
                  </a:lnTo>
                  <a:lnTo>
                    <a:pt x="1209140" y="119870"/>
                  </a:lnTo>
                  <a:lnTo>
                    <a:pt x="1209140" y="127163"/>
                  </a:lnTo>
                  <a:lnTo>
                    <a:pt x="1208505" y="135091"/>
                  </a:lnTo>
                  <a:lnTo>
                    <a:pt x="1207553" y="142702"/>
                  </a:lnTo>
                  <a:lnTo>
                    <a:pt x="1206284" y="150630"/>
                  </a:lnTo>
                  <a:lnTo>
                    <a:pt x="1204697" y="158241"/>
                  </a:lnTo>
                  <a:lnTo>
                    <a:pt x="1202793" y="166486"/>
                  </a:lnTo>
                  <a:lnTo>
                    <a:pt x="1200572" y="174413"/>
                  </a:lnTo>
                  <a:lnTo>
                    <a:pt x="1197716" y="182341"/>
                  </a:lnTo>
                  <a:lnTo>
                    <a:pt x="1194860" y="189952"/>
                  </a:lnTo>
                  <a:lnTo>
                    <a:pt x="1192004" y="197563"/>
                  </a:lnTo>
                  <a:lnTo>
                    <a:pt x="1188197" y="205174"/>
                  </a:lnTo>
                  <a:lnTo>
                    <a:pt x="1184389" y="212467"/>
                  </a:lnTo>
                  <a:lnTo>
                    <a:pt x="1180581" y="219761"/>
                  </a:lnTo>
                  <a:lnTo>
                    <a:pt x="1176456" y="226420"/>
                  </a:lnTo>
                  <a:lnTo>
                    <a:pt x="1171696" y="233080"/>
                  </a:lnTo>
                  <a:lnTo>
                    <a:pt x="1166936" y="238788"/>
                  </a:lnTo>
                  <a:lnTo>
                    <a:pt x="1166936" y="280964"/>
                  </a:lnTo>
                  <a:lnTo>
                    <a:pt x="1190418" y="291746"/>
                  </a:lnTo>
                  <a:lnTo>
                    <a:pt x="1214217" y="301894"/>
                  </a:lnTo>
                  <a:lnTo>
                    <a:pt x="1262132" y="321238"/>
                  </a:lnTo>
                  <a:lnTo>
                    <a:pt x="1305922" y="339314"/>
                  </a:lnTo>
                  <a:lnTo>
                    <a:pt x="1324961" y="346924"/>
                  </a:lnTo>
                  <a:lnTo>
                    <a:pt x="1340827" y="354535"/>
                  </a:lnTo>
                  <a:lnTo>
                    <a:pt x="1344635" y="356438"/>
                  </a:lnTo>
                  <a:lnTo>
                    <a:pt x="1348126" y="358975"/>
                  </a:lnTo>
                  <a:lnTo>
                    <a:pt x="1351299" y="361512"/>
                  </a:lnTo>
                  <a:lnTo>
                    <a:pt x="1353837" y="364683"/>
                  </a:lnTo>
                  <a:lnTo>
                    <a:pt x="1356693" y="367854"/>
                  </a:lnTo>
                  <a:lnTo>
                    <a:pt x="1359549" y="371976"/>
                  </a:lnTo>
                  <a:lnTo>
                    <a:pt x="1361770" y="375782"/>
                  </a:lnTo>
                  <a:lnTo>
                    <a:pt x="1364309" y="379587"/>
                  </a:lnTo>
                  <a:lnTo>
                    <a:pt x="1368117" y="388784"/>
                  </a:lnTo>
                  <a:lnTo>
                    <a:pt x="1371607" y="398297"/>
                  </a:lnTo>
                  <a:lnTo>
                    <a:pt x="1374781" y="408128"/>
                  </a:lnTo>
                  <a:lnTo>
                    <a:pt x="1377002" y="417958"/>
                  </a:lnTo>
                  <a:lnTo>
                    <a:pt x="1379223" y="428106"/>
                  </a:lnTo>
                  <a:lnTo>
                    <a:pt x="1380810" y="437937"/>
                  </a:lnTo>
                  <a:lnTo>
                    <a:pt x="1381762" y="447450"/>
                  </a:lnTo>
                  <a:lnTo>
                    <a:pt x="1383031" y="456012"/>
                  </a:lnTo>
                  <a:lnTo>
                    <a:pt x="1383983" y="470917"/>
                  </a:lnTo>
                  <a:lnTo>
                    <a:pt x="1384300" y="481064"/>
                  </a:lnTo>
                  <a:lnTo>
                    <a:pt x="1383983" y="482650"/>
                  </a:lnTo>
                  <a:lnTo>
                    <a:pt x="1383348" y="484553"/>
                  </a:lnTo>
                  <a:lnTo>
                    <a:pt x="1382396" y="486138"/>
                  </a:lnTo>
                  <a:lnTo>
                    <a:pt x="1380810" y="488041"/>
                  </a:lnTo>
                  <a:lnTo>
                    <a:pt x="1379223" y="489626"/>
                  </a:lnTo>
                  <a:lnTo>
                    <a:pt x="1376684" y="491846"/>
                  </a:lnTo>
                  <a:lnTo>
                    <a:pt x="1370973" y="495334"/>
                  </a:lnTo>
                  <a:lnTo>
                    <a:pt x="1363357" y="498823"/>
                  </a:lnTo>
                  <a:lnTo>
                    <a:pt x="1354472" y="502311"/>
                  </a:lnTo>
                  <a:lnTo>
                    <a:pt x="1343366" y="505482"/>
                  </a:lnTo>
                  <a:lnTo>
                    <a:pt x="1330673" y="508653"/>
                  </a:lnTo>
                  <a:lnTo>
                    <a:pt x="1316711" y="511824"/>
                  </a:lnTo>
                  <a:lnTo>
                    <a:pt x="1300528" y="514679"/>
                  </a:lnTo>
                  <a:lnTo>
                    <a:pt x="1282758" y="516898"/>
                  </a:lnTo>
                  <a:lnTo>
                    <a:pt x="1263084" y="519118"/>
                  </a:lnTo>
                  <a:lnTo>
                    <a:pt x="1241824" y="520704"/>
                  </a:lnTo>
                  <a:lnTo>
                    <a:pt x="1218659" y="522289"/>
                  </a:lnTo>
                  <a:lnTo>
                    <a:pt x="1193908" y="523241"/>
                  </a:lnTo>
                  <a:lnTo>
                    <a:pt x="1166936" y="523875"/>
                  </a:lnTo>
                  <a:lnTo>
                    <a:pt x="1059682" y="523875"/>
                  </a:lnTo>
                  <a:lnTo>
                    <a:pt x="1031123" y="523875"/>
                  </a:lnTo>
                  <a:lnTo>
                    <a:pt x="1004151" y="523241"/>
                  </a:lnTo>
                  <a:lnTo>
                    <a:pt x="979083" y="521655"/>
                  </a:lnTo>
                  <a:lnTo>
                    <a:pt x="956236" y="520069"/>
                  </a:lnTo>
                  <a:lnTo>
                    <a:pt x="934975" y="518167"/>
                  </a:lnTo>
                  <a:lnTo>
                    <a:pt x="915619" y="515630"/>
                  </a:lnTo>
                  <a:lnTo>
                    <a:pt x="898484" y="512459"/>
                  </a:lnTo>
                  <a:lnTo>
                    <a:pt x="882935" y="509922"/>
                  </a:lnTo>
                  <a:lnTo>
                    <a:pt x="869608" y="506751"/>
                  </a:lnTo>
                  <a:lnTo>
                    <a:pt x="857867" y="503262"/>
                  </a:lnTo>
                  <a:lnTo>
                    <a:pt x="848030" y="499457"/>
                  </a:lnTo>
                  <a:lnTo>
                    <a:pt x="839780" y="495652"/>
                  </a:lnTo>
                  <a:lnTo>
                    <a:pt x="836606" y="494066"/>
                  </a:lnTo>
                  <a:lnTo>
                    <a:pt x="833433" y="492163"/>
                  </a:lnTo>
                  <a:lnTo>
                    <a:pt x="831212" y="490261"/>
                  </a:lnTo>
                  <a:lnTo>
                    <a:pt x="829308" y="488675"/>
                  </a:lnTo>
                  <a:lnTo>
                    <a:pt x="827721" y="486772"/>
                  </a:lnTo>
                  <a:lnTo>
                    <a:pt x="826452" y="484553"/>
                  </a:lnTo>
                  <a:lnTo>
                    <a:pt x="826135" y="482967"/>
                  </a:lnTo>
                  <a:lnTo>
                    <a:pt x="825500" y="481064"/>
                  </a:lnTo>
                  <a:lnTo>
                    <a:pt x="826135" y="470917"/>
                  </a:lnTo>
                  <a:lnTo>
                    <a:pt x="826769" y="456012"/>
                  </a:lnTo>
                  <a:lnTo>
                    <a:pt x="828039" y="447450"/>
                  </a:lnTo>
                  <a:lnTo>
                    <a:pt x="829308" y="437937"/>
                  </a:lnTo>
                  <a:lnTo>
                    <a:pt x="830895" y="428106"/>
                  </a:lnTo>
                  <a:lnTo>
                    <a:pt x="832798" y="417958"/>
                  </a:lnTo>
                  <a:lnTo>
                    <a:pt x="835020" y="408128"/>
                  </a:lnTo>
                  <a:lnTo>
                    <a:pt x="837876" y="398297"/>
                  </a:lnTo>
                  <a:lnTo>
                    <a:pt x="841366" y="388784"/>
                  </a:lnTo>
                  <a:lnTo>
                    <a:pt x="845809" y="379587"/>
                  </a:lnTo>
                  <a:lnTo>
                    <a:pt x="847713" y="375782"/>
                  </a:lnTo>
                  <a:lnTo>
                    <a:pt x="850251" y="371976"/>
                  </a:lnTo>
                  <a:lnTo>
                    <a:pt x="852790" y="367854"/>
                  </a:lnTo>
                  <a:lnTo>
                    <a:pt x="855645" y="364683"/>
                  </a:lnTo>
                  <a:lnTo>
                    <a:pt x="858819" y="361512"/>
                  </a:lnTo>
                  <a:lnTo>
                    <a:pt x="861675" y="358975"/>
                  </a:lnTo>
                  <a:lnTo>
                    <a:pt x="864848" y="356438"/>
                  </a:lnTo>
                  <a:lnTo>
                    <a:pt x="868656" y="354535"/>
                  </a:lnTo>
                  <a:lnTo>
                    <a:pt x="884522" y="346924"/>
                  </a:lnTo>
                  <a:lnTo>
                    <a:pt x="903878" y="339314"/>
                  </a:lnTo>
                  <a:lnTo>
                    <a:pt x="947668" y="321238"/>
                  </a:lnTo>
                  <a:lnTo>
                    <a:pt x="995266" y="301894"/>
                  </a:lnTo>
                  <a:lnTo>
                    <a:pt x="1019065" y="291746"/>
                  </a:lnTo>
                  <a:lnTo>
                    <a:pt x="1042229" y="280964"/>
                  </a:lnTo>
                  <a:lnTo>
                    <a:pt x="1042229" y="238788"/>
                  </a:lnTo>
                  <a:lnTo>
                    <a:pt x="1037787" y="233080"/>
                  </a:lnTo>
                  <a:lnTo>
                    <a:pt x="1033345" y="226420"/>
                  </a:lnTo>
                  <a:lnTo>
                    <a:pt x="1028902" y="219761"/>
                  </a:lnTo>
                  <a:lnTo>
                    <a:pt x="1025094" y="212467"/>
                  </a:lnTo>
                  <a:lnTo>
                    <a:pt x="1021604" y="205174"/>
                  </a:lnTo>
                  <a:lnTo>
                    <a:pt x="1018113" y="197563"/>
                  </a:lnTo>
                  <a:lnTo>
                    <a:pt x="1014940" y="189952"/>
                  </a:lnTo>
                  <a:lnTo>
                    <a:pt x="1011767" y="182341"/>
                  </a:lnTo>
                  <a:lnTo>
                    <a:pt x="1009228" y="174413"/>
                  </a:lnTo>
                  <a:lnTo>
                    <a:pt x="1007007" y="166486"/>
                  </a:lnTo>
                  <a:lnTo>
                    <a:pt x="1005103" y="158241"/>
                  </a:lnTo>
                  <a:lnTo>
                    <a:pt x="1003516" y="150630"/>
                  </a:lnTo>
                  <a:lnTo>
                    <a:pt x="1002247" y="142702"/>
                  </a:lnTo>
                  <a:lnTo>
                    <a:pt x="1000978" y="135091"/>
                  </a:lnTo>
                  <a:lnTo>
                    <a:pt x="1000661" y="127163"/>
                  </a:lnTo>
                  <a:lnTo>
                    <a:pt x="1000343" y="119870"/>
                  </a:lnTo>
                  <a:lnTo>
                    <a:pt x="1000661" y="113844"/>
                  </a:lnTo>
                  <a:lnTo>
                    <a:pt x="1000978" y="107502"/>
                  </a:lnTo>
                  <a:lnTo>
                    <a:pt x="1001613" y="101794"/>
                  </a:lnTo>
                  <a:lnTo>
                    <a:pt x="1002565" y="95769"/>
                  </a:lnTo>
                  <a:lnTo>
                    <a:pt x="1003834" y="90061"/>
                  </a:lnTo>
                  <a:lnTo>
                    <a:pt x="1005103" y="84353"/>
                  </a:lnTo>
                  <a:lnTo>
                    <a:pt x="1006690" y="78645"/>
                  </a:lnTo>
                  <a:lnTo>
                    <a:pt x="1008594" y="73571"/>
                  </a:lnTo>
                  <a:lnTo>
                    <a:pt x="1010498" y="67863"/>
                  </a:lnTo>
                  <a:lnTo>
                    <a:pt x="1012719" y="62789"/>
                  </a:lnTo>
                  <a:lnTo>
                    <a:pt x="1015575" y="57715"/>
                  </a:lnTo>
                  <a:lnTo>
                    <a:pt x="1018431" y="52958"/>
                  </a:lnTo>
                  <a:lnTo>
                    <a:pt x="1021286" y="48201"/>
                  </a:lnTo>
                  <a:lnTo>
                    <a:pt x="1024142" y="43445"/>
                  </a:lnTo>
                  <a:lnTo>
                    <a:pt x="1027315" y="39322"/>
                  </a:lnTo>
                  <a:lnTo>
                    <a:pt x="1031123" y="35200"/>
                  </a:lnTo>
                  <a:lnTo>
                    <a:pt x="1034614" y="31394"/>
                  </a:lnTo>
                  <a:lnTo>
                    <a:pt x="1038422" y="27272"/>
                  </a:lnTo>
                  <a:lnTo>
                    <a:pt x="1042229" y="23784"/>
                  </a:lnTo>
                  <a:lnTo>
                    <a:pt x="1046355" y="20612"/>
                  </a:lnTo>
                  <a:lnTo>
                    <a:pt x="1050480" y="17441"/>
                  </a:lnTo>
                  <a:lnTo>
                    <a:pt x="1054922" y="14587"/>
                  </a:lnTo>
                  <a:lnTo>
                    <a:pt x="1059682" y="12050"/>
                  </a:lnTo>
                  <a:lnTo>
                    <a:pt x="1064125" y="9196"/>
                  </a:lnTo>
                  <a:lnTo>
                    <a:pt x="1069202" y="7294"/>
                  </a:lnTo>
                  <a:lnTo>
                    <a:pt x="1073961" y="5391"/>
                  </a:lnTo>
                  <a:lnTo>
                    <a:pt x="1078721" y="3805"/>
                  </a:lnTo>
                  <a:lnTo>
                    <a:pt x="1083798" y="2537"/>
                  </a:lnTo>
                  <a:lnTo>
                    <a:pt x="1088875" y="1585"/>
                  </a:lnTo>
                  <a:lnTo>
                    <a:pt x="1094270" y="634"/>
                  </a:lnTo>
                  <a:lnTo>
                    <a:pt x="1099347" y="317"/>
                  </a:lnTo>
                  <a:lnTo>
                    <a:pt x="110505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endParaRPr lang="zh-CN" altLang="en-US" sz="1400"/>
            </a:p>
          </p:txBody>
        </p:sp>
        <p:sp>
          <p:nvSpPr>
            <p:cNvPr id="108" name="KSO_Shape">
              <a:extLst>
                <a:ext uri="{FF2B5EF4-FFF2-40B4-BE49-F238E27FC236}">
                  <a16:creationId xmlns:a16="http://schemas.microsoft.com/office/drawing/2014/main" id="{9757995E-D683-1F52-72AC-AB62B104B391}"/>
                </a:ext>
              </a:extLst>
            </p:cNvPr>
            <p:cNvSpPr/>
            <p:nvPr/>
          </p:nvSpPr>
          <p:spPr bwMode="auto">
            <a:xfrm>
              <a:off x="12206110" y="8458714"/>
              <a:ext cx="363984" cy="682470"/>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endParaRPr lang="zh-CN" altLang="en-US" sz="1400" dirty="0"/>
            </a:p>
          </p:txBody>
        </p:sp>
      </p:grpSp>
      <p:pic>
        <p:nvPicPr>
          <p:cNvPr id="67" name="图片 66">
            <a:extLst>
              <a:ext uri="{FF2B5EF4-FFF2-40B4-BE49-F238E27FC236}">
                <a16:creationId xmlns:a16="http://schemas.microsoft.com/office/drawing/2014/main" id="{FFB69D1B-6828-D940-9ED3-4927385CCEDA}"/>
              </a:ext>
            </a:extLst>
          </p:cNvPr>
          <p:cNvPicPr>
            <a:picLocks noChangeAspect="1"/>
          </p:cNvPicPr>
          <p:nvPr/>
        </p:nvPicPr>
        <p:blipFill>
          <a:blip r:embed="rId3"/>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8351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Platform</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Components</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and</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API</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pic>
        <p:nvPicPr>
          <p:cNvPr id="67" name="图片 66">
            <a:extLst>
              <a:ext uri="{FF2B5EF4-FFF2-40B4-BE49-F238E27FC236}">
                <a16:creationId xmlns:a16="http://schemas.microsoft.com/office/drawing/2014/main" id="{FFB69D1B-6828-D940-9ED3-4927385CCEDA}"/>
              </a:ext>
            </a:extLst>
          </p:cNvPr>
          <p:cNvPicPr>
            <a:picLocks noChangeAspect="1"/>
          </p:cNvPicPr>
          <p:nvPr/>
        </p:nvPicPr>
        <p:blipFill>
          <a:blip r:embed="rId3"/>
          <a:stretch>
            <a:fillRect/>
          </a:stretch>
        </p:blipFill>
        <p:spPr>
          <a:xfrm>
            <a:off x="10639684" y="228017"/>
            <a:ext cx="1552316" cy="372874"/>
          </a:xfrm>
          <a:prstGeom prst="rect">
            <a:avLst/>
          </a:prstGeom>
        </p:spPr>
      </p:pic>
      <p:sp>
        <p:nvSpPr>
          <p:cNvPr id="4" name="三角形 118">
            <a:extLst>
              <a:ext uri="{FF2B5EF4-FFF2-40B4-BE49-F238E27FC236}">
                <a16:creationId xmlns:a16="http://schemas.microsoft.com/office/drawing/2014/main" id="{B3407218-BF45-805F-175F-5899463797D5}"/>
              </a:ext>
            </a:extLst>
          </p:cNvPr>
          <p:cNvSpPr/>
          <p:nvPr/>
        </p:nvSpPr>
        <p:spPr>
          <a:xfrm>
            <a:off x="1688793" y="2913816"/>
            <a:ext cx="8662492" cy="2535529"/>
          </a:xfrm>
          <a:prstGeom prst="triangle">
            <a:avLst/>
          </a:prstGeom>
          <a:solidFill>
            <a:srgbClr val="E3F2F7"/>
          </a:solidFill>
          <a:ln w="12700" cap="flat" cmpd="sng" algn="ctr">
            <a:noFill/>
            <a:prstDash val="solid"/>
            <a:miter lim="800000"/>
          </a:ln>
          <a:effectLst/>
        </p:spPr>
        <p:txBody>
          <a:bodyPr rtlCol="0" anchor="ctr"/>
          <a:lstStyle/>
          <a:p>
            <a:pPr algn="ctr" defTabSz="914309">
              <a:defRPr/>
            </a:pPr>
            <a:endParaRPr kumimoji="1" lang="zh-CN" altLang="en-US" sz="1400" kern="0">
              <a:solidFill>
                <a:prstClr val="black"/>
              </a:solidFill>
              <a:latin typeface="Calibri" panose="020F0502020204030204"/>
              <a:ea typeface="宋体" panose="02010600030101010101" pitchFamily="2" charset="-122"/>
              <a:sym typeface="Helvetica Neue"/>
            </a:endParaRPr>
          </a:p>
        </p:txBody>
      </p:sp>
      <p:sp>
        <p:nvSpPr>
          <p:cNvPr id="5" name="圆角矩形 119">
            <a:extLst>
              <a:ext uri="{FF2B5EF4-FFF2-40B4-BE49-F238E27FC236}">
                <a16:creationId xmlns:a16="http://schemas.microsoft.com/office/drawing/2014/main" id="{153382CC-B2A0-04A3-81B0-673634EC709F}"/>
              </a:ext>
            </a:extLst>
          </p:cNvPr>
          <p:cNvSpPr/>
          <p:nvPr/>
        </p:nvSpPr>
        <p:spPr>
          <a:xfrm>
            <a:off x="748595" y="5559210"/>
            <a:ext cx="10705282" cy="1298344"/>
          </a:xfrm>
          <a:prstGeom prst="roundRect">
            <a:avLst/>
          </a:prstGeom>
          <a:noFill/>
          <a:ln w="12700" cap="flat" cmpd="sng" algn="ctr">
            <a:solidFill>
              <a:sysClr val="window" lastClr="FFFFFF">
                <a:lumMod val="65000"/>
                <a:lumOff val="35000"/>
              </a:sysClr>
            </a:solidFill>
            <a:prstDash val="solid"/>
            <a:miter lim="800000"/>
          </a:ln>
          <a:effectLst/>
        </p:spPr>
        <p:txBody>
          <a:bodyPr rtlCol="0" anchor="ctr"/>
          <a:lstStyle/>
          <a:p>
            <a:pPr algn="ctr" defTabSz="914309">
              <a:defRPr/>
            </a:pPr>
            <a:endParaRPr kumimoji="1" lang="zh-CN" altLang="en-US" kern="0">
              <a:solidFill>
                <a:prstClr val="black"/>
              </a:solidFill>
              <a:latin typeface="FZLanTingKanHei-R-GBK" panose="02000000000000000000" pitchFamily="2" charset="-122"/>
              <a:ea typeface="FZLanTingKanHei-R-GBK" panose="02000000000000000000" pitchFamily="2" charset="-122"/>
              <a:sym typeface="Helvetica Neue"/>
            </a:endParaRPr>
          </a:p>
        </p:txBody>
      </p:sp>
      <p:sp>
        <p:nvSpPr>
          <p:cNvPr id="6" name="文本框 120">
            <a:extLst>
              <a:ext uri="{FF2B5EF4-FFF2-40B4-BE49-F238E27FC236}">
                <a16:creationId xmlns:a16="http://schemas.microsoft.com/office/drawing/2014/main" id="{14BBBDFB-569D-F925-279A-00FF37FCF70D}"/>
              </a:ext>
            </a:extLst>
          </p:cNvPr>
          <p:cNvSpPr txBox="1"/>
          <p:nvPr/>
        </p:nvSpPr>
        <p:spPr>
          <a:xfrm>
            <a:off x="5222707" y="2225624"/>
            <a:ext cx="1551833" cy="499495"/>
          </a:xfrm>
          <a:prstGeom prst="rect">
            <a:avLst/>
          </a:prstGeom>
          <a:noFill/>
        </p:spPr>
        <p:txBody>
          <a:bodyPr wrap="square" rtlCol="0">
            <a:spAutoFit/>
          </a:bodyPr>
          <a:lstStyle/>
          <a:p>
            <a:pPr algn="ctr" defTabSz="914309">
              <a:lnSpc>
                <a:spcPct val="150000"/>
              </a:lnSpc>
              <a:defRPr/>
            </a:pPr>
            <a:r>
              <a:rPr kumimoji="1" lang="zh-CN" altLang="en-US" sz="2000" b="1" dirty="0">
                <a:solidFill>
                  <a:prstClr val="black"/>
                </a:solidFill>
                <a:latin typeface="微软雅黑" panose="020B0503020204020204" pitchFamily="34" charset="-122"/>
                <a:ea typeface="微软雅黑" panose="020B0503020204020204" pitchFamily="34" charset="-122"/>
                <a:sym typeface="Helvetica Neue"/>
              </a:rPr>
              <a:t>扩展</a:t>
            </a:r>
            <a:r>
              <a:rPr kumimoji="1" lang="en-US" altLang="zh-CN" sz="2000" b="1"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2000" b="1"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7" name="圆角矩形 123">
            <a:extLst>
              <a:ext uri="{FF2B5EF4-FFF2-40B4-BE49-F238E27FC236}">
                <a16:creationId xmlns:a16="http://schemas.microsoft.com/office/drawing/2014/main" id="{9ADE69EB-F52D-80AB-3FA6-93728A615788}"/>
              </a:ext>
            </a:extLst>
          </p:cNvPr>
          <p:cNvSpPr/>
          <p:nvPr/>
        </p:nvSpPr>
        <p:spPr>
          <a:xfrm>
            <a:off x="954725" y="5638797"/>
            <a:ext cx="3320330" cy="1111216"/>
          </a:xfrm>
          <a:prstGeom prst="roundRect">
            <a:avLst/>
          </a:prstGeom>
          <a:solidFill>
            <a:srgbClr val="006EFF"/>
          </a:solidFill>
          <a:ln w="12700" cap="flat" cmpd="sng" algn="ctr">
            <a:solidFill>
              <a:srgbClr val="006EFF"/>
            </a:solidFill>
            <a:prstDash val="solid"/>
            <a:miter lim="800000"/>
          </a:ln>
          <a:effectLst/>
        </p:spPr>
        <p:txBody>
          <a:bodyPr rtlCol="0" anchor="ctr"/>
          <a:lstStyle/>
          <a:p>
            <a:pPr algn="ctr" defTabSz="914309">
              <a:defRPr/>
            </a:pPr>
            <a:endParaRPr kumimoji="1" lang="zh-CN" altLang="en-US" kern="0" dirty="0">
              <a:solidFill>
                <a:prstClr val="black"/>
              </a:solidFill>
              <a:latin typeface="FZLanTingKanHei-R-GBK" panose="02000000000000000000" pitchFamily="2" charset="-122"/>
              <a:ea typeface="FZLanTingKanHei-R-GBK" panose="02000000000000000000" pitchFamily="2" charset="-122"/>
              <a:sym typeface="Helvetica Neue"/>
            </a:endParaRPr>
          </a:p>
        </p:txBody>
      </p:sp>
      <p:sp>
        <p:nvSpPr>
          <p:cNvPr id="8" name="圆角矩形 124">
            <a:extLst>
              <a:ext uri="{FF2B5EF4-FFF2-40B4-BE49-F238E27FC236}">
                <a16:creationId xmlns:a16="http://schemas.microsoft.com/office/drawing/2014/main" id="{CE637FE0-21FC-4054-AFA1-A55AA91DB2E4}"/>
              </a:ext>
            </a:extLst>
          </p:cNvPr>
          <p:cNvSpPr/>
          <p:nvPr/>
        </p:nvSpPr>
        <p:spPr>
          <a:xfrm>
            <a:off x="4419336" y="5631795"/>
            <a:ext cx="3320330" cy="1118219"/>
          </a:xfrm>
          <a:prstGeom prst="roundRect">
            <a:avLst/>
          </a:prstGeom>
          <a:solidFill>
            <a:srgbClr val="006EFF"/>
          </a:solidFill>
          <a:ln w="12700" cap="flat" cmpd="sng" algn="ctr">
            <a:solidFill>
              <a:srgbClr val="006EFF"/>
            </a:solidFill>
            <a:prstDash val="solid"/>
            <a:miter lim="800000"/>
          </a:ln>
          <a:effectLst/>
        </p:spPr>
        <p:txBody>
          <a:bodyPr rtlCol="0" anchor="ctr"/>
          <a:lstStyle/>
          <a:p>
            <a:pPr algn="ctr" defTabSz="914309">
              <a:defRPr/>
            </a:pPr>
            <a:endParaRPr kumimoji="1" lang="zh-CN" altLang="en-US" kern="0" dirty="0">
              <a:solidFill>
                <a:prstClr val="black"/>
              </a:solidFill>
              <a:latin typeface="FZLanTingKanHei-R-GBK" panose="02000000000000000000" pitchFamily="2" charset="-122"/>
              <a:ea typeface="FZLanTingKanHei-R-GBK" panose="02000000000000000000" pitchFamily="2" charset="-122"/>
              <a:sym typeface="Helvetica Neue"/>
            </a:endParaRPr>
          </a:p>
        </p:txBody>
      </p:sp>
      <p:sp>
        <p:nvSpPr>
          <p:cNvPr id="9" name="圆角矩形 125">
            <a:extLst>
              <a:ext uri="{FF2B5EF4-FFF2-40B4-BE49-F238E27FC236}">
                <a16:creationId xmlns:a16="http://schemas.microsoft.com/office/drawing/2014/main" id="{87C9D316-2494-10CB-67DE-94F652D0AC77}"/>
              </a:ext>
            </a:extLst>
          </p:cNvPr>
          <p:cNvSpPr/>
          <p:nvPr/>
        </p:nvSpPr>
        <p:spPr>
          <a:xfrm>
            <a:off x="7875976" y="5646923"/>
            <a:ext cx="3320330" cy="1118219"/>
          </a:xfrm>
          <a:prstGeom prst="roundRect">
            <a:avLst/>
          </a:prstGeom>
          <a:solidFill>
            <a:srgbClr val="006EFF"/>
          </a:solidFill>
          <a:ln w="12700" cap="flat" cmpd="sng" algn="ctr">
            <a:solidFill>
              <a:srgbClr val="006EFF"/>
            </a:solidFill>
            <a:prstDash val="solid"/>
            <a:miter lim="800000"/>
          </a:ln>
          <a:effectLst/>
        </p:spPr>
        <p:txBody>
          <a:bodyPr rtlCol="0" anchor="ctr"/>
          <a:lstStyle/>
          <a:p>
            <a:pPr algn="ctr" defTabSz="914309">
              <a:defRPr/>
            </a:pPr>
            <a:endParaRPr kumimoji="1" lang="zh-CN" altLang="en-US" kern="0" dirty="0">
              <a:solidFill>
                <a:prstClr val="black"/>
              </a:solidFill>
              <a:latin typeface="FZLanTingKanHei-R-GBK" panose="02000000000000000000" pitchFamily="2" charset="-122"/>
              <a:ea typeface="FZLanTingKanHei-R-GBK" panose="02000000000000000000" pitchFamily="2" charset="-122"/>
              <a:sym typeface="Helvetica Neue"/>
            </a:endParaRPr>
          </a:p>
        </p:txBody>
      </p:sp>
      <p:sp>
        <p:nvSpPr>
          <p:cNvPr id="10" name="圆角矩形 126">
            <a:extLst>
              <a:ext uri="{FF2B5EF4-FFF2-40B4-BE49-F238E27FC236}">
                <a16:creationId xmlns:a16="http://schemas.microsoft.com/office/drawing/2014/main" id="{B29335B1-D4B3-FD69-641E-A16EC27CDB46}"/>
              </a:ext>
            </a:extLst>
          </p:cNvPr>
          <p:cNvSpPr/>
          <p:nvPr/>
        </p:nvSpPr>
        <p:spPr>
          <a:xfrm>
            <a:off x="3978975" y="5038913"/>
            <a:ext cx="1205470" cy="428225"/>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路由</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1" name="圆角矩形 127">
            <a:extLst>
              <a:ext uri="{FF2B5EF4-FFF2-40B4-BE49-F238E27FC236}">
                <a16:creationId xmlns:a16="http://schemas.microsoft.com/office/drawing/2014/main" id="{C9D3B579-AC3A-D828-2DD4-40F36B8C6436}"/>
              </a:ext>
            </a:extLst>
          </p:cNvPr>
          <p:cNvSpPr/>
          <p:nvPr/>
        </p:nvSpPr>
        <p:spPr>
          <a:xfrm>
            <a:off x="5415164" y="5042270"/>
            <a:ext cx="1205470" cy="407074"/>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小程序跳转</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2" name="圆角矩形 128">
            <a:extLst>
              <a:ext uri="{FF2B5EF4-FFF2-40B4-BE49-F238E27FC236}">
                <a16:creationId xmlns:a16="http://schemas.microsoft.com/office/drawing/2014/main" id="{F623D9E5-A0BC-12F2-AA95-18DCCD99F5B8}"/>
              </a:ext>
            </a:extLst>
          </p:cNvPr>
          <p:cNvSpPr/>
          <p:nvPr/>
        </p:nvSpPr>
        <p:spPr>
          <a:xfrm>
            <a:off x="2599912" y="5035433"/>
            <a:ext cx="1205470" cy="41432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基础</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3" name="矩形 133">
            <a:extLst>
              <a:ext uri="{FF2B5EF4-FFF2-40B4-BE49-F238E27FC236}">
                <a16:creationId xmlns:a16="http://schemas.microsoft.com/office/drawing/2014/main" id="{54CEBAB2-CCC9-F37B-DB2B-2E83C803EF08}"/>
              </a:ext>
            </a:extLst>
          </p:cNvPr>
          <p:cNvSpPr/>
          <p:nvPr/>
        </p:nvSpPr>
        <p:spPr>
          <a:xfrm>
            <a:off x="4652036" y="1046861"/>
            <a:ext cx="1377215" cy="418074"/>
          </a:xfrm>
          <a:prstGeom prst="rect">
            <a:avLst/>
          </a:prstGeom>
        </p:spPr>
        <p:txBody>
          <a:bodyPr wrap="square" anchor="ctr">
            <a:spAutoFit/>
          </a:bodyPr>
          <a:lstStyle/>
          <a:p>
            <a:pPr algn="ctr" defTabSz="914309">
              <a:lnSpc>
                <a:spcPct val="150000"/>
              </a:lnSpc>
              <a:defRPr/>
            </a:pPr>
            <a:r>
              <a:rPr lang="zh-CN" altLang="en-US" sz="1600" dirty="0">
                <a:solidFill>
                  <a:prstClr val="black"/>
                </a:solidFill>
                <a:latin typeface="微软雅黑" panose="020B0503020204020204" pitchFamily="34" charset="-122"/>
                <a:ea typeface="微软雅黑" panose="020B0503020204020204" pitchFamily="34" charset="-122"/>
                <a:sym typeface="Helvetica Neue"/>
              </a:rPr>
              <a:t>支付</a:t>
            </a:r>
            <a:r>
              <a:rPr lang="en-US" altLang="zh-CN" sz="1600" dirty="0">
                <a:solidFill>
                  <a:prstClr val="black"/>
                </a:solidFill>
                <a:latin typeface="微软雅黑" panose="020B0503020204020204" pitchFamily="34" charset="-122"/>
                <a:ea typeface="微软雅黑" panose="020B0503020204020204" pitchFamily="34" charset="-122"/>
                <a:sym typeface="Helvetica Neue"/>
              </a:rPr>
              <a:t>SDK</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4" name="矩形 134">
            <a:extLst>
              <a:ext uri="{FF2B5EF4-FFF2-40B4-BE49-F238E27FC236}">
                <a16:creationId xmlns:a16="http://schemas.microsoft.com/office/drawing/2014/main" id="{B2DB936C-5A69-36DB-5081-FC46F709564D}"/>
              </a:ext>
            </a:extLst>
          </p:cNvPr>
          <p:cNvSpPr/>
          <p:nvPr/>
        </p:nvSpPr>
        <p:spPr>
          <a:xfrm>
            <a:off x="8901693" y="1914110"/>
            <a:ext cx="1559614" cy="418074"/>
          </a:xfrm>
          <a:prstGeom prst="rect">
            <a:avLst/>
          </a:prstGeom>
        </p:spPr>
        <p:txBody>
          <a:bodyPr wrap="square" anchor="ctr">
            <a:spAutoFit/>
          </a:bodyPr>
          <a:lstStyle/>
          <a:p>
            <a:pPr algn="ctr" defTabSz="914309">
              <a:lnSpc>
                <a:spcPct val="150000"/>
              </a:lnSpc>
              <a:defRPr/>
            </a:pPr>
            <a:r>
              <a:rPr lang="en-US" altLang="zh-CN" sz="1600" dirty="0">
                <a:solidFill>
                  <a:prstClr val="black"/>
                </a:solidFill>
                <a:latin typeface="微软雅黑" panose="020B0503020204020204" pitchFamily="34" charset="-122"/>
                <a:ea typeface="微软雅黑" panose="020B0503020204020204" pitchFamily="34" charset="-122"/>
                <a:sym typeface="Helvetica Neue"/>
              </a:rPr>
              <a:t>VOIP</a:t>
            </a:r>
            <a:r>
              <a:rPr lang="zh-CN" altLang="en-US" sz="1600" dirty="0">
                <a:solidFill>
                  <a:prstClr val="black"/>
                </a:solidFill>
                <a:latin typeface="微软雅黑" panose="020B0503020204020204" pitchFamily="34" charset="-122"/>
                <a:ea typeface="微软雅黑" panose="020B0503020204020204" pitchFamily="34" charset="-122"/>
                <a:sym typeface="Helvetica Neue"/>
              </a:rPr>
              <a:t> </a:t>
            </a:r>
            <a:r>
              <a:rPr lang="en-US" altLang="zh-CN" sz="1600" dirty="0">
                <a:solidFill>
                  <a:prstClr val="black"/>
                </a:solidFill>
                <a:latin typeface="微软雅黑" panose="020B0503020204020204" pitchFamily="34" charset="-122"/>
                <a:ea typeface="微软雅黑" panose="020B0503020204020204" pitchFamily="34" charset="-122"/>
                <a:sym typeface="Helvetica Neue"/>
              </a:rPr>
              <a:t>SDK</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5" name="矩形 135">
            <a:extLst>
              <a:ext uri="{FF2B5EF4-FFF2-40B4-BE49-F238E27FC236}">
                <a16:creationId xmlns:a16="http://schemas.microsoft.com/office/drawing/2014/main" id="{90F1A7E8-2727-4928-A435-5FBAAD3D3C9D}"/>
              </a:ext>
            </a:extLst>
          </p:cNvPr>
          <p:cNvSpPr/>
          <p:nvPr/>
        </p:nvSpPr>
        <p:spPr>
          <a:xfrm>
            <a:off x="6929631" y="1281753"/>
            <a:ext cx="1587947" cy="418074"/>
          </a:xfrm>
          <a:prstGeom prst="rect">
            <a:avLst/>
          </a:prstGeom>
        </p:spPr>
        <p:txBody>
          <a:bodyPr wrap="square" anchor="ctr">
            <a:spAutoFit/>
          </a:bodyPr>
          <a:lstStyle/>
          <a:p>
            <a:pPr algn="ctr" defTabSz="914309">
              <a:lnSpc>
                <a:spcPct val="150000"/>
              </a:lnSpc>
              <a:defRPr/>
            </a:pPr>
            <a:r>
              <a:rPr lang="en-US" altLang="zh-CN" sz="1600" dirty="0">
                <a:solidFill>
                  <a:prstClr val="black"/>
                </a:solidFill>
                <a:latin typeface="微软雅黑" panose="020B0503020204020204" pitchFamily="34" charset="-122"/>
                <a:ea typeface="微软雅黑" panose="020B0503020204020204" pitchFamily="34" charset="-122"/>
                <a:sym typeface="Helvetica Neue"/>
              </a:rPr>
              <a:t>AR</a:t>
            </a:r>
            <a:r>
              <a:rPr lang="zh-CN" altLang="en-US" sz="1600" dirty="0">
                <a:solidFill>
                  <a:prstClr val="black"/>
                </a:solidFill>
                <a:latin typeface="微软雅黑" panose="020B0503020204020204" pitchFamily="34" charset="-122"/>
                <a:ea typeface="微软雅黑" panose="020B0503020204020204" pitchFamily="34" charset="-122"/>
                <a:sym typeface="Helvetica Neue"/>
              </a:rPr>
              <a:t> </a:t>
            </a:r>
            <a:r>
              <a:rPr lang="en-US" altLang="zh-CN" sz="1600" dirty="0">
                <a:solidFill>
                  <a:prstClr val="black"/>
                </a:solidFill>
                <a:latin typeface="微软雅黑" panose="020B0503020204020204" pitchFamily="34" charset="-122"/>
                <a:ea typeface="微软雅黑" panose="020B0503020204020204" pitchFamily="34" charset="-122"/>
                <a:sym typeface="Helvetica Neue"/>
              </a:rPr>
              <a:t>SDK</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6" name="矩形 139">
            <a:extLst>
              <a:ext uri="{FF2B5EF4-FFF2-40B4-BE49-F238E27FC236}">
                <a16:creationId xmlns:a16="http://schemas.microsoft.com/office/drawing/2014/main" id="{3A57F553-E47B-BA90-1B96-7AFDFD42CDEE}"/>
              </a:ext>
            </a:extLst>
          </p:cNvPr>
          <p:cNvSpPr/>
          <p:nvPr/>
        </p:nvSpPr>
        <p:spPr>
          <a:xfrm>
            <a:off x="2467898" y="1566680"/>
            <a:ext cx="1612187" cy="418074"/>
          </a:xfrm>
          <a:prstGeom prst="rect">
            <a:avLst/>
          </a:prstGeom>
        </p:spPr>
        <p:txBody>
          <a:bodyPr wrap="square" anchor="ctr">
            <a:spAutoFit/>
          </a:bodyPr>
          <a:lstStyle/>
          <a:p>
            <a:pPr algn="ctr" defTabSz="914309">
              <a:lnSpc>
                <a:spcPct val="150000"/>
              </a:lnSpc>
              <a:defRPr/>
            </a:pPr>
            <a:r>
              <a:rPr lang="zh-CN" altLang="en-US" sz="1600" dirty="0">
                <a:solidFill>
                  <a:prstClr val="black"/>
                </a:solidFill>
                <a:latin typeface="微软雅黑" panose="020B0503020204020204" pitchFamily="34" charset="-122"/>
                <a:ea typeface="微软雅黑" panose="020B0503020204020204" pitchFamily="34" charset="-122"/>
                <a:sym typeface="Helvetica Neue"/>
              </a:rPr>
              <a:t>其他地图</a:t>
            </a:r>
            <a:r>
              <a:rPr lang="en-US" altLang="zh-CN" sz="1600" dirty="0">
                <a:solidFill>
                  <a:prstClr val="black"/>
                </a:solidFill>
                <a:latin typeface="微软雅黑" panose="020B0503020204020204" pitchFamily="34" charset="-122"/>
                <a:ea typeface="微软雅黑" panose="020B0503020204020204" pitchFamily="34" charset="-122"/>
                <a:sym typeface="Helvetica Neue"/>
              </a:rPr>
              <a:t>SDK</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7" name="矩形 142">
            <a:extLst>
              <a:ext uri="{FF2B5EF4-FFF2-40B4-BE49-F238E27FC236}">
                <a16:creationId xmlns:a16="http://schemas.microsoft.com/office/drawing/2014/main" id="{970CBCBB-0A63-0CB2-A7BC-ECE6A1FE58C1}"/>
              </a:ext>
            </a:extLst>
          </p:cNvPr>
          <p:cNvSpPr/>
          <p:nvPr/>
        </p:nvSpPr>
        <p:spPr>
          <a:xfrm>
            <a:off x="852526" y="2266334"/>
            <a:ext cx="1673939" cy="418074"/>
          </a:xfrm>
          <a:prstGeom prst="rect">
            <a:avLst/>
          </a:prstGeom>
        </p:spPr>
        <p:txBody>
          <a:bodyPr wrap="square" anchor="ctr">
            <a:spAutoFit/>
          </a:bodyPr>
          <a:lstStyle/>
          <a:p>
            <a:pPr algn="ctr" defTabSz="914309">
              <a:lnSpc>
                <a:spcPct val="150000"/>
              </a:lnSpc>
              <a:defRPr/>
            </a:pPr>
            <a:r>
              <a:rPr lang="zh-CN" altLang="en-US" sz="1600" dirty="0">
                <a:solidFill>
                  <a:prstClr val="black"/>
                </a:solidFill>
                <a:latin typeface="微软雅黑" panose="020B0503020204020204" pitchFamily="34" charset="-122"/>
                <a:ea typeface="微软雅黑" panose="020B0503020204020204" pitchFamily="34" charset="-122"/>
                <a:sym typeface="Helvetica Neue"/>
              </a:rPr>
              <a:t>人脸识别</a:t>
            </a:r>
            <a:r>
              <a:rPr lang="en-US" altLang="zh-CN" sz="1600" dirty="0">
                <a:solidFill>
                  <a:prstClr val="black"/>
                </a:solidFill>
                <a:latin typeface="微软雅黑" panose="020B0503020204020204" pitchFamily="34" charset="-122"/>
                <a:ea typeface="微软雅黑" panose="020B0503020204020204" pitchFamily="34" charset="-122"/>
                <a:sym typeface="Helvetica Neue"/>
              </a:rPr>
              <a:t>SDK</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8" name="矩形 144">
            <a:extLst>
              <a:ext uri="{FF2B5EF4-FFF2-40B4-BE49-F238E27FC236}">
                <a16:creationId xmlns:a16="http://schemas.microsoft.com/office/drawing/2014/main" id="{8740D5E9-2BE2-152B-B6CB-D7995838A69C}"/>
              </a:ext>
            </a:extLst>
          </p:cNvPr>
          <p:cNvSpPr/>
          <p:nvPr/>
        </p:nvSpPr>
        <p:spPr>
          <a:xfrm>
            <a:off x="9981620" y="2570505"/>
            <a:ext cx="1622565" cy="418074"/>
          </a:xfrm>
          <a:prstGeom prst="rect">
            <a:avLst/>
          </a:prstGeom>
        </p:spPr>
        <p:txBody>
          <a:bodyPr wrap="square" anchor="ctr">
            <a:spAutoFit/>
          </a:bodyPr>
          <a:lstStyle/>
          <a:p>
            <a:pPr algn="ctr" defTabSz="914309">
              <a:lnSpc>
                <a:spcPct val="150000"/>
              </a:lnSpc>
              <a:defRPr/>
            </a:pPr>
            <a:r>
              <a:rPr lang="en-US" altLang="zh-CN" sz="1600" dirty="0">
                <a:solidFill>
                  <a:prstClr val="black"/>
                </a:solidFill>
                <a:latin typeface="微软雅黑" panose="020B0503020204020204" pitchFamily="34" charset="-122"/>
                <a:ea typeface="微软雅黑" panose="020B0503020204020204" pitchFamily="34" charset="-122"/>
                <a:sym typeface="Helvetica Neue"/>
              </a:rPr>
              <a:t>……</a:t>
            </a:r>
            <a:endParaRPr lang="zh-CN" altLang="en-US" sz="160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19" name="文本框 152">
            <a:extLst>
              <a:ext uri="{FF2B5EF4-FFF2-40B4-BE49-F238E27FC236}">
                <a16:creationId xmlns:a16="http://schemas.microsoft.com/office/drawing/2014/main" id="{6F3B4137-A437-29A0-4685-6DD262F293CA}"/>
              </a:ext>
            </a:extLst>
          </p:cNvPr>
          <p:cNvSpPr txBox="1"/>
          <p:nvPr/>
        </p:nvSpPr>
        <p:spPr>
          <a:xfrm>
            <a:off x="8677364" y="5766316"/>
            <a:ext cx="2170504" cy="874293"/>
          </a:xfrm>
          <a:prstGeom prst="rect">
            <a:avLst/>
          </a:prstGeom>
          <a:noFill/>
        </p:spPr>
        <p:txBody>
          <a:bodyPr wrap="non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algn="l" defTabSz="914309">
              <a:defRPr/>
            </a:pP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IDE</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使用微信小程序</a:t>
            </a:r>
            <a:endPar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endParaRPr>
          </a:p>
          <a:p>
            <a:pPr algn="l" defTabSz="914309">
              <a:defRPr/>
            </a:pP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API</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规范，兼容微信</a:t>
            </a:r>
          </a:p>
        </p:txBody>
      </p:sp>
      <p:sp>
        <p:nvSpPr>
          <p:cNvPr id="20" name="椭圆 2">
            <a:extLst>
              <a:ext uri="{FF2B5EF4-FFF2-40B4-BE49-F238E27FC236}">
                <a16:creationId xmlns:a16="http://schemas.microsoft.com/office/drawing/2014/main" id="{FE416762-1015-A9CB-F95E-31A4C321A796}"/>
              </a:ext>
            </a:extLst>
          </p:cNvPr>
          <p:cNvSpPr/>
          <p:nvPr/>
        </p:nvSpPr>
        <p:spPr>
          <a:xfrm rot="16200000">
            <a:off x="5314868" y="-1600530"/>
            <a:ext cx="1410341" cy="8496785"/>
          </a:xfrm>
          <a:custGeom>
            <a:avLst/>
            <a:gdLst>
              <a:gd name="connsiteX0" fmla="*/ 0 w 4533900"/>
              <a:gd name="connsiteY0" fmla="*/ 2266950 h 4533900"/>
              <a:gd name="connsiteX1" fmla="*/ 2266950 w 4533900"/>
              <a:gd name="connsiteY1" fmla="*/ 0 h 4533900"/>
              <a:gd name="connsiteX2" fmla="*/ 4533900 w 4533900"/>
              <a:gd name="connsiteY2" fmla="*/ 2266950 h 4533900"/>
              <a:gd name="connsiteX3" fmla="*/ 2266950 w 4533900"/>
              <a:gd name="connsiteY3" fmla="*/ 4533900 h 4533900"/>
              <a:gd name="connsiteX4" fmla="*/ 0 w 4533900"/>
              <a:gd name="connsiteY4" fmla="*/ 2266950 h 4533900"/>
              <a:gd name="connsiteX0-1" fmla="*/ 2266950 w 4533900"/>
              <a:gd name="connsiteY0-2" fmla="*/ 0 h 4533900"/>
              <a:gd name="connsiteX1-3" fmla="*/ 4533900 w 4533900"/>
              <a:gd name="connsiteY1-4" fmla="*/ 2266950 h 4533900"/>
              <a:gd name="connsiteX2-5" fmla="*/ 2266950 w 4533900"/>
              <a:gd name="connsiteY2-6" fmla="*/ 4533900 h 4533900"/>
              <a:gd name="connsiteX3-7" fmla="*/ 0 w 4533900"/>
              <a:gd name="connsiteY3-8" fmla="*/ 2266950 h 4533900"/>
              <a:gd name="connsiteX4-9" fmla="*/ 2358390 w 4533900"/>
              <a:gd name="connsiteY4-10" fmla="*/ 91440 h 4533900"/>
              <a:gd name="connsiteX0-11" fmla="*/ 2266950 w 4533900"/>
              <a:gd name="connsiteY0-12" fmla="*/ 0 h 4533900"/>
              <a:gd name="connsiteX1-13" fmla="*/ 4533900 w 4533900"/>
              <a:gd name="connsiteY1-14" fmla="*/ 2266950 h 4533900"/>
              <a:gd name="connsiteX2-15" fmla="*/ 2266950 w 4533900"/>
              <a:gd name="connsiteY2-16" fmla="*/ 4533900 h 4533900"/>
              <a:gd name="connsiteX3-17" fmla="*/ 0 w 4533900"/>
              <a:gd name="connsiteY3-18" fmla="*/ 2266950 h 4533900"/>
              <a:gd name="connsiteX0-19" fmla="*/ 0 w 2266950"/>
              <a:gd name="connsiteY0-20" fmla="*/ 0 h 4533900"/>
              <a:gd name="connsiteX1-21" fmla="*/ 2266950 w 2266950"/>
              <a:gd name="connsiteY1-22" fmla="*/ 2266950 h 4533900"/>
              <a:gd name="connsiteX2-23" fmla="*/ 0 w 2266950"/>
              <a:gd name="connsiteY2-24" fmla="*/ 4533900 h 4533900"/>
            </a:gdLst>
            <a:ahLst/>
            <a:cxnLst>
              <a:cxn ang="0">
                <a:pos x="connsiteX0-1" y="connsiteY0-2"/>
              </a:cxn>
              <a:cxn ang="0">
                <a:pos x="connsiteX1-3" y="connsiteY1-4"/>
              </a:cxn>
              <a:cxn ang="0">
                <a:pos x="connsiteX2-5" y="connsiteY2-6"/>
              </a:cxn>
            </a:cxnLst>
            <a:rect l="l" t="t" r="r" b="b"/>
            <a:pathLst>
              <a:path w="2266950" h="4533900">
                <a:moveTo>
                  <a:pt x="0" y="0"/>
                </a:moveTo>
                <a:cubicBezTo>
                  <a:pt x="1252002" y="0"/>
                  <a:pt x="2266950" y="1014948"/>
                  <a:pt x="2266950" y="2266950"/>
                </a:cubicBezTo>
                <a:cubicBezTo>
                  <a:pt x="2266950" y="3518952"/>
                  <a:pt x="1252002" y="4533900"/>
                  <a:pt x="0" y="4533900"/>
                </a:cubicBezTo>
              </a:path>
            </a:pathLst>
          </a:custGeom>
          <a:noFill/>
          <a:ln w="57150" cap="flat" cmpd="sng" algn="ctr">
            <a:solidFill>
              <a:sysClr val="windowText" lastClr="000000"/>
            </a:solidFill>
            <a:prstDash val="solid"/>
            <a:miter lim="800000"/>
          </a:ln>
          <a:effectLst/>
        </p:spPr>
        <p:txBody>
          <a:bodyPr rtlCol="0" anchor="ctr"/>
          <a:lstStyle/>
          <a:p>
            <a:pPr algn="ctr" defTabSz="914309">
              <a:defRPr/>
            </a:pPr>
            <a:endParaRPr lang="zh-CN" altLang="en-US" sz="1400" dirty="0">
              <a:solidFill>
                <a:prstClr val="black"/>
              </a:solidFill>
              <a:latin typeface="等线" panose="02010600030101010101" charset="-122"/>
              <a:ea typeface="微软雅黑" panose="020B0503020204020204" pitchFamily="34" charset="-122"/>
              <a:sym typeface="Helvetica Neue"/>
            </a:endParaRPr>
          </a:p>
        </p:txBody>
      </p:sp>
      <p:sp>
        <p:nvSpPr>
          <p:cNvPr id="21" name="椭圆 2">
            <a:extLst>
              <a:ext uri="{FF2B5EF4-FFF2-40B4-BE49-F238E27FC236}">
                <a16:creationId xmlns:a16="http://schemas.microsoft.com/office/drawing/2014/main" id="{DE4ABA02-37FA-66DD-7E8C-4B8539B0B94F}"/>
              </a:ext>
            </a:extLst>
          </p:cNvPr>
          <p:cNvSpPr/>
          <p:nvPr/>
        </p:nvSpPr>
        <p:spPr>
          <a:xfrm rot="16200000">
            <a:off x="5293455" y="170629"/>
            <a:ext cx="1410341" cy="6797427"/>
          </a:xfrm>
          <a:custGeom>
            <a:avLst/>
            <a:gdLst>
              <a:gd name="connsiteX0" fmla="*/ 0 w 4533900"/>
              <a:gd name="connsiteY0" fmla="*/ 2266950 h 4533900"/>
              <a:gd name="connsiteX1" fmla="*/ 2266950 w 4533900"/>
              <a:gd name="connsiteY1" fmla="*/ 0 h 4533900"/>
              <a:gd name="connsiteX2" fmla="*/ 4533900 w 4533900"/>
              <a:gd name="connsiteY2" fmla="*/ 2266950 h 4533900"/>
              <a:gd name="connsiteX3" fmla="*/ 2266950 w 4533900"/>
              <a:gd name="connsiteY3" fmla="*/ 4533900 h 4533900"/>
              <a:gd name="connsiteX4" fmla="*/ 0 w 4533900"/>
              <a:gd name="connsiteY4" fmla="*/ 2266950 h 4533900"/>
              <a:gd name="connsiteX0-1" fmla="*/ 2266950 w 4533900"/>
              <a:gd name="connsiteY0-2" fmla="*/ 0 h 4533900"/>
              <a:gd name="connsiteX1-3" fmla="*/ 4533900 w 4533900"/>
              <a:gd name="connsiteY1-4" fmla="*/ 2266950 h 4533900"/>
              <a:gd name="connsiteX2-5" fmla="*/ 2266950 w 4533900"/>
              <a:gd name="connsiteY2-6" fmla="*/ 4533900 h 4533900"/>
              <a:gd name="connsiteX3-7" fmla="*/ 0 w 4533900"/>
              <a:gd name="connsiteY3-8" fmla="*/ 2266950 h 4533900"/>
              <a:gd name="connsiteX4-9" fmla="*/ 2358390 w 4533900"/>
              <a:gd name="connsiteY4-10" fmla="*/ 91440 h 4533900"/>
              <a:gd name="connsiteX0-11" fmla="*/ 2266950 w 4533900"/>
              <a:gd name="connsiteY0-12" fmla="*/ 0 h 4533900"/>
              <a:gd name="connsiteX1-13" fmla="*/ 4533900 w 4533900"/>
              <a:gd name="connsiteY1-14" fmla="*/ 2266950 h 4533900"/>
              <a:gd name="connsiteX2-15" fmla="*/ 2266950 w 4533900"/>
              <a:gd name="connsiteY2-16" fmla="*/ 4533900 h 4533900"/>
              <a:gd name="connsiteX3-17" fmla="*/ 0 w 4533900"/>
              <a:gd name="connsiteY3-18" fmla="*/ 2266950 h 4533900"/>
              <a:gd name="connsiteX0-19" fmla="*/ 0 w 2266950"/>
              <a:gd name="connsiteY0-20" fmla="*/ 0 h 4533900"/>
              <a:gd name="connsiteX1-21" fmla="*/ 2266950 w 2266950"/>
              <a:gd name="connsiteY1-22" fmla="*/ 2266950 h 4533900"/>
              <a:gd name="connsiteX2-23" fmla="*/ 0 w 2266950"/>
              <a:gd name="connsiteY2-24" fmla="*/ 4533900 h 4533900"/>
            </a:gdLst>
            <a:ahLst/>
            <a:cxnLst>
              <a:cxn ang="0">
                <a:pos x="connsiteX0-1" y="connsiteY0-2"/>
              </a:cxn>
              <a:cxn ang="0">
                <a:pos x="connsiteX1-3" y="connsiteY1-4"/>
              </a:cxn>
              <a:cxn ang="0">
                <a:pos x="connsiteX2-5" y="connsiteY2-6"/>
              </a:cxn>
            </a:cxnLst>
            <a:rect l="l" t="t" r="r" b="b"/>
            <a:pathLst>
              <a:path w="2266950" h="4533900">
                <a:moveTo>
                  <a:pt x="0" y="0"/>
                </a:moveTo>
                <a:cubicBezTo>
                  <a:pt x="1252002" y="0"/>
                  <a:pt x="2266950" y="1014948"/>
                  <a:pt x="2266950" y="2266950"/>
                </a:cubicBezTo>
                <a:cubicBezTo>
                  <a:pt x="2266950" y="3518952"/>
                  <a:pt x="1252002" y="4533900"/>
                  <a:pt x="0" y="4533900"/>
                </a:cubicBezTo>
              </a:path>
            </a:pathLst>
          </a:custGeom>
          <a:noFill/>
          <a:ln w="57150" cap="flat" cmpd="sng" algn="ctr">
            <a:solidFill>
              <a:sysClr val="windowText" lastClr="000000"/>
            </a:solidFill>
            <a:prstDash val="solid"/>
            <a:miter lim="800000"/>
          </a:ln>
          <a:effectLst/>
        </p:spPr>
        <p:txBody>
          <a:bodyPr rtlCol="0" anchor="ctr"/>
          <a:lstStyle/>
          <a:p>
            <a:pPr algn="ctr" defTabSz="914309">
              <a:defRPr/>
            </a:pPr>
            <a:endParaRPr lang="zh-CN" altLang="en-US" sz="1400" dirty="0">
              <a:solidFill>
                <a:prstClr val="black"/>
              </a:solidFill>
              <a:latin typeface="等线" panose="02010600030101010101" charset="-122"/>
              <a:ea typeface="微软雅黑" panose="020B0503020204020204" pitchFamily="34" charset="-122"/>
              <a:sym typeface="Helvetica Neue"/>
            </a:endParaRPr>
          </a:p>
        </p:txBody>
      </p:sp>
      <p:sp>
        <p:nvSpPr>
          <p:cNvPr id="22" name="文本框 152">
            <a:extLst>
              <a:ext uri="{FF2B5EF4-FFF2-40B4-BE49-F238E27FC236}">
                <a16:creationId xmlns:a16="http://schemas.microsoft.com/office/drawing/2014/main" id="{117A96CD-32B9-0B10-A7AA-CCD922758121}"/>
              </a:ext>
            </a:extLst>
          </p:cNvPr>
          <p:cNvSpPr txBox="1"/>
          <p:nvPr/>
        </p:nvSpPr>
        <p:spPr>
          <a:xfrm>
            <a:off x="1732966" y="5713030"/>
            <a:ext cx="2188135" cy="874293"/>
          </a:xfrm>
          <a:prstGeom prst="rect">
            <a:avLst/>
          </a:prstGeom>
          <a:noFill/>
        </p:spPr>
        <p:txBody>
          <a:bodyPr wrap="non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algn="l" defTabSz="914309">
              <a:defRPr/>
            </a:pP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IOS</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使用微信小程序</a:t>
            </a:r>
            <a:endPar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endParaRPr>
          </a:p>
          <a:p>
            <a:pPr algn="l" defTabSz="914309">
              <a:defRPr/>
            </a:pP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API</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规范，兼容微信</a:t>
            </a:r>
          </a:p>
        </p:txBody>
      </p:sp>
      <p:sp>
        <p:nvSpPr>
          <p:cNvPr id="23" name="KSO_Shape">
            <a:extLst>
              <a:ext uri="{FF2B5EF4-FFF2-40B4-BE49-F238E27FC236}">
                <a16:creationId xmlns:a16="http://schemas.microsoft.com/office/drawing/2014/main" id="{5B3607CA-7B4E-754B-60AB-2717608C2A83}"/>
              </a:ext>
            </a:extLst>
          </p:cNvPr>
          <p:cNvSpPr/>
          <p:nvPr/>
        </p:nvSpPr>
        <p:spPr bwMode="auto">
          <a:xfrm>
            <a:off x="1302964" y="5924715"/>
            <a:ext cx="270218" cy="510592"/>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ysClr val="window" lastClr="FFFFFF"/>
          </a:solidFill>
          <a:ln>
            <a:noFill/>
          </a:ln>
        </p:spPr>
        <p:txBody>
          <a:bodyPr anchor="ctr">
            <a:scene3d>
              <a:camera prst="orthographicFront"/>
              <a:lightRig rig="threePt" dir="t"/>
            </a:scene3d>
            <a:sp3d contourW="12700">
              <a:contourClr>
                <a:srgbClr val="FFFFFF"/>
              </a:contourClr>
            </a:sp3d>
          </a:bodyPr>
          <a:lstStyle/>
          <a:p>
            <a:pPr algn="ctr" defTabSz="914309">
              <a:defRPr/>
            </a:pPr>
            <a:endParaRPr lang="zh-CN" altLang="en-US" sz="1400" dirty="0">
              <a:solidFill>
                <a:prstClr val="black"/>
              </a:solidFill>
              <a:latin typeface="等线" panose="02010600030101010101" charset="-122"/>
              <a:ea typeface="等线" panose="02010600030101010101" charset="-122"/>
              <a:sym typeface="Helvetica Neue"/>
            </a:endParaRPr>
          </a:p>
        </p:txBody>
      </p:sp>
      <p:sp>
        <p:nvSpPr>
          <p:cNvPr id="24" name="KSO_Shape">
            <a:extLst>
              <a:ext uri="{FF2B5EF4-FFF2-40B4-BE49-F238E27FC236}">
                <a16:creationId xmlns:a16="http://schemas.microsoft.com/office/drawing/2014/main" id="{442A7E4A-D53F-282C-EDC9-F961FCA2D676}"/>
              </a:ext>
            </a:extLst>
          </p:cNvPr>
          <p:cNvSpPr/>
          <p:nvPr/>
        </p:nvSpPr>
        <p:spPr bwMode="auto">
          <a:xfrm>
            <a:off x="4744099" y="5920364"/>
            <a:ext cx="270218" cy="510592"/>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ysClr val="window" lastClr="FFFFFF"/>
          </a:solidFill>
          <a:ln>
            <a:noFill/>
          </a:ln>
        </p:spPr>
        <p:txBody>
          <a:bodyPr anchor="ctr">
            <a:scene3d>
              <a:camera prst="orthographicFront"/>
              <a:lightRig rig="threePt" dir="t"/>
            </a:scene3d>
            <a:sp3d contourW="12700">
              <a:contourClr>
                <a:srgbClr val="FFFFFF"/>
              </a:contourClr>
            </a:sp3d>
          </a:bodyPr>
          <a:lstStyle/>
          <a:p>
            <a:pPr algn="ctr" defTabSz="914309">
              <a:defRPr/>
            </a:pPr>
            <a:endParaRPr lang="zh-CN" altLang="en-US" sz="1400" dirty="0">
              <a:solidFill>
                <a:prstClr val="black"/>
              </a:solidFill>
              <a:latin typeface="等线" panose="02010600030101010101" charset="-122"/>
              <a:ea typeface="等线" panose="02010600030101010101" charset="-122"/>
              <a:sym typeface="Helvetica Neue"/>
            </a:endParaRPr>
          </a:p>
        </p:txBody>
      </p:sp>
      <p:sp>
        <p:nvSpPr>
          <p:cNvPr id="25" name="文本框 152">
            <a:extLst>
              <a:ext uri="{FF2B5EF4-FFF2-40B4-BE49-F238E27FC236}">
                <a16:creationId xmlns:a16="http://schemas.microsoft.com/office/drawing/2014/main" id="{C7E95686-59FD-36A6-63E2-705BE3441859}"/>
              </a:ext>
            </a:extLst>
          </p:cNvPr>
          <p:cNvSpPr txBox="1"/>
          <p:nvPr/>
        </p:nvSpPr>
        <p:spPr>
          <a:xfrm>
            <a:off x="5148969" y="5738514"/>
            <a:ext cx="2462148" cy="874293"/>
          </a:xfrm>
          <a:prstGeom prst="rect">
            <a:avLst/>
          </a:prstGeom>
          <a:noFill/>
        </p:spPr>
        <p:txBody>
          <a:bodyPr wrap="none" rtlCol="0">
            <a:spAutoFit/>
          </a:bodyPr>
          <a:lstStyle>
            <a:defPPr>
              <a:defRPr lang="zh-CN"/>
            </a:defPPr>
            <a:lvl1pPr algn="ctr">
              <a:lnSpc>
                <a:spcPct val="150000"/>
              </a:lnSpc>
              <a:defRPr kumimoji="1" sz="3200" b="1">
                <a:solidFill>
                  <a:schemeClr val="bg1"/>
                </a:solidFill>
                <a:latin typeface="TencentSans W7" panose="020C04030202040F0204" pitchFamily="34" charset="-122"/>
                <a:ea typeface="TencentSans W7" panose="020C04030202040F0204" pitchFamily="34" charset="-122"/>
              </a:defRPr>
            </a:lvl1pPr>
          </a:lstStyle>
          <a:p>
            <a:pPr algn="l" defTabSz="914309">
              <a:defRPr/>
            </a:pP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Android</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使用微信小程</a:t>
            </a:r>
            <a:endPar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endParaRPr>
          </a:p>
          <a:p>
            <a:pPr algn="l" defTabSz="914309">
              <a:defRPr/>
            </a:pP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序</a:t>
            </a:r>
            <a:r>
              <a:rPr lang="en-US" altLang="zh-CN" sz="1800" b="0" dirty="0">
                <a:solidFill>
                  <a:prstClr val="black"/>
                </a:solidFill>
                <a:latin typeface="FZLanTingKanHei-R-GBK" panose="02000000000000000000" pitchFamily="2" charset="-122"/>
                <a:ea typeface="FZLanTingKanHei-R-GBK" panose="02000000000000000000" pitchFamily="2" charset="-122"/>
                <a:sym typeface="Helvetica Neue"/>
              </a:rPr>
              <a:t>API</a:t>
            </a:r>
            <a:r>
              <a:rPr lang="zh-CN" altLang="en-US" sz="1800" b="0" dirty="0">
                <a:solidFill>
                  <a:prstClr val="black"/>
                </a:solidFill>
                <a:latin typeface="FZLanTingKanHei-R-GBK" panose="02000000000000000000" pitchFamily="2" charset="-122"/>
                <a:ea typeface="FZLanTingKanHei-R-GBK" panose="02000000000000000000" pitchFamily="2" charset="-122"/>
                <a:sym typeface="Helvetica Neue"/>
              </a:rPr>
              <a:t>规范，兼容微信</a:t>
            </a:r>
          </a:p>
        </p:txBody>
      </p:sp>
      <p:sp>
        <p:nvSpPr>
          <p:cNvPr id="26" name="KSO_Shape">
            <a:extLst>
              <a:ext uri="{FF2B5EF4-FFF2-40B4-BE49-F238E27FC236}">
                <a16:creationId xmlns:a16="http://schemas.microsoft.com/office/drawing/2014/main" id="{FAF7A543-BB66-24ED-DD26-EC3906C92C88}"/>
              </a:ext>
            </a:extLst>
          </p:cNvPr>
          <p:cNvSpPr/>
          <p:nvPr/>
        </p:nvSpPr>
        <p:spPr bwMode="auto">
          <a:xfrm>
            <a:off x="8040259" y="6003957"/>
            <a:ext cx="529683" cy="45111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defTabSz="412709" hangingPunct="0">
              <a:defRPr/>
            </a:pPr>
            <a:endParaRPr lang="zh-CN" altLang="en-US" sz="1500" b="1" kern="0" dirty="0">
              <a:solidFill>
                <a:srgbClr val="FFFFFF"/>
              </a:solidFill>
              <a:latin typeface="Helvetica Neue"/>
              <a:cs typeface="Helvetica Neue"/>
              <a:sym typeface="Helvetica Neue"/>
            </a:endParaRPr>
          </a:p>
        </p:txBody>
      </p:sp>
      <p:sp>
        <p:nvSpPr>
          <p:cNvPr id="27" name="圆角矩形 126">
            <a:extLst>
              <a:ext uri="{FF2B5EF4-FFF2-40B4-BE49-F238E27FC236}">
                <a16:creationId xmlns:a16="http://schemas.microsoft.com/office/drawing/2014/main" id="{08F36669-858F-0CAB-CA55-52C44BB13C70}"/>
              </a:ext>
            </a:extLst>
          </p:cNvPr>
          <p:cNvSpPr/>
          <p:nvPr/>
        </p:nvSpPr>
        <p:spPr>
          <a:xfrm>
            <a:off x="6851353" y="5047709"/>
            <a:ext cx="1205470" cy="41432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界面交互</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28" name="圆角矩形 126">
            <a:extLst>
              <a:ext uri="{FF2B5EF4-FFF2-40B4-BE49-F238E27FC236}">
                <a16:creationId xmlns:a16="http://schemas.microsoft.com/office/drawing/2014/main" id="{44670126-5970-7E0B-FEE8-1CFEC4C40BF6}"/>
              </a:ext>
            </a:extLst>
          </p:cNvPr>
          <p:cNvSpPr/>
          <p:nvPr/>
        </p:nvSpPr>
        <p:spPr>
          <a:xfrm>
            <a:off x="3593423" y="4406300"/>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数据缓存</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29" name="圆角矩形 126">
            <a:extLst>
              <a:ext uri="{FF2B5EF4-FFF2-40B4-BE49-F238E27FC236}">
                <a16:creationId xmlns:a16="http://schemas.microsoft.com/office/drawing/2014/main" id="{8C598C8D-7E29-090E-380C-45F7F01D2B3E}"/>
              </a:ext>
            </a:extLst>
          </p:cNvPr>
          <p:cNvSpPr/>
          <p:nvPr/>
        </p:nvSpPr>
        <p:spPr>
          <a:xfrm>
            <a:off x="8287542" y="5020355"/>
            <a:ext cx="1205470" cy="41432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媒体</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0" name="圆角矩形 126">
            <a:extLst>
              <a:ext uri="{FF2B5EF4-FFF2-40B4-BE49-F238E27FC236}">
                <a16:creationId xmlns:a16="http://schemas.microsoft.com/office/drawing/2014/main" id="{67817FF3-5219-6DF9-3225-A5A9A59FCB26}"/>
              </a:ext>
            </a:extLst>
          </p:cNvPr>
          <p:cNvSpPr/>
          <p:nvPr/>
        </p:nvSpPr>
        <p:spPr>
          <a:xfrm>
            <a:off x="5395890" y="3291169"/>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网络请求</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1" name="圆角矩形 126">
            <a:extLst>
              <a:ext uri="{FF2B5EF4-FFF2-40B4-BE49-F238E27FC236}">
                <a16:creationId xmlns:a16="http://schemas.microsoft.com/office/drawing/2014/main" id="{90AD9CF4-843F-E803-1823-07101EF752A2}"/>
              </a:ext>
            </a:extLst>
          </p:cNvPr>
          <p:cNvSpPr/>
          <p:nvPr/>
        </p:nvSpPr>
        <p:spPr>
          <a:xfrm>
            <a:off x="5370591" y="4406300"/>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位置</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2" name="圆角矩形 126">
            <a:extLst>
              <a:ext uri="{FF2B5EF4-FFF2-40B4-BE49-F238E27FC236}">
                <a16:creationId xmlns:a16="http://schemas.microsoft.com/office/drawing/2014/main" id="{DC492D9C-5BB5-3583-9B0F-ADAFBED7F01D}"/>
              </a:ext>
            </a:extLst>
          </p:cNvPr>
          <p:cNvSpPr/>
          <p:nvPr/>
        </p:nvSpPr>
        <p:spPr>
          <a:xfrm>
            <a:off x="7120869" y="4406300"/>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开放接口</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3" name="圆角矩形 126">
            <a:extLst>
              <a:ext uri="{FF2B5EF4-FFF2-40B4-BE49-F238E27FC236}">
                <a16:creationId xmlns:a16="http://schemas.microsoft.com/office/drawing/2014/main" id="{E6C9AFFB-C54C-F862-387E-461A6BDCC377}"/>
              </a:ext>
            </a:extLst>
          </p:cNvPr>
          <p:cNvSpPr/>
          <p:nvPr/>
        </p:nvSpPr>
        <p:spPr>
          <a:xfrm>
            <a:off x="4652037" y="3840211"/>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设备</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4" name="圆角矩形 126">
            <a:extLst>
              <a:ext uri="{FF2B5EF4-FFF2-40B4-BE49-F238E27FC236}">
                <a16:creationId xmlns:a16="http://schemas.microsoft.com/office/drawing/2014/main" id="{E7DC8C46-AC38-689A-69AC-655301DB9DC0}"/>
              </a:ext>
            </a:extLst>
          </p:cNvPr>
          <p:cNvSpPr/>
          <p:nvPr/>
        </p:nvSpPr>
        <p:spPr>
          <a:xfrm>
            <a:off x="6165889" y="3835123"/>
            <a:ext cx="1205470" cy="407432"/>
          </a:xfrm>
          <a:prstGeom prst="roundRect">
            <a:avLst/>
          </a:prstGeom>
          <a:solidFill>
            <a:srgbClr val="32CDDC"/>
          </a:solidFill>
          <a:ln w="12700" cap="flat" cmpd="sng" algn="ctr">
            <a:solidFill>
              <a:srgbClr val="66FFFF"/>
            </a:solidFill>
            <a:prstDash val="solid"/>
            <a:miter lim="800000"/>
          </a:ln>
          <a:effectLst/>
        </p:spPr>
        <p:txBody>
          <a:bodyPr rtlCol="0" anchor="ctr"/>
          <a:lstStyle/>
          <a:p>
            <a:pPr algn="ctr" defTabSz="914309">
              <a:defRPr/>
            </a:pPr>
            <a:r>
              <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rPr>
              <a:t>文件</a:t>
            </a:r>
            <a:r>
              <a:rPr kumimoji="1" lang="en-US" altLang="zh-CN" sz="1400" kern="0" dirty="0">
                <a:solidFill>
                  <a:prstClr val="black"/>
                </a:solidFill>
                <a:latin typeface="微软雅黑" panose="020B0503020204020204" pitchFamily="34" charset="-122"/>
                <a:ea typeface="微软雅黑" panose="020B0503020204020204" pitchFamily="34" charset="-122"/>
                <a:sym typeface="Helvetica Neue"/>
              </a:rPr>
              <a:t>API</a:t>
            </a:r>
            <a:endParaRPr kumimoji="1" lang="zh-CN" altLang="en-US" sz="1400" kern="0" dirty="0">
              <a:solidFill>
                <a:prstClr val="black"/>
              </a:solidFill>
              <a:latin typeface="微软雅黑" panose="020B0503020204020204" pitchFamily="34" charset="-122"/>
              <a:ea typeface="微软雅黑" panose="020B0503020204020204" pitchFamily="34" charset="-122"/>
              <a:sym typeface="Helvetica Neue"/>
            </a:endParaRPr>
          </a:p>
        </p:txBody>
      </p:sp>
      <p:sp>
        <p:nvSpPr>
          <p:cNvPr id="35" name="上箭头 34">
            <a:extLst>
              <a:ext uri="{FF2B5EF4-FFF2-40B4-BE49-F238E27FC236}">
                <a16:creationId xmlns:a16="http://schemas.microsoft.com/office/drawing/2014/main" id="{7F1AA122-4368-27C6-F82F-29BEFCB94F56}"/>
              </a:ext>
            </a:extLst>
          </p:cNvPr>
          <p:cNvSpPr/>
          <p:nvPr/>
        </p:nvSpPr>
        <p:spPr>
          <a:xfrm>
            <a:off x="5932490" y="1959596"/>
            <a:ext cx="258165" cy="359598"/>
          </a:xfrm>
          <a:prstGeom prst="upArrow">
            <a:avLst/>
          </a:prstGeom>
          <a:solidFill>
            <a:srgbClr val="31CEDC"/>
          </a:solidFill>
          <a:ln w="12700">
            <a:miter lim="400000"/>
          </a:ln>
        </p:spPr>
        <p:txBody>
          <a:bodyPr lIns="50793" tIns="50793" rIns="50793" bIns="50793" rtlCol="0" anchor="ctr"/>
          <a:lstStyle/>
          <a:p>
            <a:pPr defTabSz="412709" hangingPunct="0">
              <a:defRPr/>
            </a:pPr>
            <a:endParaRPr kumimoji="1" lang="zh-CN" altLang="en-US" sz="32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98365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Development</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Tools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4" name="Group 3">
            <a:extLst>
              <a:ext uri="{FF2B5EF4-FFF2-40B4-BE49-F238E27FC236}">
                <a16:creationId xmlns:a16="http://schemas.microsoft.com/office/drawing/2014/main" id="{EA1317EA-8969-E264-7A68-1A9D5D961DD4}"/>
              </a:ext>
            </a:extLst>
          </p:cNvPr>
          <p:cNvGrpSpPr/>
          <p:nvPr/>
        </p:nvGrpSpPr>
        <p:grpSpPr>
          <a:xfrm>
            <a:off x="215115" y="1323373"/>
            <a:ext cx="11761769" cy="5284060"/>
            <a:chOff x="1143000" y="2116708"/>
            <a:chExt cx="15419369" cy="6596352"/>
          </a:xfrm>
        </p:grpSpPr>
        <p:sp>
          <p:nvSpPr>
            <p:cNvPr id="116" name="圆角矩形 47">
              <a:extLst>
                <a:ext uri="{FF2B5EF4-FFF2-40B4-BE49-F238E27FC236}">
                  <a16:creationId xmlns:a16="http://schemas.microsoft.com/office/drawing/2014/main" id="{0D73F4F1-2D5E-8B3A-CD1C-F65D9DE6FCB1}"/>
                </a:ext>
              </a:extLst>
            </p:cNvPr>
            <p:cNvSpPr/>
            <p:nvPr/>
          </p:nvSpPr>
          <p:spPr>
            <a:xfrm>
              <a:off x="3928356" y="2263908"/>
              <a:ext cx="2309443" cy="588801"/>
            </a:xfrm>
            <a:prstGeom prst="roundRect">
              <a:avLst>
                <a:gd name="adj" fmla="val 50000"/>
              </a:avLst>
            </a:prstGeom>
            <a:solidFill>
              <a:srgbClr val="0070C0"/>
            </a:solidFill>
            <a:ln w="12700" cap="flat" cmpd="sng" algn="ctr">
              <a:solidFill>
                <a:srgbClr val="0070C0"/>
              </a:solidFill>
              <a:prstDash val="solid"/>
            </a:ln>
            <a:effectLst/>
          </p:spPr>
          <p:txBody>
            <a:bodyPr rtlCol="0" anchor="ctr"/>
            <a:lstStyle/>
            <a:p>
              <a:pPr algn="ctr" defTabSz="685800">
                <a:defRPr/>
              </a:pPr>
              <a:r>
                <a:rPr lang="en" altLang="zh-CN" sz="1100" b="1" kern="0" dirty="0">
                  <a:solidFill>
                    <a:schemeClr val="bg1"/>
                  </a:solidFill>
                  <a:latin typeface="Calibri"/>
                  <a:ea typeface="微软雅黑"/>
                </a:rPr>
                <a:t>Visual editor</a:t>
              </a:r>
              <a:endParaRPr lang="zh-CN" altLang="en-US" sz="1100" b="1" kern="0" dirty="0">
                <a:solidFill>
                  <a:schemeClr val="bg1"/>
                </a:solidFill>
                <a:latin typeface="Calibri"/>
                <a:ea typeface="微软雅黑"/>
              </a:endParaRPr>
            </a:p>
          </p:txBody>
        </p:sp>
        <p:sp>
          <p:nvSpPr>
            <p:cNvPr id="120" name="圆角矩形 51">
              <a:extLst>
                <a:ext uri="{FF2B5EF4-FFF2-40B4-BE49-F238E27FC236}">
                  <a16:creationId xmlns:a16="http://schemas.microsoft.com/office/drawing/2014/main" id="{52EF6BA8-0E9D-32D9-F7FD-F6F6B74A18FB}"/>
                </a:ext>
              </a:extLst>
            </p:cNvPr>
            <p:cNvSpPr/>
            <p:nvPr/>
          </p:nvSpPr>
          <p:spPr>
            <a:xfrm>
              <a:off x="9090641" y="2263908"/>
              <a:ext cx="2309443" cy="588801"/>
            </a:xfrm>
            <a:prstGeom prst="roundRect">
              <a:avLst>
                <a:gd name="adj" fmla="val 50000"/>
              </a:avLst>
            </a:prstGeom>
            <a:solidFill>
              <a:srgbClr val="00B0F0"/>
            </a:solidFill>
            <a:ln w="12700" cap="flat" cmpd="sng" algn="ctr">
              <a:solidFill>
                <a:srgbClr val="00B0F0"/>
              </a:solidFill>
              <a:prstDash val="solid"/>
            </a:ln>
            <a:effectLst/>
          </p:spPr>
          <p:txBody>
            <a:bodyPr rtlCol="0" anchor="ctr"/>
            <a:lstStyle/>
            <a:p>
              <a:pPr algn="ctr" defTabSz="685800">
                <a:defRPr/>
              </a:pPr>
              <a:r>
                <a:rPr lang="en-US" altLang="zh-CN" sz="1100" b="1" kern="0" dirty="0">
                  <a:solidFill>
                    <a:schemeClr val="bg1"/>
                  </a:solidFill>
                  <a:latin typeface="Calibri"/>
                  <a:ea typeface="微软雅黑"/>
                </a:rPr>
                <a:t>Development</a:t>
              </a:r>
              <a:r>
                <a:rPr lang="zh-CN" altLang="en-US" sz="1100" b="1" kern="0" dirty="0">
                  <a:solidFill>
                    <a:schemeClr val="bg1"/>
                  </a:solidFill>
                  <a:latin typeface="Calibri"/>
                  <a:ea typeface="微软雅黑"/>
                </a:rPr>
                <a:t> </a:t>
              </a:r>
              <a:r>
                <a:rPr lang="en-US" altLang="zh-CN" sz="1100" b="1" kern="0" dirty="0">
                  <a:solidFill>
                    <a:schemeClr val="bg1"/>
                  </a:solidFill>
                  <a:latin typeface="Calibri"/>
                  <a:ea typeface="微软雅黑"/>
                </a:rPr>
                <a:t>Capability</a:t>
              </a:r>
              <a:endParaRPr lang="zh-CN" altLang="en-US" sz="1100" b="1" kern="0" dirty="0">
                <a:solidFill>
                  <a:schemeClr val="bg1"/>
                </a:solidFill>
                <a:latin typeface="Calibri"/>
                <a:ea typeface="微软雅黑"/>
              </a:endParaRPr>
            </a:p>
          </p:txBody>
        </p:sp>
        <p:sp>
          <p:nvSpPr>
            <p:cNvPr id="121" name="圆角矩形 52">
              <a:extLst>
                <a:ext uri="{FF2B5EF4-FFF2-40B4-BE49-F238E27FC236}">
                  <a16:creationId xmlns:a16="http://schemas.microsoft.com/office/drawing/2014/main" id="{445D79F8-3CC1-31AA-75D8-7A0EAD1C46E9}"/>
                </a:ext>
              </a:extLst>
            </p:cNvPr>
            <p:cNvSpPr/>
            <p:nvPr/>
          </p:nvSpPr>
          <p:spPr>
            <a:xfrm>
              <a:off x="14252926" y="2263908"/>
              <a:ext cx="2309443" cy="588801"/>
            </a:xfrm>
            <a:prstGeom prst="roundRect">
              <a:avLst>
                <a:gd name="adj" fmla="val 50000"/>
              </a:avLst>
            </a:prstGeom>
            <a:solidFill>
              <a:srgbClr val="0070C0"/>
            </a:solidFill>
            <a:ln w="12700" cap="flat" cmpd="sng" algn="ctr">
              <a:solidFill>
                <a:srgbClr val="0070C0"/>
              </a:solidFill>
              <a:prstDash val="solid"/>
            </a:ln>
            <a:effectLst/>
          </p:spPr>
          <p:txBody>
            <a:bodyPr rtlCol="0" anchor="ctr"/>
            <a:lstStyle/>
            <a:p>
              <a:pPr algn="ctr" defTabSz="685800">
                <a:defRPr/>
              </a:pPr>
              <a:r>
                <a:rPr lang="en-US" altLang="zh-CN" sz="1100" b="1" kern="0" dirty="0">
                  <a:solidFill>
                    <a:schemeClr val="bg1"/>
                  </a:solidFill>
                  <a:latin typeface="Calibri"/>
                  <a:ea typeface="微软雅黑"/>
                </a:rPr>
                <a:t>Debug</a:t>
              </a:r>
              <a:r>
                <a:rPr lang="zh-CN" altLang="en-US" sz="1100" b="1" kern="0" dirty="0">
                  <a:solidFill>
                    <a:schemeClr val="bg1"/>
                  </a:solidFill>
                  <a:latin typeface="Calibri"/>
                  <a:ea typeface="微软雅黑"/>
                </a:rPr>
                <a:t> </a:t>
              </a:r>
              <a:r>
                <a:rPr lang="en-US" altLang="zh-CN" sz="1100" b="1" kern="0" dirty="0">
                  <a:solidFill>
                    <a:schemeClr val="bg1"/>
                  </a:solidFill>
                  <a:latin typeface="Calibri"/>
                  <a:ea typeface="微软雅黑"/>
                </a:rPr>
                <a:t>Capability</a:t>
              </a:r>
              <a:endParaRPr lang="zh-CN" altLang="en-US" sz="1100" b="1" kern="0" dirty="0">
                <a:solidFill>
                  <a:schemeClr val="bg1"/>
                </a:solidFill>
                <a:latin typeface="Calibri"/>
                <a:ea typeface="微软雅黑"/>
              </a:endParaRPr>
            </a:p>
          </p:txBody>
        </p:sp>
        <p:sp>
          <p:nvSpPr>
            <p:cNvPr id="125" name="圆角矩形 56">
              <a:extLst>
                <a:ext uri="{FF2B5EF4-FFF2-40B4-BE49-F238E27FC236}">
                  <a16:creationId xmlns:a16="http://schemas.microsoft.com/office/drawing/2014/main" id="{872B9082-4C06-1FEB-3EAA-A86D328254E8}"/>
                </a:ext>
              </a:extLst>
            </p:cNvPr>
            <p:cNvSpPr/>
            <p:nvPr/>
          </p:nvSpPr>
          <p:spPr>
            <a:xfrm>
              <a:off x="3928356" y="6014652"/>
              <a:ext cx="2309443" cy="588801"/>
            </a:xfrm>
            <a:prstGeom prst="roundRect">
              <a:avLst>
                <a:gd name="adj" fmla="val 50000"/>
              </a:avLst>
            </a:prstGeom>
            <a:solidFill>
              <a:srgbClr val="00B0F0"/>
            </a:solidFill>
            <a:ln w="12700" cap="flat" cmpd="sng" algn="ctr">
              <a:solidFill>
                <a:srgbClr val="00B0F0"/>
              </a:solidFill>
              <a:prstDash val="solid"/>
            </a:ln>
            <a:effectLst/>
          </p:spPr>
          <p:txBody>
            <a:bodyPr rtlCol="0" anchor="ctr"/>
            <a:lstStyle/>
            <a:p>
              <a:pPr algn="ctr" defTabSz="685800">
                <a:defRPr/>
              </a:pPr>
              <a:r>
                <a:rPr lang="en-US" altLang="zh-CN" sz="1100" b="1" kern="0" dirty="0">
                  <a:solidFill>
                    <a:schemeClr val="bg1"/>
                  </a:solidFill>
                  <a:latin typeface="Calibri"/>
                  <a:ea typeface="微软雅黑"/>
                </a:rPr>
                <a:t>One-click</a:t>
              </a:r>
              <a:r>
                <a:rPr lang="zh-CN" altLang="en-US" sz="1100" b="1" kern="0" dirty="0">
                  <a:solidFill>
                    <a:schemeClr val="bg1"/>
                  </a:solidFill>
                  <a:latin typeface="Calibri"/>
                  <a:ea typeface="微软雅黑"/>
                </a:rPr>
                <a:t> </a:t>
              </a:r>
              <a:r>
                <a:rPr lang="en-US" altLang="zh-CN" sz="1100" b="1" kern="0" dirty="0">
                  <a:solidFill>
                    <a:schemeClr val="bg1"/>
                  </a:solidFill>
                  <a:latin typeface="Calibri"/>
                  <a:ea typeface="微软雅黑"/>
                </a:rPr>
                <a:t>migration</a:t>
              </a:r>
              <a:endParaRPr lang="zh-CN" altLang="en-US" sz="1100" b="1" kern="0" dirty="0">
                <a:solidFill>
                  <a:schemeClr val="bg1"/>
                </a:solidFill>
                <a:latin typeface="Calibri"/>
                <a:ea typeface="微软雅黑"/>
              </a:endParaRPr>
            </a:p>
          </p:txBody>
        </p:sp>
        <p:sp>
          <p:nvSpPr>
            <p:cNvPr id="126" name="圆角矩形 57">
              <a:extLst>
                <a:ext uri="{FF2B5EF4-FFF2-40B4-BE49-F238E27FC236}">
                  <a16:creationId xmlns:a16="http://schemas.microsoft.com/office/drawing/2014/main" id="{07522A31-C492-D146-9D4B-A2A62ED186ED}"/>
                </a:ext>
              </a:extLst>
            </p:cNvPr>
            <p:cNvSpPr/>
            <p:nvPr/>
          </p:nvSpPr>
          <p:spPr>
            <a:xfrm>
              <a:off x="9090641" y="6014652"/>
              <a:ext cx="2309443" cy="588801"/>
            </a:xfrm>
            <a:prstGeom prst="roundRect">
              <a:avLst>
                <a:gd name="adj" fmla="val 50000"/>
              </a:avLst>
            </a:prstGeom>
            <a:solidFill>
              <a:srgbClr val="0070C0"/>
            </a:solidFill>
            <a:ln w="12700" cap="flat" cmpd="sng" algn="ctr">
              <a:solidFill>
                <a:srgbClr val="0070C0"/>
              </a:solidFill>
              <a:prstDash val="solid"/>
            </a:ln>
            <a:effectLst/>
          </p:spPr>
          <p:txBody>
            <a:bodyPr rtlCol="0" anchor="ctr"/>
            <a:lstStyle/>
            <a:p>
              <a:pPr algn="ctr" defTabSz="685800">
                <a:defRPr/>
              </a:pPr>
              <a:r>
                <a:rPr lang="en-US" altLang="zh-CN" sz="1100" b="1" kern="0" dirty="0">
                  <a:solidFill>
                    <a:schemeClr val="bg1"/>
                  </a:solidFill>
                  <a:latin typeface="Calibri"/>
                  <a:ea typeface="微软雅黑"/>
                </a:rPr>
                <a:t>Security</a:t>
              </a:r>
              <a:r>
                <a:rPr lang="zh-CN" altLang="en-US" sz="1100" b="1" kern="0" dirty="0">
                  <a:solidFill>
                    <a:schemeClr val="bg1"/>
                  </a:solidFill>
                  <a:latin typeface="Calibri"/>
                  <a:ea typeface="微软雅黑"/>
                </a:rPr>
                <a:t> </a:t>
              </a:r>
              <a:r>
                <a:rPr lang="en-US" altLang="zh-CN" sz="1100" b="1" kern="0" dirty="0">
                  <a:solidFill>
                    <a:schemeClr val="bg1"/>
                  </a:solidFill>
                  <a:latin typeface="Calibri"/>
                  <a:ea typeface="微软雅黑"/>
                </a:rPr>
                <a:t>Check</a:t>
              </a:r>
              <a:endParaRPr lang="zh-CN" altLang="en-US" sz="1100" b="1" kern="0" dirty="0">
                <a:solidFill>
                  <a:schemeClr val="bg1"/>
                </a:solidFill>
                <a:latin typeface="Calibri"/>
                <a:ea typeface="微软雅黑"/>
              </a:endParaRPr>
            </a:p>
          </p:txBody>
        </p:sp>
        <p:sp>
          <p:nvSpPr>
            <p:cNvPr id="127" name="圆角矩形 58">
              <a:extLst>
                <a:ext uri="{FF2B5EF4-FFF2-40B4-BE49-F238E27FC236}">
                  <a16:creationId xmlns:a16="http://schemas.microsoft.com/office/drawing/2014/main" id="{F849A20C-C34F-8ABE-3D6B-72369EFB6751}"/>
                </a:ext>
              </a:extLst>
            </p:cNvPr>
            <p:cNvSpPr/>
            <p:nvPr/>
          </p:nvSpPr>
          <p:spPr>
            <a:xfrm>
              <a:off x="14252926" y="6014652"/>
              <a:ext cx="2309443" cy="588801"/>
            </a:xfrm>
            <a:prstGeom prst="roundRect">
              <a:avLst>
                <a:gd name="adj" fmla="val 50000"/>
              </a:avLst>
            </a:prstGeom>
            <a:solidFill>
              <a:srgbClr val="00B0F0"/>
            </a:solidFill>
            <a:ln w="12700" cap="flat" cmpd="sng" algn="ctr">
              <a:solidFill>
                <a:srgbClr val="00B0F0"/>
              </a:solidFill>
              <a:prstDash val="solid"/>
            </a:ln>
            <a:effectLst/>
          </p:spPr>
          <p:txBody>
            <a:bodyPr rtlCol="0" anchor="ctr"/>
            <a:lstStyle/>
            <a:p>
              <a:pPr algn="ctr" defTabSz="685800">
                <a:defRPr/>
              </a:pPr>
              <a:r>
                <a:rPr lang="en-US" altLang="zh-CN" sz="1100" b="1" kern="0" dirty="0">
                  <a:solidFill>
                    <a:schemeClr val="bg1"/>
                  </a:solidFill>
                  <a:latin typeface="Calibri"/>
                  <a:ea typeface="微软雅黑"/>
                </a:rPr>
                <a:t>Packaging</a:t>
              </a:r>
              <a:r>
                <a:rPr lang="zh-CN" altLang="en-US" sz="1100" b="1" kern="0" dirty="0">
                  <a:solidFill>
                    <a:schemeClr val="bg1"/>
                  </a:solidFill>
                  <a:latin typeface="Calibri"/>
                  <a:ea typeface="微软雅黑"/>
                </a:rPr>
                <a:t> </a:t>
              </a:r>
              <a:r>
                <a:rPr lang="en-US" altLang="zh-CN" sz="1100" b="1" kern="0" dirty="0">
                  <a:solidFill>
                    <a:schemeClr val="bg1"/>
                  </a:solidFill>
                  <a:latin typeface="Calibri"/>
                  <a:ea typeface="微软雅黑"/>
                </a:rPr>
                <a:t>Capability</a:t>
              </a:r>
              <a:endParaRPr lang="zh-CN" altLang="en-US" sz="1100" b="1" kern="0" dirty="0">
                <a:solidFill>
                  <a:schemeClr val="bg1"/>
                </a:solidFill>
                <a:latin typeface="Calibri"/>
                <a:ea typeface="微软雅黑"/>
              </a:endParaRPr>
            </a:p>
          </p:txBody>
        </p:sp>
        <p:sp>
          <p:nvSpPr>
            <p:cNvPr id="140" name="圆角矩形 1">
              <a:extLst>
                <a:ext uri="{FF2B5EF4-FFF2-40B4-BE49-F238E27FC236}">
                  <a16:creationId xmlns:a16="http://schemas.microsoft.com/office/drawing/2014/main" id="{ACAC799C-1283-18A7-E142-95BC84C421AC}"/>
                </a:ext>
              </a:extLst>
            </p:cNvPr>
            <p:cNvSpPr>
              <a:spLocks noChangeAspect="1"/>
            </p:cNvSpPr>
            <p:nvPr/>
          </p:nvSpPr>
          <p:spPr>
            <a:xfrm>
              <a:off x="1205498" y="2116708"/>
              <a:ext cx="2772000" cy="2772000"/>
            </a:xfrm>
            <a:prstGeom prst="round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41" name="object 81">
              <a:extLst>
                <a:ext uri="{FF2B5EF4-FFF2-40B4-BE49-F238E27FC236}">
                  <a16:creationId xmlns:a16="http://schemas.microsoft.com/office/drawing/2014/main" id="{117B5BB3-8E1B-1FFA-4AA9-BC15B0982123}"/>
                </a:ext>
              </a:extLst>
            </p:cNvPr>
            <p:cNvSpPr/>
            <p:nvPr/>
          </p:nvSpPr>
          <p:spPr>
            <a:xfrm>
              <a:off x="1494496" y="2408931"/>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sp>
          <p:nvSpPr>
            <p:cNvPr id="142" name="圆角矩形 38">
              <a:extLst>
                <a:ext uri="{FF2B5EF4-FFF2-40B4-BE49-F238E27FC236}">
                  <a16:creationId xmlns:a16="http://schemas.microsoft.com/office/drawing/2014/main" id="{97DFEE18-7A35-C745-F71E-C14D11E0C56F}"/>
                </a:ext>
              </a:extLst>
            </p:cNvPr>
            <p:cNvSpPr>
              <a:spLocks noChangeAspect="1"/>
            </p:cNvSpPr>
            <p:nvPr/>
          </p:nvSpPr>
          <p:spPr>
            <a:xfrm>
              <a:off x="6307810" y="2116708"/>
              <a:ext cx="2772000" cy="2772000"/>
            </a:xfrm>
            <a:prstGeom prst="roundRect">
              <a:avLst/>
            </a:prstGeom>
            <a:solidFill>
              <a:srgbClr val="00ADEC"/>
            </a:solidFill>
            <a:ln w="12700" cap="flat" cmpd="sng" algn="ctr">
              <a:solidFill>
                <a:srgbClr val="00ADE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43" name="object 81">
              <a:extLst>
                <a:ext uri="{FF2B5EF4-FFF2-40B4-BE49-F238E27FC236}">
                  <a16:creationId xmlns:a16="http://schemas.microsoft.com/office/drawing/2014/main" id="{279F3B2E-2715-FCEF-8015-4817CB1EAB25}"/>
                </a:ext>
              </a:extLst>
            </p:cNvPr>
            <p:cNvSpPr/>
            <p:nvPr/>
          </p:nvSpPr>
          <p:spPr>
            <a:xfrm>
              <a:off x="6596808" y="2408931"/>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sp>
          <p:nvSpPr>
            <p:cNvPr id="144" name="圆角矩形 40">
              <a:extLst>
                <a:ext uri="{FF2B5EF4-FFF2-40B4-BE49-F238E27FC236}">
                  <a16:creationId xmlns:a16="http://schemas.microsoft.com/office/drawing/2014/main" id="{D022D075-68E8-F345-A368-BAEB7913BB94}"/>
                </a:ext>
              </a:extLst>
            </p:cNvPr>
            <p:cNvSpPr>
              <a:spLocks noChangeAspect="1"/>
            </p:cNvSpPr>
            <p:nvPr/>
          </p:nvSpPr>
          <p:spPr>
            <a:xfrm>
              <a:off x="11502040" y="2148974"/>
              <a:ext cx="2772000" cy="2772000"/>
            </a:xfrm>
            <a:prstGeom prst="round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45" name="object 81">
              <a:extLst>
                <a:ext uri="{FF2B5EF4-FFF2-40B4-BE49-F238E27FC236}">
                  <a16:creationId xmlns:a16="http://schemas.microsoft.com/office/drawing/2014/main" id="{85BE2826-2125-5E53-9861-13EA5760485F}"/>
                </a:ext>
              </a:extLst>
            </p:cNvPr>
            <p:cNvSpPr/>
            <p:nvPr/>
          </p:nvSpPr>
          <p:spPr>
            <a:xfrm>
              <a:off x="11791038" y="2441197"/>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sp>
          <p:nvSpPr>
            <p:cNvPr id="146" name="圆角矩形 72">
              <a:extLst>
                <a:ext uri="{FF2B5EF4-FFF2-40B4-BE49-F238E27FC236}">
                  <a16:creationId xmlns:a16="http://schemas.microsoft.com/office/drawing/2014/main" id="{074DD429-4305-AC5C-959B-D225A9C8B0E9}"/>
                </a:ext>
              </a:extLst>
            </p:cNvPr>
            <p:cNvSpPr>
              <a:spLocks noChangeAspect="1"/>
            </p:cNvSpPr>
            <p:nvPr/>
          </p:nvSpPr>
          <p:spPr>
            <a:xfrm>
              <a:off x="1143000" y="5941060"/>
              <a:ext cx="2772000" cy="2772000"/>
            </a:xfrm>
            <a:prstGeom prst="roundRect">
              <a:avLst/>
            </a:prstGeom>
            <a:solidFill>
              <a:srgbClr val="00ADEC"/>
            </a:solidFill>
            <a:ln w="12700" cap="flat" cmpd="sng" algn="ctr">
              <a:solidFill>
                <a:srgbClr val="00ADE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47" name="object 81">
              <a:extLst>
                <a:ext uri="{FF2B5EF4-FFF2-40B4-BE49-F238E27FC236}">
                  <a16:creationId xmlns:a16="http://schemas.microsoft.com/office/drawing/2014/main" id="{97D847D9-0D49-2ECB-1050-C655191AAE8F}"/>
                </a:ext>
              </a:extLst>
            </p:cNvPr>
            <p:cNvSpPr/>
            <p:nvPr/>
          </p:nvSpPr>
          <p:spPr>
            <a:xfrm>
              <a:off x="1431998" y="6233283"/>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sp>
          <p:nvSpPr>
            <p:cNvPr id="148" name="圆角矩形 74">
              <a:extLst>
                <a:ext uri="{FF2B5EF4-FFF2-40B4-BE49-F238E27FC236}">
                  <a16:creationId xmlns:a16="http://schemas.microsoft.com/office/drawing/2014/main" id="{5B9353AE-502E-4A97-A6B4-7C400B6E13DB}"/>
                </a:ext>
              </a:extLst>
            </p:cNvPr>
            <p:cNvSpPr>
              <a:spLocks noChangeAspect="1"/>
            </p:cNvSpPr>
            <p:nvPr/>
          </p:nvSpPr>
          <p:spPr>
            <a:xfrm>
              <a:off x="6305719" y="5941060"/>
              <a:ext cx="2772000" cy="2772000"/>
            </a:xfrm>
            <a:prstGeom prst="round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49" name="object 81">
              <a:extLst>
                <a:ext uri="{FF2B5EF4-FFF2-40B4-BE49-F238E27FC236}">
                  <a16:creationId xmlns:a16="http://schemas.microsoft.com/office/drawing/2014/main" id="{E7398D7F-2F63-F29C-DA19-B999C83CA6E0}"/>
                </a:ext>
              </a:extLst>
            </p:cNvPr>
            <p:cNvSpPr/>
            <p:nvPr/>
          </p:nvSpPr>
          <p:spPr>
            <a:xfrm>
              <a:off x="6594717" y="6233283"/>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sp>
          <p:nvSpPr>
            <p:cNvPr id="150" name="圆角矩形 76">
              <a:extLst>
                <a:ext uri="{FF2B5EF4-FFF2-40B4-BE49-F238E27FC236}">
                  <a16:creationId xmlns:a16="http://schemas.microsoft.com/office/drawing/2014/main" id="{D4C41033-4157-6BAD-4FAC-B2D845921C88}"/>
                </a:ext>
              </a:extLst>
            </p:cNvPr>
            <p:cNvSpPr>
              <a:spLocks noChangeAspect="1"/>
            </p:cNvSpPr>
            <p:nvPr/>
          </p:nvSpPr>
          <p:spPr>
            <a:xfrm>
              <a:off x="11480926" y="5941060"/>
              <a:ext cx="2772000" cy="2772000"/>
            </a:xfrm>
            <a:prstGeom prst="roundRect">
              <a:avLst/>
            </a:prstGeom>
            <a:solidFill>
              <a:srgbClr val="00ADEC"/>
            </a:solidFill>
            <a:ln w="12700" cap="flat" cmpd="sng" algn="ctr">
              <a:solidFill>
                <a:srgbClr val="00ADE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2800" b="1" i="0" u="none" strike="noStrike" kern="0" cap="none" spc="0" normalizeH="0" baseline="0" noProof="0">
                <a:ln>
                  <a:noFill/>
                </a:ln>
                <a:effectLst/>
                <a:uLnTx/>
                <a:uFillTx/>
                <a:latin typeface="Calibri"/>
                <a:ea typeface="等线" panose="02010600030101010101" pitchFamily="2" charset="-122"/>
                <a:cs typeface="+mn-cs"/>
              </a:endParaRPr>
            </a:p>
          </p:txBody>
        </p:sp>
        <p:sp>
          <p:nvSpPr>
            <p:cNvPr id="151" name="object 81">
              <a:extLst>
                <a:ext uri="{FF2B5EF4-FFF2-40B4-BE49-F238E27FC236}">
                  <a16:creationId xmlns:a16="http://schemas.microsoft.com/office/drawing/2014/main" id="{30B0985D-898F-6865-71D9-54149F333C9F}"/>
                </a:ext>
              </a:extLst>
            </p:cNvPr>
            <p:cNvSpPr/>
            <p:nvPr/>
          </p:nvSpPr>
          <p:spPr>
            <a:xfrm>
              <a:off x="11769924" y="6233283"/>
              <a:ext cx="2160000" cy="2160000"/>
            </a:xfrm>
            <a:custGeom>
              <a:avLst/>
              <a:gdLst/>
              <a:ahLst/>
              <a:cxnLst/>
              <a:rect l="l" t="t" r="r" b="b"/>
              <a:pathLst>
                <a:path w="1186815" h="1186179">
                  <a:moveTo>
                    <a:pt x="1107224" y="138277"/>
                  </a:moveTo>
                  <a:lnTo>
                    <a:pt x="1104087" y="122936"/>
                  </a:lnTo>
                  <a:lnTo>
                    <a:pt x="1095552" y="110426"/>
                  </a:lnTo>
                  <a:lnTo>
                    <a:pt x="1082929" y="101993"/>
                  </a:lnTo>
                  <a:lnTo>
                    <a:pt x="1067549" y="98907"/>
                  </a:lnTo>
                  <a:lnTo>
                    <a:pt x="1067549" y="138277"/>
                  </a:lnTo>
                  <a:lnTo>
                    <a:pt x="1067549" y="177888"/>
                  </a:lnTo>
                  <a:lnTo>
                    <a:pt x="672058" y="177888"/>
                  </a:lnTo>
                  <a:lnTo>
                    <a:pt x="672058" y="138277"/>
                  </a:lnTo>
                  <a:lnTo>
                    <a:pt x="1067549" y="138277"/>
                  </a:lnTo>
                  <a:lnTo>
                    <a:pt x="1067549" y="98907"/>
                  </a:lnTo>
                  <a:lnTo>
                    <a:pt x="672058" y="98907"/>
                  </a:lnTo>
                  <a:lnTo>
                    <a:pt x="656691" y="101993"/>
                  </a:lnTo>
                  <a:lnTo>
                    <a:pt x="644105" y="110451"/>
                  </a:lnTo>
                  <a:lnTo>
                    <a:pt x="635596" y="123037"/>
                  </a:lnTo>
                  <a:lnTo>
                    <a:pt x="632523" y="138277"/>
                  </a:lnTo>
                  <a:lnTo>
                    <a:pt x="632472" y="178130"/>
                  </a:lnTo>
                  <a:lnTo>
                    <a:pt x="635571" y="193497"/>
                  </a:lnTo>
                  <a:lnTo>
                    <a:pt x="644017" y="206082"/>
                  </a:lnTo>
                  <a:lnTo>
                    <a:pt x="656602" y="214604"/>
                  </a:lnTo>
                  <a:lnTo>
                    <a:pt x="672058" y="217728"/>
                  </a:lnTo>
                  <a:lnTo>
                    <a:pt x="1067549" y="217728"/>
                  </a:lnTo>
                  <a:lnTo>
                    <a:pt x="1082929" y="214630"/>
                  </a:lnTo>
                  <a:lnTo>
                    <a:pt x="1095552" y="206171"/>
                  </a:lnTo>
                  <a:lnTo>
                    <a:pt x="1104087" y="193598"/>
                  </a:lnTo>
                  <a:lnTo>
                    <a:pt x="1107224" y="178130"/>
                  </a:lnTo>
                  <a:lnTo>
                    <a:pt x="1107224" y="177888"/>
                  </a:lnTo>
                  <a:lnTo>
                    <a:pt x="1107224" y="138277"/>
                  </a:lnTo>
                  <a:close/>
                </a:path>
                <a:path w="1186815" h="1186179">
                  <a:moveTo>
                    <a:pt x="1186218" y="59296"/>
                  </a:moveTo>
                  <a:lnTo>
                    <a:pt x="1168819" y="17399"/>
                  </a:lnTo>
                  <a:lnTo>
                    <a:pt x="1146594" y="3987"/>
                  </a:lnTo>
                  <a:lnTo>
                    <a:pt x="1146594" y="59296"/>
                  </a:lnTo>
                  <a:lnTo>
                    <a:pt x="1146594" y="1126667"/>
                  </a:lnTo>
                  <a:lnTo>
                    <a:pt x="1145057" y="1134338"/>
                  </a:lnTo>
                  <a:lnTo>
                    <a:pt x="1140828" y="1140599"/>
                  </a:lnTo>
                  <a:lnTo>
                    <a:pt x="1134579" y="1144816"/>
                  </a:lnTo>
                  <a:lnTo>
                    <a:pt x="1126909" y="1146352"/>
                  </a:lnTo>
                  <a:lnTo>
                    <a:pt x="708253" y="1146352"/>
                  </a:lnTo>
                  <a:lnTo>
                    <a:pt x="711403" y="1132522"/>
                  </a:lnTo>
                  <a:lnTo>
                    <a:pt x="711149" y="1118501"/>
                  </a:lnTo>
                  <a:lnTo>
                    <a:pt x="708139" y="1106982"/>
                  </a:lnTo>
                  <a:lnTo>
                    <a:pt x="707605" y="1104925"/>
                  </a:lnTo>
                  <a:lnTo>
                    <a:pt x="700836" y="1092390"/>
                  </a:lnTo>
                  <a:lnTo>
                    <a:pt x="691286" y="1081836"/>
                  </a:lnTo>
                  <a:lnTo>
                    <a:pt x="679678" y="1073975"/>
                  </a:lnTo>
                  <a:lnTo>
                    <a:pt x="672122" y="1071168"/>
                  </a:lnTo>
                  <a:lnTo>
                    <a:pt x="672122" y="1126667"/>
                  </a:lnTo>
                  <a:lnTo>
                    <a:pt x="670572" y="1134338"/>
                  </a:lnTo>
                  <a:lnTo>
                    <a:pt x="666356" y="1140599"/>
                  </a:lnTo>
                  <a:lnTo>
                    <a:pt x="660095" y="1144816"/>
                  </a:lnTo>
                  <a:lnTo>
                    <a:pt x="652424" y="1146352"/>
                  </a:lnTo>
                  <a:lnTo>
                    <a:pt x="256933" y="1146352"/>
                  </a:lnTo>
                  <a:lnTo>
                    <a:pt x="249262" y="1144816"/>
                  </a:lnTo>
                  <a:lnTo>
                    <a:pt x="243001" y="1140599"/>
                  </a:lnTo>
                  <a:lnTo>
                    <a:pt x="238785" y="1134338"/>
                  </a:lnTo>
                  <a:lnTo>
                    <a:pt x="237236" y="1126667"/>
                  </a:lnTo>
                  <a:lnTo>
                    <a:pt x="238785" y="1118997"/>
                  </a:lnTo>
                  <a:lnTo>
                    <a:pt x="243001" y="1112748"/>
                  </a:lnTo>
                  <a:lnTo>
                    <a:pt x="249262" y="1108532"/>
                  </a:lnTo>
                  <a:lnTo>
                    <a:pt x="256933" y="1106982"/>
                  </a:lnTo>
                  <a:lnTo>
                    <a:pt x="652424" y="1106982"/>
                  </a:lnTo>
                  <a:lnTo>
                    <a:pt x="660095" y="1108532"/>
                  </a:lnTo>
                  <a:lnTo>
                    <a:pt x="666356" y="1112748"/>
                  </a:lnTo>
                  <a:lnTo>
                    <a:pt x="670572" y="1118997"/>
                  </a:lnTo>
                  <a:lnTo>
                    <a:pt x="672122" y="1126667"/>
                  </a:lnTo>
                  <a:lnTo>
                    <a:pt x="672122" y="1071168"/>
                  </a:lnTo>
                  <a:lnTo>
                    <a:pt x="666534" y="1069073"/>
                  </a:lnTo>
                  <a:lnTo>
                    <a:pt x="652424" y="1067371"/>
                  </a:lnTo>
                  <a:lnTo>
                    <a:pt x="593102" y="1067371"/>
                  </a:lnTo>
                  <a:lnTo>
                    <a:pt x="593102" y="988377"/>
                  </a:lnTo>
                  <a:lnTo>
                    <a:pt x="810666" y="988377"/>
                  </a:lnTo>
                  <a:lnTo>
                    <a:pt x="849185" y="980617"/>
                  </a:lnTo>
                  <a:lnTo>
                    <a:pt x="880630" y="959434"/>
                  </a:lnTo>
                  <a:lnTo>
                    <a:pt x="887818" y="948766"/>
                  </a:lnTo>
                  <a:lnTo>
                    <a:pt x="901827" y="927989"/>
                  </a:lnTo>
                  <a:lnTo>
                    <a:pt x="909586" y="889469"/>
                  </a:lnTo>
                  <a:lnTo>
                    <a:pt x="909586" y="849858"/>
                  </a:lnTo>
                  <a:lnTo>
                    <a:pt x="909586" y="375475"/>
                  </a:lnTo>
                  <a:lnTo>
                    <a:pt x="901827" y="336956"/>
                  </a:lnTo>
                  <a:lnTo>
                    <a:pt x="887818" y="316179"/>
                  </a:lnTo>
                  <a:lnTo>
                    <a:pt x="880630" y="305523"/>
                  </a:lnTo>
                  <a:lnTo>
                    <a:pt x="869962" y="298348"/>
                  </a:lnTo>
                  <a:lnTo>
                    <a:pt x="869962" y="375475"/>
                  </a:lnTo>
                  <a:lnTo>
                    <a:pt x="869962" y="849858"/>
                  </a:lnTo>
                  <a:lnTo>
                    <a:pt x="869962" y="889469"/>
                  </a:lnTo>
                  <a:lnTo>
                    <a:pt x="865289" y="912520"/>
                  </a:lnTo>
                  <a:lnTo>
                    <a:pt x="852563" y="931367"/>
                  </a:lnTo>
                  <a:lnTo>
                    <a:pt x="833704" y="944105"/>
                  </a:lnTo>
                  <a:lnTo>
                    <a:pt x="810666" y="948766"/>
                  </a:lnTo>
                  <a:lnTo>
                    <a:pt x="553491" y="948766"/>
                  </a:lnTo>
                  <a:lnTo>
                    <a:pt x="553491" y="988377"/>
                  </a:lnTo>
                  <a:lnTo>
                    <a:pt x="553491" y="1067371"/>
                  </a:lnTo>
                  <a:lnTo>
                    <a:pt x="355854" y="1067371"/>
                  </a:lnTo>
                  <a:lnTo>
                    <a:pt x="355854" y="988377"/>
                  </a:lnTo>
                  <a:lnTo>
                    <a:pt x="553491" y="988377"/>
                  </a:lnTo>
                  <a:lnTo>
                    <a:pt x="553491" y="948766"/>
                  </a:lnTo>
                  <a:lnTo>
                    <a:pt x="98920" y="948766"/>
                  </a:lnTo>
                  <a:lnTo>
                    <a:pt x="75780" y="944105"/>
                  </a:lnTo>
                  <a:lnTo>
                    <a:pt x="56934" y="931367"/>
                  </a:lnTo>
                  <a:lnTo>
                    <a:pt x="44259" y="912520"/>
                  </a:lnTo>
                  <a:lnTo>
                    <a:pt x="39611" y="889469"/>
                  </a:lnTo>
                  <a:lnTo>
                    <a:pt x="869962" y="889469"/>
                  </a:lnTo>
                  <a:lnTo>
                    <a:pt x="869962" y="849858"/>
                  </a:lnTo>
                  <a:lnTo>
                    <a:pt x="39611" y="849858"/>
                  </a:lnTo>
                  <a:lnTo>
                    <a:pt x="39611" y="375475"/>
                  </a:lnTo>
                  <a:lnTo>
                    <a:pt x="44259" y="352437"/>
                  </a:lnTo>
                  <a:lnTo>
                    <a:pt x="56934" y="333590"/>
                  </a:lnTo>
                  <a:lnTo>
                    <a:pt x="75780" y="320852"/>
                  </a:lnTo>
                  <a:lnTo>
                    <a:pt x="98920" y="316179"/>
                  </a:lnTo>
                  <a:lnTo>
                    <a:pt x="810666" y="316179"/>
                  </a:lnTo>
                  <a:lnTo>
                    <a:pt x="833704" y="320852"/>
                  </a:lnTo>
                  <a:lnTo>
                    <a:pt x="852563" y="333590"/>
                  </a:lnTo>
                  <a:lnTo>
                    <a:pt x="865289" y="352437"/>
                  </a:lnTo>
                  <a:lnTo>
                    <a:pt x="869962" y="375475"/>
                  </a:lnTo>
                  <a:lnTo>
                    <a:pt x="869962" y="298348"/>
                  </a:lnTo>
                  <a:lnTo>
                    <a:pt x="849185" y="284340"/>
                  </a:lnTo>
                  <a:lnTo>
                    <a:pt x="810666" y="276567"/>
                  </a:lnTo>
                  <a:lnTo>
                    <a:pt x="593102" y="276567"/>
                  </a:lnTo>
                  <a:lnTo>
                    <a:pt x="593102" y="59296"/>
                  </a:lnTo>
                  <a:lnTo>
                    <a:pt x="594652" y="51625"/>
                  </a:lnTo>
                  <a:lnTo>
                    <a:pt x="598868" y="45364"/>
                  </a:lnTo>
                  <a:lnTo>
                    <a:pt x="605129" y="41148"/>
                  </a:lnTo>
                  <a:lnTo>
                    <a:pt x="612800" y="39611"/>
                  </a:lnTo>
                  <a:lnTo>
                    <a:pt x="1126909" y="39611"/>
                  </a:lnTo>
                  <a:lnTo>
                    <a:pt x="1134579" y="41148"/>
                  </a:lnTo>
                  <a:lnTo>
                    <a:pt x="1140828" y="45364"/>
                  </a:lnTo>
                  <a:lnTo>
                    <a:pt x="1145057" y="51625"/>
                  </a:lnTo>
                  <a:lnTo>
                    <a:pt x="1146594" y="59296"/>
                  </a:lnTo>
                  <a:lnTo>
                    <a:pt x="1146594" y="3987"/>
                  </a:lnTo>
                  <a:lnTo>
                    <a:pt x="1126909" y="0"/>
                  </a:lnTo>
                  <a:lnTo>
                    <a:pt x="612800" y="0"/>
                  </a:lnTo>
                  <a:lnTo>
                    <a:pt x="589749" y="4660"/>
                  </a:lnTo>
                  <a:lnTo>
                    <a:pt x="570890" y="17399"/>
                  </a:lnTo>
                  <a:lnTo>
                    <a:pt x="558165" y="36245"/>
                  </a:lnTo>
                  <a:lnTo>
                    <a:pt x="553491" y="59296"/>
                  </a:lnTo>
                  <a:lnTo>
                    <a:pt x="553491" y="276796"/>
                  </a:lnTo>
                  <a:lnTo>
                    <a:pt x="98920" y="276796"/>
                  </a:lnTo>
                  <a:lnTo>
                    <a:pt x="60401" y="284568"/>
                  </a:lnTo>
                  <a:lnTo>
                    <a:pt x="28956" y="305727"/>
                  </a:lnTo>
                  <a:lnTo>
                    <a:pt x="7759" y="337096"/>
                  </a:lnTo>
                  <a:lnTo>
                    <a:pt x="0" y="375475"/>
                  </a:lnTo>
                  <a:lnTo>
                    <a:pt x="0" y="889469"/>
                  </a:lnTo>
                  <a:lnTo>
                    <a:pt x="7759" y="927989"/>
                  </a:lnTo>
                  <a:lnTo>
                    <a:pt x="28956" y="959434"/>
                  </a:lnTo>
                  <a:lnTo>
                    <a:pt x="60401" y="980617"/>
                  </a:lnTo>
                  <a:lnTo>
                    <a:pt x="98920" y="988377"/>
                  </a:lnTo>
                  <a:lnTo>
                    <a:pt x="316471" y="988377"/>
                  </a:lnTo>
                  <a:lnTo>
                    <a:pt x="316471" y="1067371"/>
                  </a:lnTo>
                  <a:lnTo>
                    <a:pt x="257175" y="1067371"/>
                  </a:lnTo>
                  <a:lnTo>
                    <a:pt x="234124" y="1072045"/>
                  </a:lnTo>
                  <a:lnTo>
                    <a:pt x="215265" y="1084770"/>
                  </a:lnTo>
                  <a:lnTo>
                    <a:pt x="202539" y="1103630"/>
                  </a:lnTo>
                  <a:lnTo>
                    <a:pt x="197866" y="1126667"/>
                  </a:lnTo>
                  <a:lnTo>
                    <a:pt x="202501" y="1149718"/>
                  </a:lnTo>
                  <a:lnTo>
                    <a:pt x="215150" y="1168565"/>
                  </a:lnTo>
                  <a:lnTo>
                    <a:pt x="233921" y="1181290"/>
                  </a:lnTo>
                  <a:lnTo>
                    <a:pt x="256933" y="1185964"/>
                  </a:lnTo>
                  <a:lnTo>
                    <a:pt x="1126909" y="1185964"/>
                  </a:lnTo>
                  <a:lnTo>
                    <a:pt x="1168819" y="1168565"/>
                  </a:lnTo>
                  <a:lnTo>
                    <a:pt x="1186218" y="1126667"/>
                  </a:lnTo>
                  <a:lnTo>
                    <a:pt x="1186218" y="59296"/>
                  </a:lnTo>
                  <a:close/>
                </a:path>
              </a:pathLst>
            </a:custGeom>
            <a:solidFill>
              <a:srgbClr val="118FFF"/>
            </a:solidFill>
          </p:spPr>
          <p:txBody>
            <a:bodyPr wrap="square" lIns="0" tIns="0" rIns="0" bIns="0" rtlCol="0"/>
            <a:lstStyle/>
            <a:p>
              <a:pPr defTabSz="831738"/>
              <a:endParaRPr sz="1400" b="1" dirty="0">
                <a:latin typeface="微软雅黑" panose="020B0503020204020204" pitchFamily="34" charset="-122"/>
                <a:ea typeface="微软雅黑" panose="020B0503020204020204" pitchFamily="34" charset="-122"/>
              </a:endParaRPr>
            </a:p>
          </p:txBody>
        </p:sp>
        <p:pic>
          <p:nvPicPr>
            <p:cNvPr id="152" name="图形 78" descr="保险箱">
              <a:extLst>
                <a:ext uri="{FF2B5EF4-FFF2-40B4-BE49-F238E27FC236}">
                  <a16:creationId xmlns:a16="http://schemas.microsoft.com/office/drawing/2014/main" id="{DB19E502-2772-A2B9-F07D-6F292A7638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1998" y="4146232"/>
              <a:ext cx="720000" cy="720000"/>
            </a:xfrm>
            <a:prstGeom prst="rect">
              <a:avLst/>
            </a:prstGeom>
          </p:spPr>
        </p:pic>
        <p:sp>
          <p:nvSpPr>
            <p:cNvPr id="153" name="KSO_Shape">
              <a:extLst>
                <a:ext uri="{FF2B5EF4-FFF2-40B4-BE49-F238E27FC236}">
                  <a16:creationId xmlns:a16="http://schemas.microsoft.com/office/drawing/2014/main" id="{DA0CF17A-1052-8E21-17A2-F1DEF3CEB2CD}"/>
                </a:ext>
              </a:extLst>
            </p:cNvPr>
            <p:cNvSpPr/>
            <p:nvPr/>
          </p:nvSpPr>
          <p:spPr bwMode="auto">
            <a:xfrm>
              <a:off x="13668986" y="4211831"/>
              <a:ext cx="503999" cy="588801"/>
            </a:xfrm>
            <a:custGeom>
              <a:avLst/>
              <a:gdLst>
                <a:gd name="T0" fmla="*/ 487835 w 779462"/>
                <a:gd name="T1" fmla="*/ 318303 h 1076325"/>
                <a:gd name="T2" fmla="*/ 364068 w 779462"/>
                <a:gd name="T3" fmla="*/ 392961 h 1076325"/>
                <a:gd name="T4" fmla="*/ 314239 w 779462"/>
                <a:gd name="T5" fmla="*/ 531041 h 1076325"/>
                <a:gd name="T6" fmla="*/ 364068 w 779462"/>
                <a:gd name="T7" fmla="*/ 668717 h 1076325"/>
                <a:gd name="T8" fmla="*/ 438000 w 779462"/>
                <a:gd name="T9" fmla="*/ 522193 h 1076325"/>
                <a:gd name="T10" fmla="*/ 550820 w 779462"/>
                <a:gd name="T11" fmla="*/ 463204 h 1076325"/>
                <a:gd name="T12" fmla="*/ 630720 w 779462"/>
                <a:gd name="T13" fmla="*/ 561517 h 1076325"/>
                <a:gd name="T14" fmla="*/ 722510 w 779462"/>
                <a:gd name="T15" fmla="*/ 634196 h 1076325"/>
                <a:gd name="T16" fmla="*/ 743808 w 779462"/>
                <a:gd name="T17" fmla="*/ 487288 h 1076325"/>
                <a:gd name="T18" fmla="*/ 669466 w 779462"/>
                <a:gd name="T19" fmla="*/ 363660 h 1076325"/>
                <a:gd name="T20" fmla="*/ 531636 w 779462"/>
                <a:gd name="T21" fmla="*/ 313887 h 1076325"/>
                <a:gd name="T22" fmla="*/ 377329 w 779462"/>
                <a:gd name="T23" fmla="*/ 75490 h 1076325"/>
                <a:gd name="T24" fmla="*/ 234675 w 779462"/>
                <a:gd name="T25" fmla="*/ 152586 h 1076325"/>
                <a:gd name="T26" fmla="*/ 126579 w 779462"/>
                <a:gd name="T27" fmla="*/ 271844 h 1076325"/>
                <a:gd name="T28" fmla="*/ 62686 w 779462"/>
                <a:gd name="T29" fmla="*/ 422825 h 1076325"/>
                <a:gd name="T30" fmla="*/ 53846 w 779462"/>
                <a:gd name="T31" fmla="*/ 592274 h 1076325"/>
                <a:gd name="T32" fmla="*/ 102871 w 779462"/>
                <a:gd name="T33" fmla="*/ 749680 h 1076325"/>
                <a:gd name="T34" fmla="*/ 199714 w 779462"/>
                <a:gd name="T35" fmla="*/ 878977 h 1076325"/>
                <a:gd name="T36" fmla="*/ 333930 w 779462"/>
                <a:gd name="T37" fmla="*/ 969726 h 1076325"/>
                <a:gd name="T38" fmla="*/ 392999 w 779462"/>
                <a:gd name="T39" fmla="*/ 759030 h 1076325"/>
                <a:gd name="T40" fmla="*/ 280484 w 779462"/>
                <a:gd name="T41" fmla="*/ 622959 h 1076325"/>
                <a:gd name="T42" fmla="*/ 280484 w 779462"/>
                <a:gd name="T43" fmla="*/ 439522 h 1076325"/>
                <a:gd name="T44" fmla="*/ 392999 w 779462"/>
                <a:gd name="T45" fmla="*/ 302648 h 1076325"/>
                <a:gd name="T46" fmla="*/ 572221 w 779462"/>
                <a:gd name="T47" fmla="*/ 267326 h 1076325"/>
                <a:gd name="T48" fmla="*/ 728940 w 779462"/>
                <a:gd name="T49" fmla="*/ 351618 h 1076325"/>
                <a:gd name="T50" fmla="*/ 798457 w 779462"/>
                <a:gd name="T51" fmla="*/ 516991 h 1076325"/>
                <a:gd name="T52" fmla="*/ 745415 w 779462"/>
                <a:gd name="T53" fmla="*/ 690793 h 1076325"/>
                <a:gd name="T54" fmla="*/ 640535 w 779462"/>
                <a:gd name="T55" fmla="*/ 999841 h 1076325"/>
                <a:gd name="T56" fmla="*/ 750368 w 779462"/>
                <a:gd name="T57" fmla="*/ 923471 h 1076325"/>
                <a:gd name="T58" fmla="*/ 871994 w 779462"/>
                <a:gd name="T59" fmla="*/ 870945 h 1076325"/>
                <a:gd name="T60" fmla="*/ 965623 w 779462"/>
                <a:gd name="T61" fmla="*/ 739641 h 1076325"/>
                <a:gd name="T62" fmla="*/ 1010629 w 779462"/>
                <a:gd name="T63" fmla="*/ 580228 h 1076325"/>
                <a:gd name="T64" fmla="*/ 998172 w 779462"/>
                <a:gd name="T65" fmla="*/ 410779 h 1076325"/>
                <a:gd name="T66" fmla="*/ 930663 w 779462"/>
                <a:gd name="T67" fmla="*/ 262207 h 1076325"/>
                <a:gd name="T68" fmla="*/ 819755 w 779462"/>
                <a:gd name="T69" fmla="*/ 145759 h 1076325"/>
                <a:gd name="T70" fmla="*/ 675092 w 779462"/>
                <a:gd name="T71" fmla="*/ 71474 h 1076325"/>
                <a:gd name="T72" fmla="*/ 545699 w 779462"/>
                <a:gd name="T73" fmla="*/ 402 h 1076325"/>
                <a:gd name="T74" fmla="*/ 726528 w 779462"/>
                <a:gd name="T75" fmla="*/ 36942 h 1076325"/>
                <a:gd name="T76" fmla="*/ 879629 w 779462"/>
                <a:gd name="T77" fmla="*/ 129697 h 1076325"/>
                <a:gd name="T78" fmla="*/ 992949 w 779462"/>
                <a:gd name="T79" fmla="*/ 267027 h 1076325"/>
                <a:gd name="T80" fmla="*/ 1054832 w 779462"/>
                <a:gd name="T81" fmla="*/ 437280 h 1076325"/>
                <a:gd name="T82" fmla="*/ 1054832 w 779462"/>
                <a:gd name="T83" fmla="*/ 625202 h 1076325"/>
                <a:gd name="T84" fmla="*/ 992949 w 779462"/>
                <a:gd name="T85" fmla="*/ 795857 h 1076325"/>
                <a:gd name="T86" fmla="*/ 879629 w 779462"/>
                <a:gd name="T87" fmla="*/ 932782 h 1076325"/>
                <a:gd name="T88" fmla="*/ 929837 w 779462"/>
                <a:gd name="T89" fmla="*/ 1019377 h 1076325"/>
                <a:gd name="T90" fmla="*/ 1009738 w 779462"/>
                <a:gd name="T91" fmla="*/ 921064 h 1076325"/>
                <a:gd name="T92" fmla="*/ 1122559 w 779462"/>
                <a:gd name="T93" fmla="*/ 980453 h 1076325"/>
                <a:gd name="T94" fmla="*/ 1202858 w 779462"/>
                <a:gd name="T95" fmla="*/ 955172 h 1076325"/>
                <a:gd name="T96" fmla="*/ 1327725 w 779462"/>
                <a:gd name="T97" fmla="*/ 931096 h 1076325"/>
                <a:gd name="T98" fmla="*/ 1381125 w 779462"/>
                <a:gd name="T99" fmla="*/ 1691520 h 1076325"/>
                <a:gd name="T100" fmla="*/ 1344991 w 779462"/>
                <a:gd name="T101" fmla="*/ 1827152 h 1076325"/>
                <a:gd name="T102" fmla="*/ 1255857 w 779462"/>
                <a:gd name="T103" fmla="*/ 1900988 h 1076325"/>
                <a:gd name="T104" fmla="*/ 520306 w 779462"/>
                <a:gd name="T105" fmla="*/ 1884135 h 1076325"/>
                <a:gd name="T106" fmla="*/ 446833 w 779462"/>
                <a:gd name="T107" fmla="*/ 1784216 h 1076325"/>
                <a:gd name="T108" fmla="*/ 424745 w 779462"/>
                <a:gd name="T109" fmla="*/ 1051639 h 1076325"/>
                <a:gd name="T110" fmla="*/ 256374 w 779462"/>
                <a:gd name="T111" fmla="*/ 985386 h 1076325"/>
                <a:gd name="T112" fmla="*/ 121758 w 779462"/>
                <a:gd name="T113" fmla="*/ 868938 h 1076325"/>
                <a:gd name="T114" fmla="*/ 32550 w 779462"/>
                <a:gd name="T115" fmla="*/ 713542 h 1076325"/>
                <a:gd name="T116" fmla="*/ 0 w 779462"/>
                <a:gd name="T117" fmla="*/ 531241 h 1076325"/>
                <a:gd name="T118" fmla="*/ 32550 w 779462"/>
                <a:gd name="T119" fmla="*/ 348538 h 1076325"/>
                <a:gd name="T120" fmla="*/ 121758 w 779462"/>
                <a:gd name="T121" fmla="*/ 193142 h 1076325"/>
                <a:gd name="T122" fmla="*/ 256374 w 779462"/>
                <a:gd name="T123" fmla="*/ 76694 h 1076325"/>
                <a:gd name="T124" fmla="*/ 424745 w 779462"/>
                <a:gd name="T125" fmla="*/ 10842 h 10763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9462" h="1076325">
                  <a:moveTo>
                    <a:pt x="383829" y="588255"/>
                  </a:moveTo>
                  <a:lnTo>
                    <a:pt x="382134" y="588731"/>
                  </a:lnTo>
                  <a:lnTo>
                    <a:pt x="375331" y="590773"/>
                  </a:lnTo>
                  <a:lnTo>
                    <a:pt x="368073" y="592361"/>
                  </a:lnTo>
                  <a:lnTo>
                    <a:pt x="360590" y="594176"/>
                  </a:lnTo>
                  <a:lnTo>
                    <a:pt x="355958" y="594900"/>
                  </a:lnTo>
                  <a:lnTo>
                    <a:pt x="355958" y="698378"/>
                  </a:lnTo>
                  <a:lnTo>
                    <a:pt x="383829" y="698378"/>
                  </a:lnTo>
                  <a:lnTo>
                    <a:pt x="383829" y="588255"/>
                  </a:lnTo>
                  <a:close/>
                  <a:moveTo>
                    <a:pt x="300038" y="177346"/>
                  </a:moveTo>
                  <a:lnTo>
                    <a:pt x="293688" y="177800"/>
                  </a:lnTo>
                  <a:lnTo>
                    <a:pt x="287565" y="178027"/>
                  </a:lnTo>
                  <a:lnTo>
                    <a:pt x="281215" y="178934"/>
                  </a:lnTo>
                  <a:lnTo>
                    <a:pt x="275318" y="179841"/>
                  </a:lnTo>
                  <a:lnTo>
                    <a:pt x="269422" y="181202"/>
                  </a:lnTo>
                  <a:lnTo>
                    <a:pt x="263525" y="183016"/>
                  </a:lnTo>
                  <a:lnTo>
                    <a:pt x="257856" y="184830"/>
                  </a:lnTo>
                  <a:lnTo>
                    <a:pt x="252413" y="187098"/>
                  </a:lnTo>
                  <a:lnTo>
                    <a:pt x="246970" y="189366"/>
                  </a:lnTo>
                  <a:lnTo>
                    <a:pt x="241753" y="192088"/>
                  </a:lnTo>
                  <a:lnTo>
                    <a:pt x="236310" y="195036"/>
                  </a:lnTo>
                  <a:lnTo>
                    <a:pt x="231321" y="198438"/>
                  </a:lnTo>
                  <a:lnTo>
                    <a:pt x="226785" y="201839"/>
                  </a:lnTo>
                  <a:lnTo>
                    <a:pt x="222023" y="205468"/>
                  </a:lnTo>
                  <a:lnTo>
                    <a:pt x="217487" y="209323"/>
                  </a:lnTo>
                  <a:lnTo>
                    <a:pt x="213178" y="213405"/>
                  </a:lnTo>
                  <a:lnTo>
                    <a:pt x="209323" y="217488"/>
                  </a:lnTo>
                  <a:lnTo>
                    <a:pt x="205468" y="222023"/>
                  </a:lnTo>
                  <a:lnTo>
                    <a:pt x="201839" y="226786"/>
                  </a:lnTo>
                  <a:lnTo>
                    <a:pt x="198210" y="231548"/>
                  </a:lnTo>
                  <a:lnTo>
                    <a:pt x="195035" y="236538"/>
                  </a:lnTo>
                  <a:lnTo>
                    <a:pt x="192314" y="241527"/>
                  </a:lnTo>
                  <a:lnTo>
                    <a:pt x="189593" y="246970"/>
                  </a:lnTo>
                  <a:lnTo>
                    <a:pt x="187098" y="252186"/>
                  </a:lnTo>
                  <a:lnTo>
                    <a:pt x="184830" y="257855"/>
                  </a:lnTo>
                  <a:lnTo>
                    <a:pt x="182789" y="263525"/>
                  </a:lnTo>
                  <a:lnTo>
                    <a:pt x="181428" y="269421"/>
                  </a:lnTo>
                  <a:lnTo>
                    <a:pt x="179841" y="275318"/>
                  </a:lnTo>
                  <a:lnTo>
                    <a:pt x="178934" y="281441"/>
                  </a:lnTo>
                  <a:lnTo>
                    <a:pt x="178027" y="287338"/>
                  </a:lnTo>
                  <a:lnTo>
                    <a:pt x="177573" y="293688"/>
                  </a:lnTo>
                  <a:lnTo>
                    <a:pt x="177346" y="300038"/>
                  </a:lnTo>
                  <a:lnTo>
                    <a:pt x="177573" y="306388"/>
                  </a:lnTo>
                  <a:lnTo>
                    <a:pt x="178027" y="312511"/>
                  </a:lnTo>
                  <a:lnTo>
                    <a:pt x="178934" y="318634"/>
                  </a:lnTo>
                  <a:lnTo>
                    <a:pt x="179841" y="324757"/>
                  </a:lnTo>
                  <a:lnTo>
                    <a:pt x="181428" y="330427"/>
                  </a:lnTo>
                  <a:lnTo>
                    <a:pt x="182789" y="336550"/>
                  </a:lnTo>
                  <a:lnTo>
                    <a:pt x="184830" y="342220"/>
                  </a:lnTo>
                  <a:lnTo>
                    <a:pt x="187098" y="347663"/>
                  </a:lnTo>
                  <a:lnTo>
                    <a:pt x="189593" y="353105"/>
                  </a:lnTo>
                  <a:lnTo>
                    <a:pt x="192314" y="358321"/>
                  </a:lnTo>
                  <a:lnTo>
                    <a:pt x="195035" y="363311"/>
                  </a:lnTo>
                  <a:lnTo>
                    <a:pt x="198210" y="368300"/>
                  </a:lnTo>
                  <a:lnTo>
                    <a:pt x="201839" y="373289"/>
                  </a:lnTo>
                  <a:lnTo>
                    <a:pt x="205468" y="377825"/>
                  </a:lnTo>
                  <a:lnTo>
                    <a:pt x="209323" y="382361"/>
                  </a:lnTo>
                  <a:lnTo>
                    <a:pt x="213178" y="386670"/>
                  </a:lnTo>
                  <a:lnTo>
                    <a:pt x="217487" y="390525"/>
                  </a:lnTo>
                  <a:lnTo>
                    <a:pt x="222023" y="394607"/>
                  </a:lnTo>
                  <a:lnTo>
                    <a:pt x="226785" y="398236"/>
                  </a:lnTo>
                  <a:lnTo>
                    <a:pt x="231321" y="401411"/>
                  </a:lnTo>
                  <a:lnTo>
                    <a:pt x="236310" y="404813"/>
                  </a:lnTo>
                  <a:lnTo>
                    <a:pt x="241753" y="407761"/>
                  </a:lnTo>
                  <a:lnTo>
                    <a:pt x="242887" y="408352"/>
                  </a:lnTo>
                  <a:lnTo>
                    <a:pt x="242887" y="317257"/>
                  </a:lnTo>
                  <a:lnTo>
                    <a:pt x="243114" y="311589"/>
                  </a:lnTo>
                  <a:lnTo>
                    <a:pt x="244020" y="305695"/>
                  </a:lnTo>
                  <a:lnTo>
                    <a:pt x="245380" y="300253"/>
                  </a:lnTo>
                  <a:lnTo>
                    <a:pt x="247193" y="295039"/>
                  </a:lnTo>
                  <a:lnTo>
                    <a:pt x="249685" y="290051"/>
                  </a:lnTo>
                  <a:lnTo>
                    <a:pt x="252404" y="285516"/>
                  </a:lnTo>
                  <a:lnTo>
                    <a:pt x="255803" y="281209"/>
                  </a:lnTo>
                  <a:lnTo>
                    <a:pt x="259429" y="277127"/>
                  </a:lnTo>
                  <a:lnTo>
                    <a:pt x="263281" y="273500"/>
                  </a:lnTo>
                  <a:lnTo>
                    <a:pt x="267813" y="270099"/>
                  </a:lnTo>
                  <a:lnTo>
                    <a:pt x="272571" y="267378"/>
                  </a:lnTo>
                  <a:lnTo>
                    <a:pt x="277556" y="264885"/>
                  </a:lnTo>
                  <a:lnTo>
                    <a:pt x="282768" y="263297"/>
                  </a:lnTo>
                  <a:lnTo>
                    <a:pt x="287979" y="261710"/>
                  </a:lnTo>
                  <a:lnTo>
                    <a:pt x="293644" y="260803"/>
                  </a:lnTo>
                  <a:lnTo>
                    <a:pt x="299536" y="260350"/>
                  </a:lnTo>
                  <a:lnTo>
                    <a:pt x="305201" y="260803"/>
                  </a:lnTo>
                  <a:lnTo>
                    <a:pt x="310865" y="261710"/>
                  </a:lnTo>
                  <a:lnTo>
                    <a:pt x="316304" y="263297"/>
                  </a:lnTo>
                  <a:lnTo>
                    <a:pt x="321742" y="264885"/>
                  </a:lnTo>
                  <a:lnTo>
                    <a:pt x="326274" y="267378"/>
                  </a:lnTo>
                  <a:lnTo>
                    <a:pt x="331032" y="270099"/>
                  </a:lnTo>
                  <a:lnTo>
                    <a:pt x="335564" y="273500"/>
                  </a:lnTo>
                  <a:lnTo>
                    <a:pt x="339643" y="277127"/>
                  </a:lnTo>
                  <a:lnTo>
                    <a:pt x="343042" y="281209"/>
                  </a:lnTo>
                  <a:lnTo>
                    <a:pt x="346441" y="285516"/>
                  </a:lnTo>
                  <a:lnTo>
                    <a:pt x="349387" y="290051"/>
                  </a:lnTo>
                  <a:lnTo>
                    <a:pt x="351879" y="295039"/>
                  </a:lnTo>
                  <a:lnTo>
                    <a:pt x="353465" y="300253"/>
                  </a:lnTo>
                  <a:lnTo>
                    <a:pt x="355051" y="305695"/>
                  </a:lnTo>
                  <a:lnTo>
                    <a:pt x="355731" y="311589"/>
                  </a:lnTo>
                  <a:lnTo>
                    <a:pt x="355958" y="317257"/>
                  </a:lnTo>
                  <a:lnTo>
                    <a:pt x="355958" y="408994"/>
                  </a:lnTo>
                  <a:lnTo>
                    <a:pt x="358322" y="407761"/>
                  </a:lnTo>
                  <a:lnTo>
                    <a:pt x="363311" y="404813"/>
                  </a:lnTo>
                  <a:lnTo>
                    <a:pt x="368300" y="401411"/>
                  </a:lnTo>
                  <a:lnTo>
                    <a:pt x="373290" y="398236"/>
                  </a:lnTo>
                  <a:lnTo>
                    <a:pt x="377825" y="394607"/>
                  </a:lnTo>
                  <a:lnTo>
                    <a:pt x="382134" y="390525"/>
                  </a:lnTo>
                  <a:lnTo>
                    <a:pt x="386443" y="386670"/>
                  </a:lnTo>
                  <a:lnTo>
                    <a:pt x="390525" y="382361"/>
                  </a:lnTo>
                  <a:lnTo>
                    <a:pt x="394381" y="377825"/>
                  </a:lnTo>
                  <a:lnTo>
                    <a:pt x="398009" y="373289"/>
                  </a:lnTo>
                  <a:lnTo>
                    <a:pt x="401411" y="368300"/>
                  </a:lnTo>
                  <a:lnTo>
                    <a:pt x="404586" y="363311"/>
                  </a:lnTo>
                  <a:lnTo>
                    <a:pt x="407761" y="358321"/>
                  </a:lnTo>
                  <a:lnTo>
                    <a:pt x="410482" y="353105"/>
                  </a:lnTo>
                  <a:lnTo>
                    <a:pt x="412977" y="347663"/>
                  </a:lnTo>
                  <a:lnTo>
                    <a:pt x="414791" y="342220"/>
                  </a:lnTo>
                  <a:lnTo>
                    <a:pt x="416832" y="336550"/>
                  </a:lnTo>
                  <a:lnTo>
                    <a:pt x="418647" y="330427"/>
                  </a:lnTo>
                  <a:lnTo>
                    <a:pt x="419781" y="324757"/>
                  </a:lnTo>
                  <a:lnTo>
                    <a:pt x="421141" y="318634"/>
                  </a:lnTo>
                  <a:lnTo>
                    <a:pt x="421822" y="312511"/>
                  </a:lnTo>
                  <a:lnTo>
                    <a:pt x="422275" y="306388"/>
                  </a:lnTo>
                  <a:lnTo>
                    <a:pt x="422275" y="300038"/>
                  </a:lnTo>
                  <a:lnTo>
                    <a:pt x="422275" y="293688"/>
                  </a:lnTo>
                  <a:lnTo>
                    <a:pt x="421822" y="287338"/>
                  </a:lnTo>
                  <a:lnTo>
                    <a:pt x="421141" y="281441"/>
                  </a:lnTo>
                  <a:lnTo>
                    <a:pt x="419781" y="275318"/>
                  </a:lnTo>
                  <a:lnTo>
                    <a:pt x="418647" y="269421"/>
                  </a:lnTo>
                  <a:lnTo>
                    <a:pt x="416832" y="263525"/>
                  </a:lnTo>
                  <a:lnTo>
                    <a:pt x="414791" y="257855"/>
                  </a:lnTo>
                  <a:lnTo>
                    <a:pt x="412977" y="252186"/>
                  </a:lnTo>
                  <a:lnTo>
                    <a:pt x="410482" y="246970"/>
                  </a:lnTo>
                  <a:lnTo>
                    <a:pt x="407761" y="241527"/>
                  </a:lnTo>
                  <a:lnTo>
                    <a:pt x="404586" y="236538"/>
                  </a:lnTo>
                  <a:lnTo>
                    <a:pt x="401411" y="231548"/>
                  </a:lnTo>
                  <a:lnTo>
                    <a:pt x="398009" y="226786"/>
                  </a:lnTo>
                  <a:lnTo>
                    <a:pt x="394381" y="222023"/>
                  </a:lnTo>
                  <a:lnTo>
                    <a:pt x="390525" y="217488"/>
                  </a:lnTo>
                  <a:lnTo>
                    <a:pt x="386443" y="213405"/>
                  </a:lnTo>
                  <a:lnTo>
                    <a:pt x="382134" y="209323"/>
                  </a:lnTo>
                  <a:lnTo>
                    <a:pt x="377825" y="205468"/>
                  </a:lnTo>
                  <a:lnTo>
                    <a:pt x="373290" y="201839"/>
                  </a:lnTo>
                  <a:lnTo>
                    <a:pt x="368300" y="198438"/>
                  </a:lnTo>
                  <a:lnTo>
                    <a:pt x="363311" y="195036"/>
                  </a:lnTo>
                  <a:lnTo>
                    <a:pt x="358322" y="192088"/>
                  </a:lnTo>
                  <a:lnTo>
                    <a:pt x="353106" y="189366"/>
                  </a:lnTo>
                  <a:lnTo>
                    <a:pt x="347663" y="187098"/>
                  </a:lnTo>
                  <a:lnTo>
                    <a:pt x="341993" y="184830"/>
                  </a:lnTo>
                  <a:lnTo>
                    <a:pt x="336323" y="183016"/>
                  </a:lnTo>
                  <a:lnTo>
                    <a:pt x="330427" y="181202"/>
                  </a:lnTo>
                  <a:lnTo>
                    <a:pt x="324757" y="179841"/>
                  </a:lnTo>
                  <a:lnTo>
                    <a:pt x="318634" y="178934"/>
                  </a:lnTo>
                  <a:lnTo>
                    <a:pt x="312511" y="178027"/>
                  </a:lnTo>
                  <a:lnTo>
                    <a:pt x="306161" y="177800"/>
                  </a:lnTo>
                  <a:lnTo>
                    <a:pt x="300038" y="177346"/>
                  </a:lnTo>
                  <a:close/>
                  <a:moveTo>
                    <a:pt x="300265" y="28132"/>
                  </a:moveTo>
                  <a:lnTo>
                    <a:pt x="293234" y="28359"/>
                  </a:lnTo>
                  <a:lnTo>
                    <a:pt x="286204" y="28586"/>
                  </a:lnTo>
                  <a:lnTo>
                    <a:pt x="279173" y="29040"/>
                  </a:lnTo>
                  <a:lnTo>
                    <a:pt x="272370" y="29720"/>
                  </a:lnTo>
                  <a:lnTo>
                    <a:pt x="265566" y="30401"/>
                  </a:lnTo>
                  <a:lnTo>
                    <a:pt x="258763" y="31308"/>
                  </a:lnTo>
                  <a:lnTo>
                    <a:pt x="252186" y="32443"/>
                  </a:lnTo>
                  <a:lnTo>
                    <a:pt x="245382" y="33804"/>
                  </a:lnTo>
                  <a:lnTo>
                    <a:pt x="238805" y="35165"/>
                  </a:lnTo>
                  <a:lnTo>
                    <a:pt x="232455" y="36980"/>
                  </a:lnTo>
                  <a:lnTo>
                    <a:pt x="225878" y="38568"/>
                  </a:lnTo>
                  <a:lnTo>
                    <a:pt x="219528" y="40383"/>
                  </a:lnTo>
                  <a:lnTo>
                    <a:pt x="212952" y="42652"/>
                  </a:lnTo>
                  <a:lnTo>
                    <a:pt x="206828" y="44921"/>
                  </a:lnTo>
                  <a:lnTo>
                    <a:pt x="200478" y="47189"/>
                  </a:lnTo>
                  <a:lnTo>
                    <a:pt x="194582" y="49685"/>
                  </a:lnTo>
                  <a:lnTo>
                    <a:pt x="188459" y="52407"/>
                  </a:lnTo>
                  <a:lnTo>
                    <a:pt x="182562" y="55130"/>
                  </a:lnTo>
                  <a:lnTo>
                    <a:pt x="176666" y="58079"/>
                  </a:lnTo>
                  <a:lnTo>
                    <a:pt x="170769" y="61028"/>
                  </a:lnTo>
                  <a:lnTo>
                    <a:pt x="165100" y="64205"/>
                  </a:lnTo>
                  <a:lnTo>
                    <a:pt x="159430" y="67608"/>
                  </a:lnTo>
                  <a:lnTo>
                    <a:pt x="153987" y="71011"/>
                  </a:lnTo>
                  <a:lnTo>
                    <a:pt x="148318" y="74868"/>
                  </a:lnTo>
                  <a:lnTo>
                    <a:pt x="142875" y="78498"/>
                  </a:lnTo>
                  <a:lnTo>
                    <a:pt x="137659" y="82354"/>
                  </a:lnTo>
                  <a:lnTo>
                    <a:pt x="132443" y="86211"/>
                  </a:lnTo>
                  <a:lnTo>
                    <a:pt x="127453" y="90522"/>
                  </a:lnTo>
                  <a:lnTo>
                    <a:pt x="122464" y="94832"/>
                  </a:lnTo>
                  <a:lnTo>
                    <a:pt x="117475" y="98916"/>
                  </a:lnTo>
                  <a:lnTo>
                    <a:pt x="112712" y="103453"/>
                  </a:lnTo>
                  <a:lnTo>
                    <a:pt x="107950" y="107991"/>
                  </a:lnTo>
                  <a:lnTo>
                    <a:pt x="103641" y="112755"/>
                  </a:lnTo>
                  <a:lnTo>
                    <a:pt x="99105" y="117519"/>
                  </a:lnTo>
                  <a:lnTo>
                    <a:pt x="94796" y="122057"/>
                  </a:lnTo>
                  <a:lnTo>
                    <a:pt x="90487" y="127048"/>
                  </a:lnTo>
                  <a:lnTo>
                    <a:pt x="86405" y="132266"/>
                  </a:lnTo>
                  <a:lnTo>
                    <a:pt x="82323" y="137711"/>
                  </a:lnTo>
                  <a:lnTo>
                    <a:pt x="78694" y="142929"/>
                  </a:lnTo>
                  <a:lnTo>
                    <a:pt x="74839" y="148147"/>
                  </a:lnTo>
                  <a:lnTo>
                    <a:pt x="71437" y="153592"/>
                  </a:lnTo>
                  <a:lnTo>
                    <a:pt x="67809" y="159264"/>
                  </a:lnTo>
                  <a:lnTo>
                    <a:pt x="64407" y="164709"/>
                  </a:lnTo>
                  <a:lnTo>
                    <a:pt x="61232" y="170607"/>
                  </a:lnTo>
                  <a:lnTo>
                    <a:pt x="58057" y="176506"/>
                  </a:lnTo>
                  <a:lnTo>
                    <a:pt x="55109" y="182178"/>
                  </a:lnTo>
                  <a:lnTo>
                    <a:pt x="52387" y="188303"/>
                  </a:lnTo>
                  <a:lnTo>
                    <a:pt x="49666" y="194429"/>
                  </a:lnTo>
                  <a:lnTo>
                    <a:pt x="47171" y="200554"/>
                  </a:lnTo>
                  <a:lnTo>
                    <a:pt x="44903" y="206680"/>
                  </a:lnTo>
                  <a:lnTo>
                    <a:pt x="42636" y="212805"/>
                  </a:lnTo>
                  <a:lnTo>
                    <a:pt x="40821" y="219385"/>
                  </a:lnTo>
                  <a:lnTo>
                    <a:pt x="38780" y="225737"/>
                  </a:lnTo>
                  <a:lnTo>
                    <a:pt x="36966" y="232090"/>
                  </a:lnTo>
                  <a:lnTo>
                    <a:pt x="35378" y="238896"/>
                  </a:lnTo>
                  <a:lnTo>
                    <a:pt x="34018" y="245248"/>
                  </a:lnTo>
                  <a:lnTo>
                    <a:pt x="32657" y="252054"/>
                  </a:lnTo>
                  <a:lnTo>
                    <a:pt x="31523" y="258860"/>
                  </a:lnTo>
                  <a:lnTo>
                    <a:pt x="30389" y="265440"/>
                  </a:lnTo>
                  <a:lnTo>
                    <a:pt x="29709" y="272246"/>
                  </a:lnTo>
                  <a:lnTo>
                    <a:pt x="29255" y="279279"/>
                  </a:lnTo>
                  <a:lnTo>
                    <a:pt x="28802" y="286312"/>
                  </a:lnTo>
                  <a:lnTo>
                    <a:pt x="28575" y="292891"/>
                  </a:lnTo>
                  <a:lnTo>
                    <a:pt x="28575" y="300151"/>
                  </a:lnTo>
                  <a:lnTo>
                    <a:pt x="28575" y="307184"/>
                  </a:lnTo>
                  <a:lnTo>
                    <a:pt x="28802" y="314217"/>
                  </a:lnTo>
                  <a:lnTo>
                    <a:pt x="29255" y="320796"/>
                  </a:lnTo>
                  <a:lnTo>
                    <a:pt x="29709" y="327829"/>
                  </a:lnTo>
                  <a:lnTo>
                    <a:pt x="30389" y="334635"/>
                  </a:lnTo>
                  <a:lnTo>
                    <a:pt x="31523" y="341442"/>
                  </a:lnTo>
                  <a:lnTo>
                    <a:pt x="32657" y="348021"/>
                  </a:lnTo>
                  <a:lnTo>
                    <a:pt x="34018" y="354827"/>
                  </a:lnTo>
                  <a:lnTo>
                    <a:pt x="35378" y="361179"/>
                  </a:lnTo>
                  <a:lnTo>
                    <a:pt x="36966" y="367986"/>
                  </a:lnTo>
                  <a:lnTo>
                    <a:pt x="38780" y="374565"/>
                  </a:lnTo>
                  <a:lnTo>
                    <a:pt x="40821" y="380690"/>
                  </a:lnTo>
                  <a:lnTo>
                    <a:pt x="42636" y="387270"/>
                  </a:lnTo>
                  <a:lnTo>
                    <a:pt x="44903" y="393395"/>
                  </a:lnTo>
                  <a:lnTo>
                    <a:pt x="47171" y="399748"/>
                  </a:lnTo>
                  <a:lnTo>
                    <a:pt x="49666" y="405646"/>
                  </a:lnTo>
                  <a:lnTo>
                    <a:pt x="52387" y="411999"/>
                  </a:lnTo>
                  <a:lnTo>
                    <a:pt x="55109" y="417897"/>
                  </a:lnTo>
                  <a:lnTo>
                    <a:pt x="58057" y="423569"/>
                  </a:lnTo>
                  <a:lnTo>
                    <a:pt x="61232" y="429695"/>
                  </a:lnTo>
                  <a:lnTo>
                    <a:pt x="64407" y="435366"/>
                  </a:lnTo>
                  <a:lnTo>
                    <a:pt x="67809" y="440811"/>
                  </a:lnTo>
                  <a:lnTo>
                    <a:pt x="71437" y="446483"/>
                  </a:lnTo>
                  <a:lnTo>
                    <a:pt x="74839" y="452155"/>
                  </a:lnTo>
                  <a:lnTo>
                    <a:pt x="78694" y="457373"/>
                  </a:lnTo>
                  <a:lnTo>
                    <a:pt x="82323" y="462591"/>
                  </a:lnTo>
                  <a:lnTo>
                    <a:pt x="86405" y="467809"/>
                  </a:lnTo>
                  <a:lnTo>
                    <a:pt x="90487" y="473027"/>
                  </a:lnTo>
                  <a:lnTo>
                    <a:pt x="94796" y="478018"/>
                  </a:lnTo>
                  <a:lnTo>
                    <a:pt x="99105" y="482783"/>
                  </a:lnTo>
                  <a:lnTo>
                    <a:pt x="103641" y="487547"/>
                  </a:lnTo>
                  <a:lnTo>
                    <a:pt x="107950" y="492084"/>
                  </a:lnTo>
                  <a:lnTo>
                    <a:pt x="112712" y="496622"/>
                  </a:lnTo>
                  <a:lnTo>
                    <a:pt x="117475" y="501159"/>
                  </a:lnTo>
                  <a:lnTo>
                    <a:pt x="122464" y="505697"/>
                  </a:lnTo>
                  <a:lnTo>
                    <a:pt x="127453" y="509780"/>
                  </a:lnTo>
                  <a:lnTo>
                    <a:pt x="132443" y="513864"/>
                  </a:lnTo>
                  <a:lnTo>
                    <a:pt x="137659" y="517948"/>
                  </a:lnTo>
                  <a:lnTo>
                    <a:pt x="142875" y="521578"/>
                  </a:lnTo>
                  <a:lnTo>
                    <a:pt x="148318" y="525434"/>
                  </a:lnTo>
                  <a:lnTo>
                    <a:pt x="153987" y="529064"/>
                  </a:lnTo>
                  <a:lnTo>
                    <a:pt x="159430" y="532694"/>
                  </a:lnTo>
                  <a:lnTo>
                    <a:pt x="165100" y="535870"/>
                  </a:lnTo>
                  <a:lnTo>
                    <a:pt x="170769" y="539047"/>
                  </a:lnTo>
                  <a:lnTo>
                    <a:pt x="176666" y="541996"/>
                  </a:lnTo>
                  <a:lnTo>
                    <a:pt x="182562" y="544945"/>
                  </a:lnTo>
                  <a:lnTo>
                    <a:pt x="188459" y="547895"/>
                  </a:lnTo>
                  <a:lnTo>
                    <a:pt x="194582" y="550617"/>
                  </a:lnTo>
                  <a:lnTo>
                    <a:pt x="200478" y="553113"/>
                  </a:lnTo>
                  <a:lnTo>
                    <a:pt x="206828" y="555608"/>
                  </a:lnTo>
                  <a:lnTo>
                    <a:pt x="212952" y="557423"/>
                  </a:lnTo>
                  <a:lnTo>
                    <a:pt x="219528" y="559692"/>
                  </a:lnTo>
                  <a:lnTo>
                    <a:pt x="225878" y="561507"/>
                  </a:lnTo>
                  <a:lnTo>
                    <a:pt x="232455" y="563322"/>
                  </a:lnTo>
                  <a:lnTo>
                    <a:pt x="238805" y="564910"/>
                  </a:lnTo>
                  <a:lnTo>
                    <a:pt x="242887" y="565896"/>
                  </a:lnTo>
                  <a:lnTo>
                    <a:pt x="242887" y="439533"/>
                  </a:lnTo>
                  <a:lnTo>
                    <a:pt x="241073" y="438830"/>
                  </a:lnTo>
                  <a:lnTo>
                    <a:pt x="234723" y="435882"/>
                  </a:lnTo>
                  <a:lnTo>
                    <a:pt x="227919" y="432707"/>
                  </a:lnTo>
                  <a:lnTo>
                    <a:pt x="221796" y="428852"/>
                  </a:lnTo>
                  <a:lnTo>
                    <a:pt x="215673" y="424996"/>
                  </a:lnTo>
                  <a:lnTo>
                    <a:pt x="209777" y="420688"/>
                  </a:lnTo>
                  <a:lnTo>
                    <a:pt x="204107" y="416152"/>
                  </a:lnTo>
                  <a:lnTo>
                    <a:pt x="198437" y="411389"/>
                  </a:lnTo>
                  <a:lnTo>
                    <a:pt x="193221" y="406400"/>
                  </a:lnTo>
                  <a:lnTo>
                    <a:pt x="188232" y="401184"/>
                  </a:lnTo>
                  <a:lnTo>
                    <a:pt x="183469" y="395741"/>
                  </a:lnTo>
                  <a:lnTo>
                    <a:pt x="179160" y="390298"/>
                  </a:lnTo>
                  <a:lnTo>
                    <a:pt x="174852" y="384402"/>
                  </a:lnTo>
                  <a:lnTo>
                    <a:pt x="170769" y="378052"/>
                  </a:lnTo>
                  <a:lnTo>
                    <a:pt x="167368" y="371929"/>
                  </a:lnTo>
                  <a:lnTo>
                    <a:pt x="164193" y="365352"/>
                  </a:lnTo>
                  <a:lnTo>
                    <a:pt x="160791" y="358548"/>
                  </a:lnTo>
                  <a:lnTo>
                    <a:pt x="158296" y="351972"/>
                  </a:lnTo>
                  <a:lnTo>
                    <a:pt x="155802" y="344714"/>
                  </a:lnTo>
                  <a:lnTo>
                    <a:pt x="153987" y="337684"/>
                  </a:lnTo>
                  <a:lnTo>
                    <a:pt x="152173" y="330200"/>
                  </a:lnTo>
                  <a:lnTo>
                    <a:pt x="150812" y="322943"/>
                  </a:lnTo>
                  <a:lnTo>
                    <a:pt x="149905" y="315232"/>
                  </a:lnTo>
                  <a:lnTo>
                    <a:pt x="149452" y="307748"/>
                  </a:lnTo>
                  <a:lnTo>
                    <a:pt x="149225" y="300038"/>
                  </a:lnTo>
                  <a:lnTo>
                    <a:pt x="149452" y="292100"/>
                  </a:lnTo>
                  <a:lnTo>
                    <a:pt x="149905" y="284616"/>
                  </a:lnTo>
                  <a:lnTo>
                    <a:pt x="150812" y="276905"/>
                  </a:lnTo>
                  <a:lnTo>
                    <a:pt x="152173" y="269648"/>
                  </a:lnTo>
                  <a:lnTo>
                    <a:pt x="153987" y="262164"/>
                  </a:lnTo>
                  <a:lnTo>
                    <a:pt x="155802" y="255134"/>
                  </a:lnTo>
                  <a:lnTo>
                    <a:pt x="158296" y="248330"/>
                  </a:lnTo>
                  <a:lnTo>
                    <a:pt x="160791" y="241300"/>
                  </a:lnTo>
                  <a:lnTo>
                    <a:pt x="164193" y="234496"/>
                  </a:lnTo>
                  <a:lnTo>
                    <a:pt x="167368" y="228146"/>
                  </a:lnTo>
                  <a:lnTo>
                    <a:pt x="170769" y="221796"/>
                  </a:lnTo>
                  <a:lnTo>
                    <a:pt x="174852" y="215673"/>
                  </a:lnTo>
                  <a:lnTo>
                    <a:pt x="179160" y="209777"/>
                  </a:lnTo>
                  <a:lnTo>
                    <a:pt x="183469" y="204107"/>
                  </a:lnTo>
                  <a:lnTo>
                    <a:pt x="188232" y="198664"/>
                  </a:lnTo>
                  <a:lnTo>
                    <a:pt x="193221" y="193448"/>
                  </a:lnTo>
                  <a:lnTo>
                    <a:pt x="198437" y="188459"/>
                  </a:lnTo>
                  <a:lnTo>
                    <a:pt x="204107" y="183696"/>
                  </a:lnTo>
                  <a:lnTo>
                    <a:pt x="209777" y="179161"/>
                  </a:lnTo>
                  <a:lnTo>
                    <a:pt x="215673" y="174852"/>
                  </a:lnTo>
                  <a:lnTo>
                    <a:pt x="221796" y="170996"/>
                  </a:lnTo>
                  <a:lnTo>
                    <a:pt x="227919" y="167368"/>
                  </a:lnTo>
                  <a:lnTo>
                    <a:pt x="234723" y="163966"/>
                  </a:lnTo>
                  <a:lnTo>
                    <a:pt x="241073" y="161018"/>
                  </a:lnTo>
                  <a:lnTo>
                    <a:pt x="248104" y="158523"/>
                  </a:lnTo>
                  <a:lnTo>
                    <a:pt x="255134" y="156029"/>
                  </a:lnTo>
                  <a:lnTo>
                    <a:pt x="262391" y="153988"/>
                  </a:lnTo>
                  <a:lnTo>
                    <a:pt x="269648" y="152173"/>
                  </a:lnTo>
                  <a:lnTo>
                    <a:pt x="277132" y="151039"/>
                  </a:lnTo>
                  <a:lnTo>
                    <a:pt x="284616" y="150132"/>
                  </a:lnTo>
                  <a:lnTo>
                    <a:pt x="292327" y="149452"/>
                  </a:lnTo>
                  <a:lnTo>
                    <a:pt x="300038" y="149225"/>
                  </a:lnTo>
                  <a:lnTo>
                    <a:pt x="307748" y="149452"/>
                  </a:lnTo>
                  <a:lnTo>
                    <a:pt x="315459" y="150132"/>
                  </a:lnTo>
                  <a:lnTo>
                    <a:pt x="322943" y="151039"/>
                  </a:lnTo>
                  <a:lnTo>
                    <a:pt x="330427" y="152173"/>
                  </a:lnTo>
                  <a:lnTo>
                    <a:pt x="337684" y="153988"/>
                  </a:lnTo>
                  <a:lnTo>
                    <a:pt x="344941" y="156029"/>
                  </a:lnTo>
                  <a:lnTo>
                    <a:pt x="351745" y="158523"/>
                  </a:lnTo>
                  <a:lnTo>
                    <a:pt x="358548" y="161018"/>
                  </a:lnTo>
                  <a:lnTo>
                    <a:pt x="365352" y="163966"/>
                  </a:lnTo>
                  <a:lnTo>
                    <a:pt x="371702" y="167368"/>
                  </a:lnTo>
                  <a:lnTo>
                    <a:pt x="378052" y="170996"/>
                  </a:lnTo>
                  <a:lnTo>
                    <a:pt x="384175" y="174852"/>
                  </a:lnTo>
                  <a:lnTo>
                    <a:pt x="390298" y="179161"/>
                  </a:lnTo>
                  <a:lnTo>
                    <a:pt x="395741" y="183696"/>
                  </a:lnTo>
                  <a:lnTo>
                    <a:pt x="401184" y="188459"/>
                  </a:lnTo>
                  <a:lnTo>
                    <a:pt x="406400" y="193448"/>
                  </a:lnTo>
                  <a:lnTo>
                    <a:pt x="411390" y="198664"/>
                  </a:lnTo>
                  <a:lnTo>
                    <a:pt x="416152" y="204107"/>
                  </a:lnTo>
                  <a:lnTo>
                    <a:pt x="420688" y="209777"/>
                  </a:lnTo>
                  <a:lnTo>
                    <a:pt x="424770" y="215673"/>
                  </a:lnTo>
                  <a:lnTo>
                    <a:pt x="428852" y="221796"/>
                  </a:lnTo>
                  <a:lnTo>
                    <a:pt x="432481" y="228146"/>
                  </a:lnTo>
                  <a:lnTo>
                    <a:pt x="435882" y="234496"/>
                  </a:lnTo>
                  <a:lnTo>
                    <a:pt x="438831" y="241300"/>
                  </a:lnTo>
                  <a:lnTo>
                    <a:pt x="441552" y="248330"/>
                  </a:lnTo>
                  <a:lnTo>
                    <a:pt x="443820" y="255134"/>
                  </a:lnTo>
                  <a:lnTo>
                    <a:pt x="445861" y="262164"/>
                  </a:lnTo>
                  <a:lnTo>
                    <a:pt x="447448" y="269648"/>
                  </a:lnTo>
                  <a:lnTo>
                    <a:pt x="449036" y="276905"/>
                  </a:lnTo>
                  <a:lnTo>
                    <a:pt x="449716" y="284616"/>
                  </a:lnTo>
                  <a:lnTo>
                    <a:pt x="450623" y="292100"/>
                  </a:lnTo>
                  <a:lnTo>
                    <a:pt x="450850" y="300038"/>
                  </a:lnTo>
                  <a:lnTo>
                    <a:pt x="450623" y="307748"/>
                  </a:lnTo>
                  <a:lnTo>
                    <a:pt x="449716" y="315232"/>
                  </a:lnTo>
                  <a:lnTo>
                    <a:pt x="449036" y="322943"/>
                  </a:lnTo>
                  <a:lnTo>
                    <a:pt x="447448" y="330200"/>
                  </a:lnTo>
                  <a:lnTo>
                    <a:pt x="445861" y="337684"/>
                  </a:lnTo>
                  <a:lnTo>
                    <a:pt x="443820" y="344714"/>
                  </a:lnTo>
                  <a:lnTo>
                    <a:pt x="441552" y="351972"/>
                  </a:lnTo>
                  <a:lnTo>
                    <a:pt x="438831" y="358548"/>
                  </a:lnTo>
                  <a:lnTo>
                    <a:pt x="435882" y="365352"/>
                  </a:lnTo>
                  <a:lnTo>
                    <a:pt x="432481" y="371929"/>
                  </a:lnTo>
                  <a:lnTo>
                    <a:pt x="428852" y="378052"/>
                  </a:lnTo>
                  <a:lnTo>
                    <a:pt x="424770" y="384402"/>
                  </a:lnTo>
                  <a:lnTo>
                    <a:pt x="420688" y="390298"/>
                  </a:lnTo>
                  <a:lnTo>
                    <a:pt x="416152" y="395741"/>
                  </a:lnTo>
                  <a:lnTo>
                    <a:pt x="411390" y="401184"/>
                  </a:lnTo>
                  <a:lnTo>
                    <a:pt x="406400" y="406400"/>
                  </a:lnTo>
                  <a:lnTo>
                    <a:pt x="401184" y="411389"/>
                  </a:lnTo>
                  <a:lnTo>
                    <a:pt x="395741" y="416152"/>
                  </a:lnTo>
                  <a:lnTo>
                    <a:pt x="390298" y="420688"/>
                  </a:lnTo>
                  <a:lnTo>
                    <a:pt x="384175" y="424996"/>
                  </a:lnTo>
                  <a:lnTo>
                    <a:pt x="378052" y="428852"/>
                  </a:lnTo>
                  <a:lnTo>
                    <a:pt x="371702" y="432707"/>
                  </a:lnTo>
                  <a:lnTo>
                    <a:pt x="365352" y="435882"/>
                  </a:lnTo>
                  <a:lnTo>
                    <a:pt x="358548" y="438830"/>
                  </a:lnTo>
                  <a:lnTo>
                    <a:pt x="355958" y="439867"/>
                  </a:lnTo>
                  <a:lnTo>
                    <a:pt x="355958" y="566203"/>
                  </a:lnTo>
                  <a:lnTo>
                    <a:pt x="361497" y="564910"/>
                  </a:lnTo>
                  <a:lnTo>
                    <a:pt x="368073" y="563322"/>
                  </a:lnTo>
                  <a:lnTo>
                    <a:pt x="374423" y="561507"/>
                  </a:lnTo>
                  <a:lnTo>
                    <a:pt x="381000" y="559692"/>
                  </a:lnTo>
                  <a:lnTo>
                    <a:pt x="386985" y="557475"/>
                  </a:lnTo>
                  <a:lnTo>
                    <a:pt x="388361" y="553956"/>
                  </a:lnTo>
                  <a:lnTo>
                    <a:pt x="390627" y="548968"/>
                  </a:lnTo>
                  <a:lnTo>
                    <a:pt x="393572" y="544207"/>
                  </a:lnTo>
                  <a:lnTo>
                    <a:pt x="396971" y="539672"/>
                  </a:lnTo>
                  <a:lnTo>
                    <a:pt x="400370" y="535818"/>
                  </a:lnTo>
                  <a:lnTo>
                    <a:pt x="404675" y="532417"/>
                  </a:lnTo>
                  <a:lnTo>
                    <a:pt x="408754" y="529016"/>
                  </a:lnTo>
                  <a:lnTo>
                    <a:pt x="413513" y="526069"/>
                  </a:lnTo>
                  <a:lnTo>
                    <a:pt x="418498" y="523802"/>
                  </a:lnTo>
                  <a:lnTo>
                    <a:pt x="423483" y="521761"/>
                  </a:lnTo>
                  <a:lnTo>
                    <a:pt x="428921" y="520401"/>
                  </a:lnTo>
                  <a:lnTo>
                    <a:pt x="434813" y="519494"/>
                  </a:lnTo>
                  <a:lnTo>
                    <a:pt x="440477" y="519267"/>
                  </a:lnTo>
                  <a:lnTo>
                    <a:pt x="446142" y="519494"/>
                  </a:lnTo>
                  <a:lnTo>
                    <a:pt x="451807" y="520401"/>
                  </a:lnTo>
                  <a:lnTo>
                    <a:pt x="457079" y="521667"/>
                  </a:lnTo>
                  <a:lnTo>
                    <a:pt x="457200" y="521578"/>
                  </a:lnTo>
                  <a:lnTo>
                    <a:pt x="462643" y="517948"/>
                  </a:lnTo>
                  <a:lnTo>
                    <a:pt x="467632" y="513864"/>
                  </a:lnTo>
                  <a:lnTo>
                    <a:pt x="472848" y="509780"/>
                  </a:lnTo>
                  <a:lnTo>
                    <a:pt x="477838" y="505697"/>
                  </a:lnTo>
                  <a:lnTo>
                    <a:pt x="482600" y="501159"/>
                  </a:lnTo>
                  <a:lnTo>
                    <a:pt x="487363" y="496622"/>
                  </a:lnTo>
                  <a:lnTo>
                    <a:pt x="492125" y="492084"/>
                  </a:lnTo>
                  <a:lnTo>
                    <a:pt x="496661" y="487547"/>
                  </a:lnTo>
                  <a:lnTo>
                    <a:pt x="501197" y="482783"/>
                  </a:lnTo>
                  <a:lnTo>
                    <a:pt x="505506" y="478018"/>
                  </a:lnTo>
                  <a:lnTo>
                    <a:pt x="509815" y="473027"/>
                  </a:lnTo>
                  <a:lnTo>
                    <a:pt x="513897" y="467809"/>
                  </a:lnTo>
                  <a:lnTo>
                    <a:pt x="517752" y="462591"/>
                  </a:lnTo>
                  <a:lnTo>
                    <a:pt x="521607" y="457373"/>
                  </a:lnTo>
                  <a:lnTo>
                    <a:pt x="525236" y="452155"/>
                  </a:lnTo>
                  <a:lnTo>
                    <a:pt x="529091" y="446483"/>
                  </a:lnTo>
                  <a:lnTo>
                    <a:pt x="532493" y="440811"/>
                  </a:lnTo>
                  <a:lnTo>
                    <a:pt x="535668" y="435366"/>
                  </a:lnTo>
                  <a:lnTo>
                    <a:pt x="539070" y="429695"/>
                  </a:lnTo>
                  <a:lnTo>
                    <a:pt x="542018" y="423569"/>
                  </a:lnTo>
                  <a:lnTo>
                    <a:pt x="544966" y="417897"/>
                  </a:lnTo>
                  <a:lnTo>
                    <a:pt x="547688" y="411999"/>
                  </a:lnTo>
                  <a:lnTo>
                    <a:pt x="550409" y="405646"/>
                  </a:lnTo>
                  <a:lnTo>
                    <a:pt x="552904" y="399748"/>
                  </a:lnTo>
                  <a:lnTo>
                    <a:pt x="555398" y="393395"/>
                  </a:lnTo>
                  <a:lnTo>
                    <a:pt x="557666" y="387270"/>
                  </a:lnTo>
                  <a:lnTo>
                    <a:pt x="559707" y="380690"/>
                  </a:lnTo>
                  <a:lnTo>
                    <a:pt x="561522" y="374565"/>
                  </a:lnTo>
                  <a:lnTo>
                    <a:pt x="563336" y="367986"/>
                  </a:lnTo>
                  <a:lnTo>
                    <a:pt x="564923" y="361179"/>
                  </a:lnTo>
                  <a:lnTo>
                    <a:pt x="566511" y="354827"/>
                  </a:lnTo>
                  <a:lnTo>
                    <a:pt x="567645" y="348021"/>
                  </a:lnTo>
                  <a:lnTo>
                    <a:pt x="568779" y="341442"/>
                  </a:lnTo>
                  <a:lnTo>
                    <a:pt x="569686" y="334635"/>
                  </a:lnTo>
                  <a:lnTo>
                    <a:pt x="570366" y="327829"/>
                  </a:lnTo>
                  <a:lnTo>
                    <a:pt x="571273" y="320796"/>
                  </a:lnTo>
                  <a:lnTo>
                    <a:pt x="571500" y="314217"/>
                  </a:lnTo>
                  <a:lnTo>
                    <a:pt x="571954" y="307184"/>
                  </a:lnTo>
                  <a:lnTo>
                    <a:pt x="571954" y="300151"/>
                  </a:lnTo>
                  <a:lnTo>
                    <a:pt x="571954" y="292891"/>
                  </a:lnTo>
                  <a:lnTo>
                    <a:pt x="571500" y="286312"/>
                  </a:lnTo>
                  <a:lnTo>
                    <a:pt x="571273" y="279279"/>
                  </a:lnTo>
                  <a:lnTo>
                    <a:pt x="570366" y="272246"/>
                  </a:lnTo>
                  <a:lnTo>
                    <a:pt x="569686" y="265440"/>
                  </a:lnTo>
                  <a:lnTo>
                    <a:pt x="568779" y="258860"/>
                  </a:lnTo>
                  <a:lnTo>
                    <a:pt x="567645" y="252054"/>
                  </a:lnTo>
                  <a:lnTo>
                    <a:pt x="566511" y="245248"/>
                  </a:lnTo>
                  <a:lnTo>
                    <a:pt x="564923" y="238896"/>
                  </a:lnTo>
                  <a:lnTo>
                    <a:pt x="563336" y="232090"/>
                  </a:lnTo>
                  <a:lnTo>
                    <a:pt x="561522" y="225737"/>
                  </a:lnTo>
                  <a:lnTo>
                    <a:pt x="559707" y="219385"/>
                  </a:lnTo>
                  <a:lnTo>
                    <a:pt x="557666" y="212805"/>
                  </a:lnTo>
                  <a:lnTo>
                    <a:pt x="555398" y="206680"/>
                  </a:lnTo>
                  <a:lnTo>
                    <a:pt x="552904" y="200554"/>
                  </a:lnTo>
                  <a:lnTo>
                    <a:pt x="550409" y="194429"/>
                  </a:lnTo>
                  <a:lnTo>
                    <a:pt x="547688" y="188303"/>
                  </a:lnTo>
                  <a:lnTo>
                    <a:pt x="544966" y="182178"/>
                  </a:lnTo>
                  <a:lnTo>
                    <a:pt x="542018" y="176506"/>
                  </a:lnTo>
                  <a:lnTo>
                    <a:pt x="539070" y="170607"/>
                  </a:lnTo>
                  <a:lnTo>
                    <a:pt x="535668" y="164709"/>
                  </a:lnTo>
                  <a:lnTo>
                    <a:pt x="532493" y="159264"/>
                  </a:lnTo>
                  <a:lnTo>
                    <a:pt x="529091" y="153592"/>
                  </a:lnTo>
                  <a:lnTo>
                    <a:pt x="525236" y="148147"/>
                  </a:lnTo>
                  <a:lnTo>
                    <a:pt x="521607" y="142929"/>
                  </a:lnTo>
                  <a:lnTo>
                    <a:pt x="517752" y="137711"/>
                  </a:lnTo>
                  <a:lnTo>
                    <a:pt x="513897" y="132266"/>
                  </a:lnTo>
                  <a:lnTo>
                    <a:pt x="509815" y="127048"/>
                  </a:lnTo>
                  <a:lnTo>
                    <a:pt x="505506" y="122057"/>
                  </a:lnTo>
                  <a:lnTo>
                    <a:pt x="501197" y="117519"/>
                  </a:lnTo>
                  <a:lnTo>
                    <a:pt x="496661" y="112755"/>
                  </a:lnTo>
                  <a:lnTo>
                    <a:pt x="492125" y="107991"/>
                  </a:lnTo>
                  <a:lnTo>
                    <a:pt x="487363" y="103453"/>
                  </a:lnTo>
                  <a:lnTo>
                    <a:pt x="482600" y="98916"/>
                  </a:lnTo>
                  <a:lnTo>
                    <a:pt x="477838" y="94832"/>
                  </a:lnTo>
                  <a:lnTo>
                    <a:pt x="472848" y="90522"/>
                  </a:lnTo>
                  <a:lnTo>
                    <a:pt x="467632" y="86211"/>
                  </a:lnTo>
                  <a:lnTo>
                    <a:pt x="462643" y="82354"/>
                  </a:lnTo>
                  <a:lnTo>
                    <a:pt x="457200" y="78498"/>
                  </a:lnTo>
                  <a:lnTo>
                    <a:pt x="451984" y="74868"/>
                  </a:lnTo>
                  <a:lnTo>
                    <a:pt x="446541" y="71011"/>
                  </a:lnTo>
                  <a:lnTo>
                    <a:pt x="441098" y="67608"/>
                  </a:lnTo>
                  <a:lnTo>
                    <a:pt x="435202" y="64205"/>
                  </a:lnTo>
                  <a:lnTo>
                    <a:pt x="429532" y="61028"/>
                  </a:lnTo>
                  <a:lnTo>
                    <a:pt x="423863" y="58079"/>
                  </a:lnTo>
                  <a:lnTo>
                    <a:pt x="417966" y="55130"/>
                  </a:lnTo>
                  <a:lnTo>
                    <a:pt x="411843" y="52407"/>
                  </a:lnTo>
                  <a:lnTo>
                    <a:pt x="405947" y="49685"/>
                  </a:lnTo>
                  <a:lnTo>
                    <a:pt x="399597" y="47189"/>
                  </a:lnTo>
                  <a:lnTo>
                    <a:pt x="393473" y="44921"/>
                  </a:lnTo>
                  <a:lnTo>
                    <a:pt x="387123" y="42652"/>
                  </a:lnTo>
                  <a:lnTo>
                    <a:pt x="381000" y="40383"/>
                  </a:lnTo>
                  <a:lnTo>
                    <a:pt x="374423" y="38568"/>
                  </a:lnTo>
                  <a:lnTo>
                    <a:pt x="368073" y="36980"/>
                  </a:lnTo>
                  <a:lnTo>
                    <a:pt x="361497" y="35165"/>
                  </a:lnTo>
                  <a:lnTo>
                    <a:pt x="354693" y="33804"/>
                  </a:lnTo>
                  <a:lnTo>
                    <a:pt x="348116" y="32443"/>
                  </a:lnTo>
                  <a:lnTo>
                    <a:pt x="341540" y="31308"/>
                  </a:lnTo>
                  <a:lnTo>
                    <a:pt x="334509" y="30401"/>
                  </a:lnTo>
                  <a:lnTo>
                    <a:pt x="327932" y="29720"/>
                  </a:lnTo>
                  <a:lnTo>
                    <a:pt x="320902" y="29040"/>
                  </a:lnTo>
                  <a:lnTo>
                    <a:pt x="314098" y="28586"/>
                  </a:lnTo>
                  <a:lnTo>
                    <a:pt x="307295" y="28359"/>
                  </a:lnTo>
                  <a:lnTo>
                    <a:pt x="300265" y="28132"/>
                  </a:lnTo>
                  <a:close/>
                  <a:moveTo>
                    <a:pt x="300265" y="0"/>
                  </a:moveTo>
                  <a:lnTo>
                    <a:pt x="307975" y="227"/>
                  </a:lnTo>
                  <a:lnTo>
                    <a:pt x="315686" y="454"/>
                  </a:lnTo>
                  <a:lnTo>
                    <a:pt x="323170" y="907"/>
                  </a:lnTo>
                  <a:lnTo>
                    <a:pt x="330881" y="1361"/>
                  </a:lnTo>
                  <a:lnTo>
                    <a:pt x="338365" y="2496"/>
                  </a:lnTo>
                  <a:lnTo>
                    <a:pt x="345848" y="3403"/>
                  </a:lnTo>
                  <a:lnTo>
                    <a:pt x="353332" y="4764"/>
                  </a:lnTo>
                  <a:lnTo>
                    <a:pt x="360590" y="6126"/>
                  </a:lnTo>
                  <a:lnTo>
                    <a:pt x="368073" y="7714"/>
                  </a:lnTo>
                  <a:lnTo>
                    <a:pt x="375331" y="9529"/>
                  </a:lnTo>
                  <a:lnTo>
                    <a:pt x="382134" y="11344"/>
                  </a:lnTo>
                  <a:lnTo>
                    <a:pt x="389391" y="13385"/>
                  </a:lnTo>
                  <a:lnTo>
                    <a:pt x="396422" y="15654"/>
                  </a:lnTo>
                  <a:lnTo>
                    <a:pt x="403452" y="18150"/>
                  </a:lnTo>
                  <a:lnTo>
                    <a:pt x="410029" y="20872"/>
                  </a:lnTo>
                  <a:lnTo>
                    <a:pt x="416832" y="23595"/>
                  </a:lnTo>
                  <a:lnTo>
                    <a:pt x="423636" y="26317"/>
                  </a:lnTo>
                  <a:lnTo>
                    <a:pt x="430213" y="29720"/>
                  </a:lnTo>
                  <a:lnTo>
                    <a:pt x="436790" y="32896"/>
                  </a:lnTo>
                  <a:lnTo>
                    <a:pt x="443140" y="36073"/>
                  </a:lnTo>
                  <a:lnTo>
                    <a:pt x="449490" y="39929"/>
                  </a:lnTo>
                  <a:lnTo>
                    <a:pt x="455840" y="43332"/>
                  </a:lnTo>
                  <a:lnTo>
                    <a:pt x="461736" y="47416"/>
                  </a:lnTo>
                  <a:lnTo>
                    <a:pt x="467859" y="51273"/>
                  </a:lnTo>
                  <a:lnTo>
                    <a:pt x="473756" y="55357"/>
                  </a:lnTo>
                  <a:lnTo>
                    <a:pt x="479652" y="59667"/>
                  </a:lnTo>
                  <a:lnTo>
                    <a:pt x="485322" y="63978"/>
                  </a:lnTo>
                  <a:lnTo>
                    <a:pt x="490991" y="68515"/>
                  </a:lnTo>
                  <a:lnTo>
                    <a:pt x="496434" y="73279"/>
                  </a:lnTo>
                  <a:lnTo>
                    <a:pt x="501877" y="78044"/>
                  </a:lnTo>
                  <a:lnTo>
                    <a:pt x="507093" y="82808"/>
                  </a:lnTo>
                  <a:lnTo>
                    <a:pt x="512309" y="88026"/>
                  </a:lnTo>
                  <a:lnTo>
                    <a:pt x="517298" y="93017"/>
                  </a:lnTo>
                  <a:lnTo>
                    <a:pt x="522288" y="98235"/>
                  </a:lnTo>
                  <a:lnTo>
                    <a:pt x="527050" y="103680"/>
                  </a:lnTo>
                  <a:lnTo>
                    <a:pt x="531586" y="109125"/>
                  </a:lnTo>
                  <a:lnTo>
                    <a:pt x="536348" y="115024"/>
                  </a:lnTo>
                  <a:lnTo>
                    <a:pt x="540431" y="120696"/>
                  </a:lnTo>
                  <a:lnTo>
                    <a:pt x="544740" y="126367"/>
                  </a:lnTo>
                  <a:lnTo>
                    <a:pt x="549048" y="132266"/>
                  </a:lnTo>
                  <a:lnTo>
                    <a:pt x="552904" y="138392"/>
                  </a:lnTo>
                  <a:lnTo>
                    <a:pt x="556759" y="144517"/>
                  </a:lnTo>
                  <a:lnTo>
                    <a:pt x="560388" y="150870"/>
                  </a:lnTo>
                  <a:lnTo>
                    <a:pt x="564016" y="156995"/>
                  </a:lnTo>
                  <a:lnTo>
                    <a:pt x="567418" y="163574"/>
                  </a:lnTo>
                  <a:lnTo>
                    <a:pt x="570593" y="169927"/>
                  </a:lnTo>
                  <a:lnTo>
                    <a:pt x="573541" y="176506"/>
                  </a:lnTo>
                  <a:lnTo>
                    <a:pt x="576716" y="183312"/>
                  </a:lnTo>
                  <a:lnTo>
                    <a:pt x="579438" y="189891"/>
                  </a:lnTo>
                  <a:lnTo>
                    <a:pt x="581932" y="196924"/>
                  </a:lnTo>
                  <a:lnTo>
                    <a:pt x="584427" y="203957"/>
                  </a:lnTo>
                  <a:lnTo>
                    <a:pt x="586695" y="210990"/>
                  </a:lnTo>
                  <a:lnTo>
                    <a:pt x="588963" y="217797"/>
                  </a:lnTo>
                  <a:lnTo>
                    <a:pt x="590550" y="225056"/>
                  </a:lnTo>
                  <a:lnTo>
                    <a:pt x="592365" y="232316"/>
                  </a:lnTo>
                  <a:lnTo>
                    <a:pt x="594179" y="239576"/>
                  </a:lnTo>
                  <a:lnTo>
                    <a:pt x="595313" y="247063"/>
                  </a:lnTo>
                  <a:lnTo>
                    <a:pt x="596673" y="254323"/>
                  </a:lnTo>
                  <a:lnTo>
                    <a:pt x="597807" y="261810"/>
                  </a:lnTo>
                  <a:lnTo>
                    <a:pt x="598488" y="269523"/>
                  </a:lnTo>
                  <a:lnTo>
                    <a:pt x="599395" y="277010"/>
                  </a:lnTo>
                  <a:lnTo>
                    <a:pt x="599848" y="284724"/>
                  </a:lnTo>
                  <a:lnTo>
                    <a:pt x="600075" y="292437"/>
                  </a:lnTo>
                  <a:lnTo>
                    <a:pt x="600075" y="300151"/>
                  </a:lnTo>
                  <a:lnTo>
                    <a:pt x="600075" y="307865"/>
                  </a:lnTo>
                  <a:lnTo>
                    <a:pt x="599848" y="315351"/>
                  </a:lnTo>
                  <a:lnTo>
                    <a:pt x="599395" y="323065"/>
                  </a:lnTo>
                  <a:lnTo>
                    <a:pt x="598488" y="330779"/>
                  </a:lnTo>
                  <a:lnTo>
                    <a:pt x="597807" y="338265"/>
                  </a:lnTo>
                  <a:lnTo>
                    <a:pt x="596673" y="345752"/>
                  </a:lnTo>
                  <a:lnTo>
                    <a:pt x="595313" y="353239"/>
                  </a:lnTo>
                  <a:lnTo>
                    <a:pt x="594179" y="360499"/>
                  </a:lnTo>
                  <a:lnTo>
                    <a:pt x="592365" y="367759"/>
                  </a:lnTo>
                  <a:lnTo>
                    <a:pt x="590550" y="375019"/>
                  </a:lnTo>
                  <a:lnTo>
                    <a:pt x="588963" y="382278"/>
                  </a:lnTo>
                  <a:lnTo>
                    <a:pt x="586695" y="389311"/>
                  </a:lnTo>
                  <a:lnTo>
                    <a:pt x="584427" y="396344"/>
                  </a:lnTo>
                  <a:lnTo>
                    <a:pt x="581932" y="403151"/>
                  </a:lnTo>
                  <a:lnTo>
                    <a:pt x="579438" y="410184"/>
                  </a:lnTo>
                  <a:lnTo>
                    <a:pt x="576716" y="416990"/>
                  </a:lnTo>
                  <a:lnTo>
                    <a:pt x="573541" y="423569"/>
                  </a:lnTo>
                  <a:lnTo>
                    <a:pt x="570593" y="430148"/>
                  </a:lnTo>
                  <a:lnTo>
                    <a:pt x="567418" y="436501"/>
                  </a:lnTo>
                  <a:lnTo>
                    <a:pt x="564016" y="443080"/>
                  </a:lnTo>
                  <a:lnTo>
                    <a:pt x="560388" y="449659"/>
                  </a:lnTo>
                  <a:lnTo>
                    <a:pt x="556759" y="455785"/>
                  </a:lnTo>
                  <a:lnTo>
                    <a:pt x="552904" y="461683"/>
                  </a:lnTo>
                  <a:lnTo>
                    <a:pt x="549048" y="467809"/>
                  </a:lnTo>
                  <a:lnTo>
                    <a:pt x="544740" y="473708"/>
                  </a:lnTo>
                  <a:lnTo>
                    <a:pt x="540431" y="479833"/>
                  </a:lnTo>
                  <a:lnTo>
                    <a:pt x="536348" y="485505"/>
                  </a:lnTo>
                  <a:lnTo>
                    <a:pt x="531586" y="490950"/>
                  </a:lnTo>
                  <a:lnTo>
                    <a:pt x="527050" y="496395"/>
                  </a:lnTo>
                  <a:lnTo>
                    <a:pt x="522288" y="501840"/>
                  </a:lnTo>
                  <a:lnTo>
                    <a:pt x="517298" y="507058"/>
                  </a:lnTo>
                  <a:lnTo>
                    <a:pt x="512309" y="512049"/>
                  </a:lnTo>
                  <a:lnTo>
                    <a:pt x="507093" y="517267"/>
                  </a:lnTo>
                  <a:lnTo>
                    <a:pt x="501877" y="522031"/>
                  </a:lnTo>
                  <a:lnTo>
                    <a:pt x="496434" y="527022"/>
                  </a:lnTo>
                  <a:lnTo>
                    <a:pt x="490991" y="531560"/>
                  </a:lnTo>
                  <a:lnTo>
                    <a:pt x="485322" y="536097"/>
                  </a:lnTo>
                  <a:lnTo>
                    <a:pt x="482689" y="538204"/>
                  </a:lnTo>
                  <a:lnTo>
                    <a:pt x="483983" y="539672"/>
                  </a:lnTo>
                  <a:lnTo>
                    <a:pt x="487609" y="544207"/>
                  </a:lnTo>
                  <a:lnTo>
                    <a:pt x="490328" y="548968"/>
                  </a:lnTo>
                  <a:lnTo>
                    <a:pt x="492821" y="553956"/>
                  </a:lnTo>
                  <a:lnTo>
                    <a:pt x="494407" y="559171"/>
                  </a:lnTo>
                  <a:lnTo>
                    <a:pt x="495993" y="564385"/>
                  </a:lnTo>
                  <a:lnTo>
                    <a:pt x="496673" y="570280"/>
                  </a:lnTo>
                  <a:lnTo>
                    <a:pt x="496899" y="575948"/>
                  </a:lnTo>
                  <a:lnTo>
                    <a:pt x="496899" y="698378"/>
                  </a:lnTo>
                  <a:lnTo>
                    <a:pt x="524770" y="698378"/>
                  </a:lnTo>
                  <a:lnTo>
                    <a:pt x="524770" y="575948"/>
                  </a:lnTo>
                  <a:lnTo>
                    <a:pt x="525224" y="570280"/>
                  </a:lnTo>
                  <a:lnTo>
                    <a:pt x="525903" y="564385"/>
                  </a:lnTo>
                  <a:lnTo>
                    <a:pt x="527263" y="559171"/>
                  </a:lnTo>
                  <a:lnTo>
                    <a:pt x="529302" y="553956"/>
                  </a:lnTo>
                  <a:lnTo>
                    <a:pt x="531568" y="548968"/>
                  </a:lnTo>
                  <a:lnTo>
                    <a:pt x="534514" y="544207"/>
                  </a:lnTo>
                  <a:lnTo>
                    <a:pt x="537913" y="539672"/>
                  </a:lnTo>
                  <a:lnTo>
                    <a:pt x="541312" y="535818"/>
                  </a:lnTo>
                  <a:lnTo>
                    <a:pt x="545617" y="532417"/>
                  </a:lnTo>
                  <a:lnTo>
                    <a:pt x="549696" y="529016"/>
                  </a:lnTo>
                  <a:lnTo>
                    <a:pt x="554454" y="526069"/>
                  </a:lnTo>
                  <a:lnTo>
                    <a:pt x="559439" y="523802"/>
                  </a:lnTo>
                  <a:lnTo>
                    <a:pt x="564424" y="521761"/>
                  </a:lnTo>
                  <a:lnTo>
                    <a:pt x="569863" y="520401"/>
                  </a:lnTo>
                  <a:lnTo>
                    <a:pt x="575754" y="519494"/>
                  </a:lnTo>
                  <a:lnTo>
                    <a:pt x="581419" y="519267"/>
                  </a:lnTo>
                  <a:lnTo>
                    <a:pt x="587084" y="519494"/>
                  </a:lnTo>
                  <a:lnTo>
                    <a:pt x="592975" y="520401"/>
                  </a:lnTo>
                  <a:lnTo>
                    <a:pt x="598413" y="521761"/>
                  </a:lnTo>
                  <a:lnTo>
                    <a:pt x="603399" y="523802"/>
                  </a:lnTo>
                  <a:lnTo>
                    <a:pt x="608384" y="526069"/>
                  </a:lnTo>
                  <a:lnTo>
                    <a:pt x="613142" y="529016"/>
                  </a:lnTo>
                  <a:lnTo>
                    <a:pt x="617221" y="532417"/>
                  </a:lnTo>
                  <a:lnTo>
                    <a:pt x="621526" y="535818"/>
                  </a:lnTo>
                  <a:lnTo>
                    <a:pt x="624925" y="539672"/>
                  </a:lnTo>
                  <a:lnTo>
                    <a:pt x="628324" y="544207"/>
                  </a:lnTo>
                  <a:lnTo>
                    <a:pt x="631270" y="548968"/>
                  </a:lnTo>
                  <a:lnTo>
                    <a:pt x="633536" y="553956"/>
                  </a:lnTo>
                  <a:lnTo>
                    <a:pt x="635348" y="559171"/>
                  </a:lnTo>
                  <a:lnTo>
                    <a:pt x="636934" y="564385"/>
                  </a:lnTo>
                  <a:lnTo>
                    <a:pt x="637614" y="570280"/>
                  </a:lnTo>
                  <a:lnTo>
                    <a:pt x="637841" y="575948"/>
                  </a:lnTo>
                  <a:lnTo>
                    <a:pt x="637841" y="698378"/>
                  </a:lnTo>
                  <a:lnTo>
                    <a:pt x="665939" y="698378"/>
                  </a:lnTo>
                  <a:lnTo>
                    <a:pt x="665939" y="575948"/>
                  </a:lnTo>
                  <a:lnTo>
                    <a:pt x="666165" y="570280"/>
                  </a:lnTo>
                  <a:lnTo>
                    <a:pt x="666845" y="564385"/>
                  </a:lnTo>
                  <a:lnTo>
                    <a:pt x="668431" y="559171"/>
                  </a:lnTo>
                  <a:lnTo>
                    <a:pt x="670244" y="553956"/>
                  </a:lnTo>
                  <a:lnTo>
                    <a:pt x="672510" y="548968"/>
                  </a:lnTo>
                  <a:lnTo>
                    <a:pt x="675456" y="544207"/>
                  </a:lnTo>
                  <a:lnTo>
                    <a:pt x="678854" y="539672"/>
                  </a:lnTo>
                  <a:lnTo>
                    <a:pt x="682253" y="535818"/>
                  </a:lnTo>
                  <a:lnTo>
                    <a:pt x="686332" y="532417"/>
                  </a:lnTo>
                  <a:lnTo>
                    <a:pt x="690637" y="529016"/>
                  </a:lnTo>
                  <a:lnTo>
                    <a:pt x="695396" y="526069"/>
                  </a:lnTo>
                  <a:lnTo>
                    <a:pt x="700381" y="523802"/>
                  </a:lnTo>
                  <a:lnTo>
                    <a:pt x="705366" y="521761"/>
                  </a:lnTo>
                  <a:lnTo>
                    <a:pt x="711031" y="520401"/>
                  </a:lnTo>
                  <a:lnTo>
                    <a:pt x="716696" y="519494"/>
                  </a:lnTo>
                  <a:lnTo>
                    <a:pt x="722361" y="519267"/>
                  </a:lnTo>
                  <a:lnTo>
                    <a:pt x="728025" y="519494"/>
                  </a:lnTo>
                  <a:lnTo>
                    <a:pt x="733917" y="520401"/>
                  </a:lnTo>
                  <a:lnTo>
                    <a:pt x="739355" y="521761"/>
                  </a:lnTo>
                  <a:lnTo>
                    <a:pt x="744567" y="523802"/>
                  </a:lnTo>
                  <a:lnTo>
                    <a:pt x="749325" y="526069"/>
                  </a:lnTo>
                  <a:lnTo>
                    <a:pt x="754084" y="529016"/>
                  </a:lnTo>
                  <a:lnTo>
                    <a:pt x="758389" y="532417"/>
                  </a:lnTo>
                  <a:lnTo>
                    <a:pt x="762468" y="535818"/>
                  </a:lnTo>
                  <a:lnTo>
                    <a:pt x="766320" y="539672"/>
                  </a:lnTo>
                  <a:lnTo>
                    <a:pt x="769492" y="544207"/>
                  </a:lnTo>
                  <a:lnTo>
                    <a:pt x="772211" y="548968"/>
                  </a:lnTo>
                  <a:lnTo>
                    <a:pt x="774704" y="553956"/>
                  </a:lnTo>
                  <a:lnTo>
                    <a:pt x="776516" y="559171"/>
                  </a:lnTo>
                  <a:lnTo>
                    <a:pt x="777876" y="564385"/>
                  </a:lnTo>
                  <a:lnTo>
                    <a:pt x="778556" y="570280"/>
                  </a:lnTo>
                  <a:lnTo>
                    <a:pt x="779236" y="575948"/>
                  </a:lnTo>
                  <a:lnTo>
                    <a:pt x="779236" y="810606"/>
                  </a:lnTo>
                  <a:lnTo>
                    <a:pt x="779462" y="818768"/>
                  </a:lnTo>
                  <a:lnTo>
                    <a:pt x="779462" y="955709"/>
                  </a:lnTo>
                  <a:lnTo>
                    <a:pt x="779236" y="961830"/>
                  </a:lnTo>
                  <a:lnTo>
                    <a:pt x="779009" y="967952"/>
                  </a:lnTo>
                  <a:lnTo>
                    <a:pt x="778329" y="974073"/>
                  </a:lnTo>
                  <a:lnTo>
                    <a:pt x="777423" y="979741"/>
                  </a:lnTo>
                  <a:lnTo>
                    <a:pt x="776516" y="985863"/>
                  </a:lnTo>
                  <a:lnTo>
                    <a:pt x="775384" y="991531"/>
                  </a:lnTo>
                  <a:lnTo>
                    <a:pt x="774024" y="996972"/>
                  </a:lnTo>
                  <a:lnTo>
                    <a:pt x="772438" y="1002413"/>
                  </a:lnTo>
                  <a:lnTo>
                    <a:pt x="770625" y="1008082"/>
                  </a:lnTo>
                  <a:lnTo>
                    <a:pt x="768812" y="1013296"/>
                  </a:lnTo>
                  <a:lnTo>
                    <a:pt x="766546" y="1018284"/>
                  </a:lnTo>
                  <a:lnTo>
                    <a:pt x="764280" y="1023272"/>
                  </a:lnTo>
                  <a:lnTo>
                    <a:pt x="761788" y="1028033"/>
                  </a:lnTo>
                  <a:lnTo>
                    <a:pt x="759069" y="1032341"/>
                  </a:lnTo>
                  <a:lnTo>
                    <a:pt x="756350" y="1036875"/>
                  </a:lnTo>
                  <a:lnTo>
                    <a:pt x="753177" y="1040956"/>
                  </a:lnTo>
                  <a:lnTo>
                    <a:pt x="750232" y="1044811"/>
                  </a:lnTo>
                  <a:lnTo>
                    <a:pt x="747059" y="1048892"/>
                  </a:lnTo>
                  <a:lnTo>
                    <a:pt x="743887" y="1052292"/>
                  </a:lnTo>
                  <a:lnTo>
                    <a:pt x="740261" y="1055920"/>
                  </a:lnTo>
                  <a:lnTo>
                    <a:pt x="736636" y="1058867"/>
                  </a:lnTo>
                  <a:lnTo>
                    <a:pt x="732784" y="1061815"/>
                  </a:lnTo>
                  <a:lnTo>
                    <a:pt x="729158" y="1064536"/>
                  </a:lnTo>
                  <a:lnTo>
                    <a:pt x="725080" y="1066803"/>
                  </a:lnTo>
                  <a:lnTo>
                    <a:pt x="721228" y="1069070"/>
                  </a:lnTo>
                  <a:lnTo>
                    <a:pt x="717149" y="1071110"/>
                  </a:lnTo>
                  <a:lnTo>
                    <a:pt x="712844" y="1072471"/>
                  </a:lnTo>
                  <a:lnTo>
                    <a:pt x="708765" y="1074058"/>
                  </a:lnTo>
                  <a:lnTo>
                    <a:pt x="704233" y="1074965"/>
                  </a:lnTo>
                  <a:lnTo>
                    <a:pt x="699701" y="1075872"/>
                  </a:lnTo>
                  <a:lnTo>
                    <a:pt x="695169" y="1076325"/>
                  </a:lnTo>
                  <a:lnTo>
                    <a:pt x="690637" y="1076325"/>
                  </a:lnTo>
                  <a:lnTo>
                    <a:pt x="332392" y="1076325"/>
                  </a:lnTo>
                  <a:lnTo>
                    <a:pt x="327633" y="1076325"/>
                  </a:lnTo>
                  <a:lnTo>
                    <a:pt x="323102" y="1075872"/>
                  </a:lnTo>
                  <a:lnTo>
                    <a:pt x="318570" y="1074965"/>
                  </a:lnTo>
                  <a:lnTo>
                    <a:pt x="314491" y="1074058"/>
                  </a:lnTo>
                  <a:lnTo>
                    <a:pt x="309959" y="1072471"/>
                  </a:lnTo>
                  <a:lnTo>
                    <a:pt x="305880" y="1071110"/>
                  </a:lnTo>
                  <a:lnTo>
                    <a:pt x="301802" y="1069070"/>
                  </a:lnTo>
                  <a:lnTo>
                    <a:pt x="297723" y="1066803"/>
                  </a:lnTo>
                  <a:lnTo>
                    <a:pt x="293644" y="1064536"/>
                  </a:lnTo>
                  <a:lnTo>
                    <a:pt x="290019" y="1061815"/>
                  </a:lnTo>
                  <a:lnTo>
                    <a:pt x="286167" y="1058867"/>
                  </a:lnTo>
                  <a:lnTo>
                    <a:pt x="282541" y="1055920"/>
                  </a:lnTo>
                  <a:lnTo>
                    <a:pt x="279142" y="1052292"/>
                  </a:lnTo>
                  <a:lnTo>
                    <a:pt x="275743" y="1048892"/>
                  </a:lnTo>
                  <a:lnTo>
                    <a:pt x="272571" y="1044811"/>
                  </a:lnTo>
                  <a:lnTo>
                    <a:pt x="269625" y="1040956"/>
                  </a:lnTo>
                  <a:lnTo>
                    <a:pt x="266680" y="1036875"/>
                  </a:lnTo>
                  <a:lnTo>
                    <a:pt x="263961" y="1032341"/>
                  </a:lnTo>
                  <a:lnTo>
                    <a:pt x="261015" y="1028033"/>
                  </a:lnTo>
                  <a:lnTo>
                    <a:pt x="258522" y="1023272"/>
                  </a:lnTo>
                  <a:lnTo>
                    <a:pt x="256483" y="1018284"/>
                  </a:lnTo>
                  <a:lnTo>
                    <a:pt x="254217" y="1013296"/>
                  </a:lnTo>
                  <a:lnTo>
                    <a:pt x="252178" y="1008082"/>
                  </a:lnTo>
                  <a:lnTo>
                    <a:pt x="250365" y="1002413"/>
                  </a:lnTo>
                  <a:lnTo>
                    <a:pt x="249005" y="996972"/>
                  </a:lnTo>
                  <a:lnTo>
                    <a:pt x="247419" y="991531"/>
                  </a:lnTo>
                  <a:lnTo>
                    <a:pt x="246286" y="985863"/>
                  </a:lnTo>
                  <a:lnTo>
                    <a:pt x="245153" y="979741"/>
                  </a:lnTo>
                  <a:lnTo>
                    <a:pt x="244473" y="974073"/>
                  </a:lnTo>
                  <a:lnTo>
                    <a:pt x="244020" y="967952"/>
                  </a:lnTo>
                  <a:lnTo>
                    <a:pt x="243794" y="961830"/>
                  </a:lnTo>
                  <a:lnTo>
                    <a:pt x="243340" y="955709"/>
                  </a:lnTo>
                  <a:lnTo>
                    <a:pt x="243340" y="824890"/>
                  </a:lnTo>
                  <a:lnTo>
                    <a:pt x="243114" y="821942"/>
                  </a:lnTo>
                  <a:lnTo>
                    <a:pt x="242887" y="818541"/>
                  </a:lnTo>
                  <a:lnTo>
                    <a:pt x="242887" y="594658"/>
                  </a:lnTo>
                  <a:lnTo>
                    <a:pt x="239712" y="594176"/>
                  </a:lnTo>
                  <a:lnTo>
                    <a:pt x="232455" y="592361"/>
                  </a:lnTo>
                  <a:lnTo>
                    <a:pt x="225198" y="590773"/>
                  </a:lnTo>
                  <a:lnTo>
                    <a:pt x="217941" y="588731"/>
                  </a:lnTo>
                  <a:lnTo>
                    <a:pt x="210910" y="586690"/>
                  </a:lnTo>
                  <a:lnTo>
                    <a:pt x="203880" y="584421"/>
                  </a:lnTo>
                  <a:lnTo>
                    <a:pt x="197077" y="581925"/>
                  </a:lnTo>
                  <a:lnTo>
                    <a:pt x="190046" y="579430"/>
                  </a:lnTo>
                  <a:lnTo>
                    <a:pt x="183243" y="576480"/>
                  </a:lnTo>
                  <a:lnTo>
                    <a:pt x="176666" y="573758"/>
                  </a:lnTo>
                  <a:lnTo>
                    <a:pt x="170089" y="570582"/>
                  </a:lnTo>
                  <a:lnTo>
                    <a:pt x="163512" y="567179"/>
                  </a:lnTo>
                  <a:lnTo>
                    <a:pt x="157162" y="564002"/>
                  </a:lnTo>
                  <a:lnTo>
                    <a:pt x="150812" y="560599"/>
                  </a:lnTo>
                  <a:lnTo>
                    <a:pt x="144689" y="556743"/>
                  </a:lnTo>
                  <a:lnTo>
                    <a:pt x="138339" y="552886"/>
                  </a:lnTo>
                  <a:lnTo>
                    <a:pt x="132443" y="548802"/>
                  </a:lnTo>
                  <a:lnTo>
                    <a:pt x="126546" y="544718"/>
                  </a:lnTo>
                  <a:lnTo>
                    <a:pt x="120650" y="540635"/>
                  </a:lnTo>
                  <a:lnTo>
                    <a:pt x="114980" y="536097"/>
                  </a:lnTo>
                  <a:lnTo>
                    <a:pt x="109310" y="531560"/>
                  </a:lnTo>
                  <a:lnTo>
                    <a:pt x="103868" y="527022"/>
                  </a:lnTo>
                  <a:lnTo>
                    <a:pt x="98652" y="522031"/>
                  </a:lnTo>
                  <a:lnTo>
                    <a:pt x="92982" y="517267"/>
                  </a:lnTo>
                  <a:lnTo>
                    <a:pt x="87993" y="512049"/>
                  </a:lnTo>
                  <a:lnTo>
                    <a:pt x="83003" y="507058"/>
                  </a:lnTo>
                  <a:lnTo>
                    <a:pt x="78014" y="501840"/>
                  </a:lnTo>
                  <a:lnTo>
                    <a:pt x="73478" y="496395"/>
                  </a:lnTo>
                  <a:lnTo>
                    <a:pt x="68716" y="490950"/>
                  </a:lnTo>
                  <a:lnTo>
                    <a:pt x="64180" y="485505"/>
                  </a:lnTo>
                  <a:lnTo>
                    <a:pt x="59644" y="479833"/>
                  </a:lnTo>
                  <a:lnTo>
                    <a:pt x="55336" y="473708"/>
                  </a:lnTo>
                  <a:lnTo>
                    <a:pt x="51480" y="467809"/>
                  </a:lnTo>
                  <a:lnTo>
                    <a:pt x="47398" y="461683"/>
                  </a:lnTo>
                  <a:lnTo>
                    <a:pt x="43543" y="455785"/>
                  </a:lnTo>
                  <a:lnTo>
                    <a:pt x="39914" y="449659"/>
                  </a:lnTo>
                  <a:lnTo>
                    <a:pt x="36512" y="443080"/>
                  </a:lnTo>
                  <a:lnTo>
                    <a:pt x="32884" y="436501"/>
                  </a:lnTo>
                  <a:lnTo>
                    <a:pt x="29709" y="430148"/>
                  </a:lnTo>
                  <a:lnTo>
                    <a:pt x="26761" y="423569"/>
                  </a:lnTo>
                  <a:lnTo>
                    <a:pt x="23812" y="416990"/>
                  </a:lnTo>
                  <a:lnTo>
                    <a:pt x="21091" y="410184"/>
                  </a:lnTo>
                  <a:lnTo>
                    <a:pt x="18370" y="403151"/>
                  </a:lnTo>
                  <a:lnTo>
                    <a:pt x="15875" y="396344"/>
                  </a:lnTo>
                  <a:lnTo>
                    <a:pt x="13607" y="389311"/>
                  </a:lnTo>
                  <a:lnTo>
                    <a:pt x="11566" y="382278"/>
                  </a:lnTo>
                  <a:lnTo>
                    <a:pt x="9525" y="375019"/>
                  </a:lnTo>
                  <a:lnTo>
                    <a:pt x="7711" y="367759"/>
                  </a:lnTo>
                  <a:lnTo>
                    <a:pt x="6350" y="360499"/>
                  </a:lnTo>
                  <a:lnTo>
                    <a:pt x="4762" y="353239"/>
                  </a:lnTo>
                  <a:lnTo>
                    <a:pt x="3628" y="345752"/>
                  </a:lnTo>
                  <a:lnTo>
                    <a:pt x="2495" y="338265"/>
                  </a:lnTo>
                  <a:lnTo>
                    <a:pt x="1587" y="330779"/>
                  </a:lnTo>
                  <a:lnTo>
                    <a:pt x="1134" y="323065"/>
                  </a:lnTo>
                  <a:lnTo>
                    <a:pt x="680" y="315351"/>
                  </a:lnTo>
                  <a:lnTo>
                    <a:pt x="227" y="307865"/>
                  </a:lnTo>
                  <a:lnTo>
                    <a:pt x="0" y="300151"/>
                  </a:lnTo>
                  <a:lnTo>
                    <a:pt x="227" y="292437"/>
                  </a:lnTo>
                  <a:lnTo>
                    <a:pt x="680" y="284724"/>
                  </a:lnTo>
                  <a:lnTo>
                    <a:pt x="1134" y="277010"/>
                  </a:lnTo>
                  <a:lnTo>
                    <a:pt x="1587" y="269523"/>
                  </a:lnTo>
                  <a:lnTo>
                    <a:pt x="2495" y="261810"/>
                  </a:lnTo>
                  <a:lnTo>
                    <a:pt x="3628" y="254323"/>
                  </a:lnTo>
                  <a:lnTo>
                    <a:pt x="4762" y="247063"/>
                  </a:lnTo>
                  <a:lnTo>
                    <a:pt x="6350" y="239576"/>
                  </a:lnTo>
                  <a:lnTo>
                    <a:pt x="7711" y="232316"/>
                  </a:lnTo>
                  <a:lnTo>
                    <a:pt x="9525" y="225056"/>
                  </a:lnTo>
                  <a:lnTo>
                    <a:pt x="11566" y="217797"/>
                  </a:lnTo>
                  <a:lnTo>
                    <a:pt x="13607" y="210990"/>
                  </a:lnTo>
                  <a:lnTo>
                    <a:pt x="15875" y="203957"/>
                  </a:lnTo>
                  <a:lnTo>
                    <a:pt x="18370" y="196924"/>
                  </a:lnTo>
                  <a:lnTo>
                    <a:pt x="21091" y="189891"/>
                  </a:lnTo>
                  <a:lnTo>
                    <a:pt x="23812" y="183312"/>
                  </a:lnTo>
                  <a:lnTo>
                    <a:pt x="26761" y="176506"/>
                  </a:lnTo>
                  <a:lnTo>
                    <a:pt x="29709" y="169927"/>
                  </a:lnTo>
                  <a:lnTo>
                    <a:pt x="32884" y="163574"/>
                  </a:lnTo>
                  <a:lnTo>
                    <a:pt x="36512" y="156995"/>
                  </a:lnTo>
                  <a:lnTo>
                    <a:pt x="39914" y="150870"/>
                  </a:lnTo>
                  <a:lnTo>
                    <a:pt x="43543" y="144517"/>
                  </a:lnTo>
                  <a:lnTo>
                    <a:pt x="47398" y="138392"/>
                  </a:lnTo>
                  <a:lnTo>
                    <a:pt x="51480" y="132266"/>
                  </a:lnTo>
                  <a:lnTo>
                    <a:pt x="55336" y="126367"/>
                  </a:lnTo>
                  <a:lnTo>
                    <a:pt x="59644" y="120696"/>
                  </a:lnTo>
                  <a:lnTo>
                    <a:pt x="64180" y="115024"/>
                  </a:lnTo>
                  <a:lnTo>
                    <a:pt x="68716" y="109125"/>
                  </a:lnTo>
                  <a:lnTo>
                    <a:pt x="73478" y="103680"/>
                  </a:lnTo>
                  <a:lnTo>
                    <a:pt x="78014" y="98235"/>
                  </a:lnTo>
                  <a:lnTo>
                    <a:pt x="83003" y="93017"/>
                  </a:lnTo>
                  <a:lnTo>
                    <a:pt x="87993" y="88026"/>
                  </a:lnTo>
                  <a:lnTo>
                    <a:pt x="92982" y="82808"/>
                  </a:lnTo>
                  <a:lnTo>
                    <a:pt x="98652" y="78044"/>
                  </a:lnTo>
                  <a:lnTo>
                    <a:pt x="103868" y="73279"/>
                  </a:lnTo>
                  <a:lnTo>
                    <a:pt x="109310" y="68515"/>
                  </a:lnTo>
                  <a:lnTo>
                    <a:pt x="114980" y="63978"/>
                  </a:lnTo>
                  <a:lnTo>
                    <a:pt x="120650" y="59667"/>
                  </a:lnTo>
                  <a:lnTo>
                    <a:pt x="126546" y="55357"/>
                  </a:lnTo>
                  <a:lnTo>
                    <a:pt x="132443" y="51273"/>
                  </a:lnTo>
                  <a:lnTo>
                    <a:pt x="138339" y="47416"/>
                  </a:lnTo>
                  <a:lnTo>
                    <a:pt x="144689" y="43332"/>
                  </a:lnTo>
                  <a:lnTo>
                    <a:pt x="150812" y="39929"/>
                  </a:lnTo>
                  <a:lnTo>
                    <a:pt x="157162" y="36073"/>
                  </a:lnTo>
                  <a:lnTo>
                    <a:pt x="163512" y="32896"/>
                  </a:lnTo>
                  <a:lnTo>
                    <a:pt x="170089" y="29720"/>
                  </a:lnTo>
                  <a:lnTo>
                    <a:pt x="176666" y="26317"/>
                  </a:lnTo>
                  <a:lnTo>
                    <a:pt x="183243" y="23595"/>
                  </a:lnTo>
                  <a:lnTo>
                    <a:pt x="190046" y="20872"/>
                  </a:lnTo>
                  <a:lnTo>
                    <a:pt x="197077" y="18150"/>
                  </a:lnTo>
                  <a:lnTo>
                    <a:pt x="203880" y="15654"/>
                  </a:lnTo>
                  <a:lnTo>
                    <a:pt x="210910" y="13385"/>
                  </a:lnTo>
                  <a:lnTo>
                    <a:pt x="217941" y="11344"/>
                  </a:lnTo>
                  <a:lnTo>
                    <a:pt x="225198" y="9529"/>
                  </a:lnTo>
                  <a:lnTo>
                    <a:pt x="232455" y="7714"/>
                  </a:lnTo>
                  <a:lnTo>
                    <a:pt x="239712" y="6126"/>
                  </a:lnTo>
                  <a:lnTo>
                    <a:pt x="247197" y="4764"/>
                  </a:lnTo>
                  <a:lnTo>
                    <a:pt x="254454" y="3403"/>
                  </a:lnTo>
                  <a:lnTo>
                    <a:pt x="261711" y="2496"/>
                  </a:lnTo>
                  <a:lnTo>
                    <a:pt x="269648" y="1361"/>
                  </a:lnTo>
                  <a:lnTo>
                    <a:pt x="277132" y="907"/>
                  </a:lnTo>
                  <a:lnTo>
                    <a:pt x="284843" y="454"/>
                  </a:lnTo>
                  <a:lnTo>
                    <a:pt x="292554" y="227"/>
                  </a:lnTo>
                  <a:lnTo>
                    <a:pt x="300265" y="0"/>
                  </a:lnTo>
                  <a:close/>
                </a:path>
              </a:pathLst>
            </a:custGeom>
            <a:solidFill>
              <a:srgbClr val="EB8606"/>
            </a:solidFill>
            <a:ln>
              <a:noFill/>
            </a:ln>
          </p:spPr>
          <p:txBody>
            <a:bodyPr anchor="ctr">
              <a:scene3d>
                <a:camera prst="orthographicFront"/>
                <a:lightRig rig="threePt" dir="t"/>
              </a:scene3d>
              <a:sp3d contourW="12700">
                <a:contourClr>
                  <a:srgbClr val="FFFFFF"/>
                </a:contourClr>
              </a:sp3d>
            </a:bodyPr>
            <a:lstStyle/>
            <a:p>
              <a:pPr algn="ctr"/>
              <a:endParaRPr lang="zh-CN" altLang="en-US" sz="2800" b="1">
                <a:latin typeface="Calibri"/>
              </a:endParaRPr>
            </a:p>
          </p:txBody>
        </p:sp>
        <p:sp>
          <p:nvSpPr>
            <p:cNvPr id="154" name="KSO_Shape">
              <a:extLst>
                <a:ext uri="{FF2B5EF4-FFF2-40B4-BE49-F238E27FC236}">
                  <a16:creationId xmlns:a16="http://schemas.microsoft.com/office/drawing/2014/main" id="{A6FA20A6-9A46-3460-73F5-9B73B34F4248}"/>
                </a:ext>
              </a:extLst>
            </p:cNvPr>
            <p:cNvSpPr/>
            <p:nvPr/>
          </p:nvSpPr>
          <p:spPr bwMode="auto">
            <a:xfrm>
              <a:off x="13683138" y="8090136"/>
              <a:ext cx="493572" cy="548127"/>
            </a:xfrm>
            <a:custGeom>
              <a:avLst/>
              <a:gdLst>
                <a:gd name="T0" fmla="*/ 1108076 w 3060700"/>
                <a:gd name="T1" fmla="*/ 1387900 h 3054351"/>
                <a:gd name="T2" fmla="*/ 1462723 w 3060700"/>
                <a:gd name="T3" fmla="*/ 1173877 h 3054351"/>
                <a:gd name="T4" fmla="*/ 1439546 w 3060700"/>
                <a:gd name="T5" fmla="*/ 1213887 h 3054351"/>
                <a:gd name="T6" fmla="*/ 1395731 w 3060700"/>
                <a:gd name="T7" fmla="*/ 1229764 h 3054351"/>
                <a:gd name="T8" fmla="*/ 1485583 w 3060700"/>
                <a:gd name="T9" fmla="*/ 1381866 h 3054351"/>
                <a:gd name="T10" fmla="*/ 1521461 w 3060700"/>
                <a:gd name="T11" fmla="*/ 1347889 h 3054351"/>
                <a:gd name="T12" fmla="*/ 1464311 w 3060700"/>
                <a:gd name="T13" fmla="*/ 1093540 h 3054351"/>
                <a:gd name="T14" fmla="*/ 945198 w 3060700"/>
                <a:gd name="T15" fmla="*/ 1347889 h 3054351"/>
                <a:gd name="T16" fmla="*/ 981711 w 3060700"/>
                <a:gd name="T17" fmla="*/ 1381866 h 3054351"/>
                <a:gd name="T18" fmla="*/ 1070928 w 3060700"/>
                <a:gd name="T19" fmla="*/ 1229764 h 3054351"/>
                <a:gd name="T20" fmla="*/ 1027748 w 3060700"/>
                <a:gd name="T21" fmla="*/ 1213887 h 3054351"/>
                <a:gd name="T22" fmla="*/ 1004253 w 3060700"/>
                <a:gd name="T23" fmla="*/ 1173877 h 3054351"/>
                <a:gd name="T24" fmla="*/ 1061721 w 3060700"/>
                <a:gd name="T25" fmla="*/ 957632 h 3054351"/>
                <a:gd name="T26" fmla="*/ 1035686 w 3060700"/>
                <a:gd name="T27" fmla="*/ 974145 h 3054351"/>
                <a:gd name="T28" fmla="*/ 1025208 w 3060700"/>
                <a:gd name="T29" fmla="*/ 1004311 h 3054351"/>
                <a:gd name="T30" fmla="*/ 1032828 w 3060700"/>
                <a:gd name="T31" fmla="*/ 1186261 h 3054351"/>
                <a:gd name="T32" fmla="*/ 1057276 w 3060700"/>
                <a:gd name="T33" fmla="*/ 1204996 h 3054351"/>
                <a:gd name="T34" fmla="*/ 1409701 w 3060700"/>
                <a:gd name="T35" fmla="*/ 1204996 h 3054351"/>
                <a:gd name="T36" fmla="*/ 1434148 w 3060700"/>
                <a:gd name="T37" fmla="*/ 1186261 h 3054351"/>
                <a:gd name="T38" fmla="*/ 1441768 w 3060700"/>
                <a:gd name="T39" fmla="*/ 1004311 h 3054351"/>
                <a:gd name="T40" fmla="*/ 1431291 w 3060700"/>
                <a:gd name="T41" fmla="*/ 974145 h 3054351"/>
                <a:gd name="T42" fmla="*/ 1405256 w 3060700"/>
                <a:gd name="T43" fmla="*/ 957632 h 3054351"/>
                <a:gd name="T44" fmla="*/ 1402716 w 3060700"/>
                <a:gd name="T45" fmla="*/ 934452 h 3054351"/>
                <a:gd name="T46" fmla="*/ 1443991 w 3060700"/>
                <a:gd name="T47" fmla="*/ 954775 h 3054351"/>
                <a:gd name="T48" fmla="*/ 1463993 w 3060700"/>
                <a:gd name="T49" fmla="*/ 997325 h 3054351"/>
                <a:gd name="T50" fmla="*/ 1526858 w 3060700"/>
                <a:gd name="T51" fmla="*/ 829346 h 3054351"/>
                <a:gd name="T52" fmla="*/ 1497966 w 3060700"/>
                <a:gd name="T53" fmla="*/ 789018 h 3054351"/>
                <a:gd name="T54" fmla="*/ 1381126 w 3060700"/>
                <a:gd name="T55" fmla="*/ 775999 h 3054351"/>
                <a:gd name="T56" fmla="*/ 1108076 w 3060700"/>
                <a:gd name="T57" fmla="*/ 934134 h 3054351"/>
                <a:gd name="T58" fmla="*/ 988696 w 3060700"/>
                <a:gd name="T59" fmla="*/ 779492 h 3054351"/>
                <a:gd name="T60" fmla="*/ 949326 w 3060700"/>
                <a:gd name="T61" fmla="*/ 809659 h 3054351"/>
                <a:gd name="T62" fmla="*/ 936626 w 3060700"/>
                <a:gd name="T63" fmla="*/ 1070677 h 3054351"/>
                <a:gd name="T64" fmla="*/ 1011238 w 3060700"/>
                <a:gd name="T65" fmla="*/ 970652 h 3054351"/>
                <a:gd name="T66" fmla="*/ 1044576 w 3060700"/>
                <a:gd name="T67" fmla="*/ 939533 h 3054351"/>
                <a:gd name="T68" fmla="*/ 1010286 w 3060700"/>
                <a:gd name="T69" fmla="*/ 775999 h 3054351"/>
                <a:gd name="T70" fmla="*/ 2223136 w 3060700"/>
                <a:gd name="T71" fmla="*/ 556579 h 3054351"/>
                <a:gd name="T72" fmla="*/ 2281238 w 3060700"/>
                <a:gd name="T73" fmla="*/ 583887 h 3054351"/>
                <a:gd name="T74" fmla="*/ 2326640 w 3060700"/>
                <a:gd name="T75" fmla="*/ 628661 h 3054351"/>
                <a:gd name="T76" fmla="*/ 2355533 w 3060700"/>
                <a:gd name="T77" fmla="*/ 686453 h 3054351"/>
                <a:gd name="T78" fmla="*/ 2363788 w 3060700"/>
                <a:gd name="T79" fmla="*/ 2861287 h 3054351"/>
                <a:gd name="T80" fmla="*/ 2352358 w 3060700"/>
                <a:gd name="T81" fmla="*/ 2927335 h 3054351"/>
                <a:gd name="T82" fmla="*/ 2320926 w 3060700"/>
                <a:gd name="T83" fmla="*/ 2983857 h 3054351"/>
                <a:gd name="T84" fmla="*/ 2273618 w 3060700"/>
                <a:gd name="T85" fmla="*/ 3026090 h 3054351"/>
                <a:gd name="T86" fmla="*/ 2213928 w 3060700"/>
                <a:gd name="T87" fmla="*/ 3050541 h 3054351"/>
                <a:gd name="T88" fmla="*/ 865506 w 3060700"/>
                <a:gd name="T89" fmla="*/ 3053399 h 3054351"/>
                <a:gd name="T90" fmla="*/ 803276 w 3060700"/>
                <a:gd name="T91" fmla="*/ 3035299 h 3054351"/>
                <a:gd name="T92" fmla="*/ 751841 w 3060700"/>
                <a:gd name="T93" fmla="*/ 2997511 h 3054351"/>
                <a:gd name="T94" fmla="*/ 715646 w 3060700"/>
                <a:gd name="T95" fmla="*/ 2944800 h 3054351"/>
                <a:gd name="T96" fmla="*/ 698183 w 3060700"/>
                <a:gd name="T97" fmla="*/ 2880657 h 3054351"/>
                <a:gd name="T98" fmla="*/ 701041 w 3060700"/>
                <a:gd name="T99" fmla="*/ 705188 h 3054351"/>
                <a:gd name="T100" fmla="*/ 724218 w 3060700"/>
                <a:gd name="T101" fmla="*/ 643903 h 3054351"/>
                <a:gd name="T102" fmla="*/ 765493 w 3060700"/>
                <a:gd name="T103" fmla="*/ 595001 h 3054351"/>
                <a:gd name="T104" fmla="*/ 820103 w 3060700"/>
                <a:gd name="T105" fmla="*/ 562612 h 3054351"/>
                <a:gd name="T106" fmla="*/ 884556 w 3060700"/>
                <a:gd name="T107" fmla="*/ 550863 h 3054351"/>
                <a:gd name="T108" fmla="*/ 2746725 w 3060700"/>
                <a:gd name="T109" fmla="*/ 322819 h 3054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60700" h="3054351">
                  <a:moveTo>
                    <a:pt x="1244601" y="1229764"/>
                  </a:moveTo>
                  <a:lnTo>
                    <a:pt x="1244601" y="1387900"/>
                  </a:lnTo>
                  <a:lnTo>
                    <a:pt x="1358901" y="1387900"/>
                  </a:lnTo>
                  <a:lnTo>
                    <a:pt x="1358901" y="1229764"/>
                  </a:lnTo>
                  <a:lnTo>
                    <a:pt x="1244601" y="1229764"/>
                  </a:lnTo>
                  <a:close/>
                  <a:moveTo>
                    <a:pt x="1108076" y="1229764"/>
                  </a:moveTo>
                  <a:lnTo>
                    <a:pt x="1108076" y="1387900"/>
                  </a:lnTo>
                  <a:lnTo>
                    <a:pt x="1222693" y="1387900"/>
                  </a:lnTo>
                  <a:lnTo>
                    <a:pt x="1222693" y="1229764"/>
                  </a:lnTo>
                  <a:lnTo>
                    <a:pt x="1108076" y="1229764"/>
                  </a:lnTo>
                  <a:close/>
                  <a:moveTo>
                    <a:pt x="1464311" y="1093540"/>
                  </a:moveTo>
                  <a:lnTo>
                    <a:pt x="1464311" y="1159588"/>
                  </a:lnTo>
                  <a:lnTo>
                    <a:pt x="1463993" y="1166891"/>
                  </a:lnTo>
                  <a:lnTo>
                    <a:pt x="1462723" y="1173877"/>
                  </a:lnTo>
                  <a:lnTo>
                    <a:pt x="1461136" y="1180546"/>
                  </a:lnTo>
                  <a:lnTo>
                    <a:pt x="1458596" y="1186897"/>
                  </a:lnTo>
                  <a:lnTo>
                    <a:pt x="1455738" y="1193247"/>
                  </a:lnTo>
                  <a:lnTo>
                    <a:pt x="1452246" y="1198963"/>
                  </a:lnTo>
                  <a:lnTo>
                    <a:pt x="1448436" y="1204361"/>
                  </a:lnTo>
                  <a:lnTo>
                    <a:pt x="1443991" y="1209124"/>
                  </a:lnTo>
                  <a:lnTo>
                    <a:pt x="1439546" y="1213887"/>
                  </a:lnTo>
                  <a:lnTo>
                    <a:pt x="1433831" y="1218015"/>
                  </a:lnTo>
                  <a:lnTo>
                    <a:pt x="1428433" y="1221508"/>
                  </a:lnTo>
                  <a:lnTo>
                    <a:pt x="1422401" y="1224049"/>
                  </a:lnTo>
                  <a:lnTo>
                    <a:pt x="1416051" y="1226589"/>
                  </a:lnTo>
                  <a:lnTo>
                    <a:pt x="1409701" y="1228494"/>
                  </a:lnTo>
                  <a:lnTo>
                    <a:pt x="1402716" y="1229447"/>
                  </a:lnTo>
                  <a:lnTo>
                    <a:pt x="1395731" y="1229764"/>
                  </a:lnTo>
                  <a:lnTo>
                    <a:pt x="1381126" y="1229764"/>
                  </a:lnTo>
                  <a:lnTo>
                    <a:pt x="1381126" y="1387900"/>
                  </a:lnTo>
                  <a:lnTo>
                    <a:pt x="1456691" y="1387900"/>
                  </a:lnTo>
                  <a:lnTo>
                    <a:pt x="1464311" y="1387264"/>
                  </a:lnTo>
                  <a:lnTo>
                    <a:pt x="1471613" y="1386312"/>
                  </a:lnTo>
                  <a:lnTo>
                    <a:pt x="1478598" y="1384407"/>
                  </a:lnTo>
                  <a:lnTo>
                    <a:pt x="1485583" y="1381866"/>
                  </a:lnTo>
                  <a:lnTo>
                    <a:pt x="1491616" y="1378691"/>
                  </a:lnTo>
                  <a:lnTo>
                    <a:pt x="1497966" y="1374880"/>
                  </a:lnTo>
                  <a:lnTo>
                    <a:pt x="1503681" y="1370435"/>
                  </a:lnTo>
                  <a:lnTo>
                    <a:pt x="1508761" y="1365354"/>
                  </a:lnTo>
                  <a:lnTo>
                    <a:pt x="1513841" y="1360274"/>
                  </a:lnTo>
                  <a:lnTo>
                    <a:pt x="1517968" y="1354240"/>
                  </a:lnTo>
                  <a:lnTo>
                    <a:pt x="1521461" y="1347889"/>
                  </a:lnTo>
                  <a:lnTo>
                    <a:pt x="1524636" y="1341221"/>
                  </a:lnTo>
                  <a:lnTo>
                    <a:pt x="1526858" y="1334553"/>
                  </a:lnTo>
                  <a:lnTo>
                    <a:pt x="1529081" y="1326932"/>
                  </a:lnTo>
                  <a:lnTo>
                    <a:pt x="1530033" y="1319628"/>
                  </a:lnTo>
                  <a:lnTo>
                    <a:pt x="1530351" y="1311690"/>
                  </a:lnTo>
                  <a:lnTo>
                    <a:pt x="1530351" y="1093540"/>
                  </a:lnTo>
                  <a:lnTo>
                    <a:pt x="1464311" y="1093540"/>
                  </a:lnTo>
                  <a:close/>
                  <a:moveTo>
                    <a:pt x="936626" y="1093540"/>
                  </a:moveTo>
                  <a:lnTo>
                    <a:pt x="936626" y="1311690"/>
                  </a:lnTo>
                  <a:lnTo>
                    <a:pt x="936943" y="1319628"/>
                  </a:lnTo>
                  <a:lnTo>
                    <a:pt x="937896" y="1326932"/>
                  </a:lnTo>
                  <a:lnTo>
                    <a:pt x="939801" y="1334553"/>
                  </a:lnTo>
                  <a:lnTo>
                    <a:pt x="942658" y="1341221"/>
                  </a:lnTo>
                  <a:lnTo>
                    <a:pt x="945198" y="1347889"/>
                  </a:lnTo>
                  <a:lnTo>
                    <a:pt x="949326" y="1354240"/>
                  </a:lnTo>
                  <a:lnTo>
                    <a:pt x="953453" y="1360274"/>
                  </a:lnTo>
                  <a:lnTo>
                    <a:pt x="958216" y="1365354"/>
                  </a:lnTo>
                  <a:lnTo>
                    <a:pt x="963613" y="1370435"/>
                  </a:lnTo>
                  <a:lnTo>
                    <a:pt x="969011" y="1374880"/>
                  </a:lnTo>
                  <a:lnTo>
                    <a:pt x="975361" y="1378691"/>
                  </a:lnTo>
                  <a:lnTo>
                    <a:pt x="981711" y="1381866"/>
                  </a:lnTo>
                  <a:lnTo>
                    <a:pt x="988696" y="1384407"/>
                  </a:lnTo>
                  <a:lnTo>
                    <a:pt x="995681" y="1386312"/>
                  </a:lnTo>
                  <a:lnTo>
                    <a:pt x="1002983" y="1387264"/>
                  </a:lnTo>
                  <a:lnTo>
                    <a:pt x="1010286" y="1387900"/>
                  </a:lnTo>
                  <a:lnTo>
                    <a:pt x="1085851" y="1387900"/>
                  </a:lnTo>
                  <a:lnTo>
                    <a:pt x="1085851" y="1229764"/>
                  </a:lnTo>
                  <a:lnTo>
                    <a:pt x="1070928" y="1229764"/>
                  </a:lnTo>
                  <a:lnTo>
                    <a:pt x="1064261" y="1229447"/>
                  </a:lnTo>
                  <a:lnTo>
                    <a:pt x="1057276" y="1228494"/>
                  </a:lnTo>
                  <a:lnTo>
                    <a:pt x="1050608" y="1226589"/>
                  </a:lnTo>
                  <a:lnTo>
                    <a:pt x="1044576" y="1224049"/>
                  </a:lnTo>
                  <a:lnTo>
                    <a:pt x="1038543" y="1221508"/>
                  </a:lnTo>
                  <a:lnTo>
                    <a:pt x="1032828" y="1218015"/>
                  </a:lnTo>
                  <a:lnTo>
                    <a:pt x="1027748" y="1213887"/>
                  </a:lnTo>
                  <a:lnTo>
                    <a:pt x="1022668" y="1209124"/>
                  </a:lnTo>
                  <a:lnTo>
                    <a:pt x="1018541" y="1204361"/>
                  </a:lnTo>
                  <a:lnTo>
                    <a:pt x="1014731" y="1198963"/>
                  </a:lnTo>
                  <a:lnTo>
                    <a:pt x="1011238" y="1193247"/>
                  </a:lnTo>
                  <a:lnTo>
                    <a:pt x="1008381" y="1186897"/>
                  </a:lnTo>
                  <a:lnTo>
                    <a:pt x="1006158" y="1180546"/>
                  </a:lnTo>
                  <a:lnTo>
                    <a:pt x="1004253" y="1173877"/>
                  </a:lnTo>
                  <a:lnTo>
                    <a:pt x="1003301" y="1166891"/>
                  </a:lnTo>
                  <a:lnTo>
                    <a:pt x="1002983" y="1159588"/>
                  </a:lnTo>
                  <a:lnTo>
                    <a:pt x="1002983" y="1093540"/>
                  </a:lnTo>
                  <a:lnTo>
                    <a:pt x="936626" y="1093540"/>
                  </a:lnTo>
                  <a:close/>
                  <a:moveTo>
                    <a:pt x="1070928" y="956680"/>
                  </a:moveTo>
                  <a:lnTo>
                    <a:pt x="1066483" y="956997"/>
                  </a:lnTo>
                  <a:lnTo>
                    <a:pt x="1061721" y="957632"/>
                  </a:lnTo>
                  <a:lnTo>
                    <a:pt x="1057276" y="959220"/>
                  </a:lnTo>
                  <a:lnTo>
                    <a:pt x="1053148" y="960490"/>
                  </a:lnTo>
                  <a:lnTo>
                    <a:pt x="1049338" y="962713"/>
                  </a:lnTo>
                  <a:lnTo>
                    <a:pt x="1045528" y="965253"/>
                  </a:lnTo>
                  <a:lnTo>
                    <a:pt x="1042036" y="967476"/>
                  </a:lnTo>
                  <a:lnTo>
                    <a:pt x="1038543" y="970652"/>
                  </a:lnTo>
                  <a:lnTo>
                    <a:pt x="1035686" y="974145"/>
                  </a:lnTo>
                  <a:lnTo>
                    <a:pt x="1032828" y="977637"/>
                  </a:lnTo>
                  <a:lnTo>
                    <a:pt x="1030923" y="981448"/>
                  </a:lnTo>
                  <a:lnTo>
                    <a:pt x="1028701" y="985576"/>
                  </a:lnTo>
                  <a:lnTo>
                    <a:pt x="1027431" y="990339"/>
                  </a:lnTo>
                  <a:lnTo>
                    <a:pt x="1026161" y="994785"/>
                  </a:lnTo>
                  <a:lnTo>
                    <a:pt x="1025526" y="999230"/>
                  </a:lnTo>
                  <a:lnTo>
                    <a:pt x="1025208" y="1004311"/>
                  </a:lnTo>
                  <a:lnTo>
                    <a:pt x="1025208" y="1159588"/>
                  </a:lnTo>
                  <a:lnTo>
                    <a:pt x="1025526" y="1164669"/>
                  </a:lnTo>
                  <a:lnTo>
                    <a:pt x="1026161" y="1169114"/>
                  </a:lnTo>
                  <a:lnTo>
                    <a:pt x="1027431" y="1173877"/>
                  </a:lnTo>
                  <a:lnTo>
                    <a:pt x="1028701" y="1178323"/>
                  </a:lnTo>
                  <a:lnTo>
                    <a:pt x="1030923" y="1182451"/>
                  </a:lnTo>
                  <a:lnTo>
                    <a:pt x="1032828" y="1186261"/>
                  </a:lnTo>
                  <a:lnTo>
                    <a:pt x="1035686" y="1190072"/>
                  </a:lnTo>
                  <a:lnTo>
                    <a:pt x="1038543" y="1193247"/>
                  </a:lnTo>
                  <a:lnTo>
                    <a:pt x="1042036" y="1196423"/>
                  </a:lnTo>
                  <a:lnTo>
                    <a:pt x="1045528" y="1198963"/>
                  </a:lnTo>
                  <a:lnTo>
                    <a:pt x="1049338" y="1201503"/>
                  </a:lnTo>
                  <a:lnTo>
                    <a:pt x="1053148" y="1203409"/>
                  </a:lnTo>
                  <a:lnTo>
                    <a:pt x="1057276" y="1204996"/>
                  </a:lnTo>
                  <a:lnTo>
                    <a:pt x="1061721" y="1205949"/>
                  </a:lnTo>
                  <a:lnTo>
                    <a:pt x="1066483" y="1206902"/>
                  </a:lnTo>
                  <a:lnTo>
                    <a:pt x="1070928" y="1207219"/>
                  </a:lnTo>
                  <a:lnTo>
                    <a:pt x="1395731" y="1207219"/>
                  </a:lnTo>
                  <a:lnTo>
                    <a:pt x="1400811" y="1206902"/>
                  </a:lnTo>
                  <a:lnTo>
                    <a:pt x="1405256" y="1205949"/>
                  </a:lnTo>
                  <a:lnTo>
                    <a:pt x="1409701" y="1204996"/>
                  </a:lnTo>
                  <a:lnTo>
                    <a:pt x="1414146" y="1203409"/>
                  </a:lnTo>
                  <a:lnTo>
                    <a:pt x="1417956" y="1201503"/>
                  </a:lnTo>
                  <a:lnTo>
                    <a:pt x="1421766" y="1198963"/>
                  </a:lnTo>
                  <a:lnTo>
                    <a:pt x="1425258" y="1196423"/>
                  </a:lnTo>
                  <a:lnTo>
                    <a:pt x="1428433" y="1193247"/>
                  </a:lnTo>
                  <a:lnTo>
                    <a:pt x="1431291" y="1190072"/>
                  </a:lnTo>
                  <a:lnTo>
                    <a:pt x="1434148" y="1186261"/>
                  </a:lnTo>
                  <a:lnTo>
                    <a:pt x="1436371" y="1182451"/>
                  </a:lnTo>
                  <a:lnTo>
                    <a:pt x="1438276" y="1178323"/>
                  </a:lnTo>
                  <a:lnTo>
                    <a:pt x="1439863" y="1173877"/>
                  </a:lnTo>
                  <a:lnTo>
                    <a:pt x="1440816" y="1169114"/>
                  </a:lnTo>
                  <a:lnTo>
                    <a:pt x="1441451" y="1164669"/>
                  </a:lnTo>
                  <a:lnTo>
                    <a:pt x="1441768" y="1159588"/>
                  </a:lnTo>
                  <a:lnTo>
                    <a:pt x="1441768" y="1004311"/>
                  </a:lnTo>
                  <a:lnTo>
                    <a:pt x="1441451" y="999230"/>
                  </a:lnTo>
                  <a:lnTo>
                    <a:pt x="1440816" y="994785"/>
                  </a:lnTo>
                  <a:lnTo>
                    <a:pt x="1439863" y="990339"/>
                  </a:lnTo>
                  <a:lnTo>
                    <a:pt x="1438276" y="985576"/>
                  </a:lnTo>
                  <a:lnTo>
                    <a:pt x="1436371" y="981448"/>
                  </a:lnTo>
                  <a:lnTo>
                    <a:pt x="1434148" y="977637"/>
                  </a:lnTo>
                  <a:lnTo>
                    <a:pt x="1431291" y="974145"/>
                  </a:lnTo>
                  <a:lnTo>
                    <a:pt x="1428433" y="970652"/>
                  </a:lnTo>
                  <a:lnTo>
                    <a:pt x="1425258" y="967476"/>
                  </a:lnTo>
                  <a:lnTo>
                    <a:pt x="1421766" y="965253"/>
                  </a:lnTo>
                  <a:lnTo>
                    <a:pt x="1417956" y="962713"/>
                  </a:lnTo>
                  <a:lnTo>
                    <a:pt x="1414146" y="960490"/>
                  </a:lnTo>
                  <a:lnTo>
                    <a:pt x="1409701" y="959220"/>
                  </a:lnTo>
                  <a:lnTo>
                    <a:pt x="1405256" y="957632"/>
                  </a:lnTo>
                  <a:lnTo>
                    <a:pt x="1400811" y="956997"/>
                  </a:lnTo>
                  <a:lnTo>
                    <a:pt x="1395731" y="956680"/>
                  </a:lnTo>
                  <a:lnTo>
                    <a:pt x="1070928" y="956680"/>
                  </a:lnTo>
                  <a:close/>
                  <a:moveTo>
                    <a:pt x="1381126" y="775999"/>
                  </a:moveTo>
                  <a:lnTo>
                    <a:pt x="1381126" y="934134"/>
                  </a:lnTo>
                  <a:lnTo>
                    <a:pt x="1395731" y="934134"/>
                  </a:lnTo>
                  <a:lnTo>
                    <a:pt x="1402716" y="934452"/>
                  </a:lnTo>
                  <a:lnTo>
                    <a:pt x="1409701" y="935405"/>
                  </a:lnTo>
                  <a:lnTo>
                    <a:pt x="1416051" y="937310"/>
                  </a:lnTo>
                  <a:lnTo>
                    <a:pt x="1422401" y="939533"/>
                  </a:lnTo>
                  <a:lnTo>
                    <a:pt x="1428433" y="942390"/>
                  </a:lnTo>
                  <a:lnTo>
                    <a:pt x="1433831" y="945883"/>
                  </a:lnTo>
                  <a:lnTo>
                    <a:pt x="1439546" y="950011"/>
                  </a:lnTo>
                  <a:lnTo>
                    <a:pt x="1443991" y="954775"/>
                  </a:lnTo>
                  <a:lnTo>
                    <a:pt x="1448436" y="959538"/>
                  </a:lnTo>
                  <a:lnTo>
                    <a:pt x="1452246" y="965253"/>
                  </a:lnTo>
                  <a:lnTo>
                    <a:pt x="1455738" y="970652"/>
                  </a:lnTo>
                  <a:lnTo>
                    <a:pt x="1458596" y="977002"/>
                  </a:lnTo>
                  <a:lnTo>
                    <a:pt x="1461136" y="983353"/>
                  </a:lnTo>
                  <a:lnTo>
                    <a:pt x="1462723" y="990339"/>
                  </a:lnTo>
                  <a:lnTo>
                    <a:pt x="1463993" y="997325"/>
                  </a:lnTo>
                  <a:lnTo>
                    <a:pt x="1464311" y="1004311"/>
                  </a:lnTo>
                  <a:lnTo>
                    <a:pt x="1464311" y="1070677"/>
                  </a:lnTo>
                  <a:lnTo>
                    <a:pt x="1530351" y="1070677"/>
                  </a:lnTo>
                  <a:lnTo>
                    <a:pt x="1530351" y="852209"/>
                  </a:lnTo>
                  <a:lnTo>
                    <a:pt x="1530033" y="844588"/>
                  </a:lnTo>
                  <a:lnTo>
                    <a:pt x="1529081" y="836650"/>
                  </a:lnTo>
                  <a:lnTo>
                    <a:pt x="1526858" y="829346"/>
                  </a:lnTo>
                  <a:lnTo>
                    <a:pt x="1524636" y="822360"/>
                  </a:lnTo>
                  <a:lnTo>
                    <a:pt x="1521461" y="815692"/>
                  </a:lnTo>
                  <a:lnTo>
                    <a:pt x="1517968" y="809659"/>
                  </a:lnTo>
                  <a:lnTo>
                    <a:pt x="1513841" y="803943"/>
                  </a:lnTo>
                  <a:lnTo>
                    <a:pt x="1508761" y="798545"/>
                  </a:lnTo>
                  <a:lnTo>
                    <a:pt x="1503681" y="793464"/>
                  </a:lnTo>
                  <a:lnTo>
                    <a:pt x="1497966" y="789018"/>
                  </a:lnTo>
                  <a:lnTo>
                    <a:pt x="1491616" y="785526"/>
                  </a:lnTo>
                  <a:lnTo>
                    <a:pt x="1485583" y="782033"/>
                  </a:lnTo>
                  <a:lnTo>
                    <a:pt x="1478598" y="779492"/>
                  </a:lnTo>
                  <a:lnTo>
                    <a:pt x="1471613" y="777905"/>
                  </a:lnTo>
                  <a:lnTo>
                    <a:pt x="1464311" y="776317"/>
                  </a:lnTo>
                  <a:lnTo>
                    <a:pt x="1456691" y="775999"/>
                  </a:lnTo>
                  <a:lnTo>
                    <a:pt x="1381126" y="775999"/>
                  </a:lnTo>
                  <a:close/>
                  <a:moveTo>
                    <a:pt x="1244601" y="775999"/>
                  </a:moveTo>
                  <a:lnTo>
                    <a:pt x="1244601" y="934134"/>
                  </a:lnTo>
                  <a:lnTo>
                    <a:pt x="1358901" y="934134"/>
                  </a:lnTo>
                  <a:lnTo>
                    <a:pt x="1358901" y="775999"/>
                  </a:lnTo>
                  <a:lnTo>
                    <a:pt x="1244601" y="775999"/>
                  </a:lnTo>
                  <a:close/>
                  <a:moveTo>
                    <a:pt x="1108076" y="775999"/>
                  </a:moveTo>
                  <a:lnTo>
                    <a:pt x="1108076" y="934134"/>
                  </a:lnTo>
                  <a:lnTo>
                    <a:pt x="1222693" y="934134"/>
                  </a:lnTo>
                  <a:lnTo>
                    <a:pt x="1222693" y="775999"/>
                  </a:lnTo>
                  <a:lnTo>
                    <a:pt x="1108076" y="775999"/>
                  </a:lnTo>
                  <a:close/>
                  <a:moveTo>
                    <a:pt x="1010286" y="775999"/>
                  </a:moveTo>
                  <a:lnTo>
                    <a:pt x="1002983" y="776317"/>
                  </a:lnTo>
                  <a:lnTo>
                    <a:pt x="995681" y="777905"/>
                  </a:lnTo>
                  <a:lnTo>
                    <a:pt x="988696" y="779492"/>
                  </a:lnTo>
                  <a:lnTo>
                    <a:pt x="981711" y="782033"/>
                  </a:lnTo>
                  <a:lnTo>
                    <a:pt x="975361" y="785526"/>
                  </a:lnTo>
                  <a:lnTo>
                    <a:pt x="969011" y="789018"/>
                  </a:lnTo>
                  <a:lnTo>
                    <a:pt x="963613" y="793464"/>
                  </a:lnTo>
                  <a:lnTo>
                    <a:pt x="958216" y="798545"/>
                  </a:lnTo>
                  <a:lnTo>
                    <a:pt x="953453" y="803943"/>
                  </a:lnTo>
                  <a:lnTo>
                    <a:pt x="949326" y="809659"/>
                  </a:lnTo>
                  <a:lnTo>
                    <a:pt x="945198" y="815692"/>
                  </a:lnTo>
                  <a:lnTo>
                    <a:pt x="942658" y="822360"/>
                  </a:lnTo>
                  <a:lnTo>
                    <a:pt x="939801" y="829346"/>
                  </a:lnTo>
                  <a:lnTo>
                    <a:pt x="937896" y="836650"/>
                  </a:lnTo>
                  <a:lnTo>
                    <a:pt x="936943" y="844588"/>
                  </a:lnTo>
                  <a:lnTo>
                    <a:pt x="936626" y="852209"/>
                  </a:lnTo>
                  <a:lnTo>
                    <a:pt x="936626" y="1070677"/>
                  </a:lnTo>
                  <a:lnTo>
                    <a:pt x="1002983" y="1070677"/>
                  </a:lnTo>
                  <a:lnTo>
                    <a:pt x="1002983" y="1004311"/>
                  </a:lnTo>
                  <a:lnTo>
                    <a:pt x="1003301" y="997325"/>
                  </a:lnTo>
                  <a:lnTo>
                    <a:pt x="1004253" y="990339"/>
                  </a:lnTo>
                  <a:lnTo>
                    <a:pt x="1006158" y="983353"/>
                  </a:lnTo>
                  <a:lnTo>
                    <a:pt x="1008381" y="977002"/>
                  </a:lnTo>
                  <a:lnTo>
                    <a:pt x="1011238" y="970652"/>
                  </a:lnTo>
                  <a:lnTo>
                    <a:pt x="1014731" y="965253"/>
                  </a:lnTo>
                  <a:lnTo>
                    <a:pt x="1018541" y="959538"/>
                  </a:lnTo>
                  <a:lnTo>
                    <a:pt x="1022668" y="954775"/>
                  </a:lnTo>
                  <a:lnTo>
                    <a:pt x="1027748" y="950011"/>
                  </a:lnTo>
                  <a:lnTo>
                    <a:pt x="1032828" y="945883"/>
                  </a:lnTo>
                  <a:lnTo>
                    <a:pt x="1038543" y="942390"/>
                  </a:lnTo>
                  <a:lnTo>
                    <a:pt x="1044576" y="939533"/>
                  </a:lnTo>
                  <a:lnTo>
                    <a:pt x="1050608" y="937310"/>
                  </a:lnTo>
                  <a:lnTo>
                    <a:pt x="1057276" y="935405"/>
                  </a:lnTo>
                  <a:lnTo>
                    <a:pt x="1064261" y="934452"/>
                  </a:lnTo>
                  <a:lnTo>
                    <a:pt x="1070928" y="934134"/>
                  </a:lnTo>
                  <a:lnTo>
                    <a:pt x="1085851" y="934134"/>
                  </a:lnTo>
                  <a:lnTo>
                    <a:pt x="1085851" y="775999"/>
                  </a:lnTo>
                  <a:lnTo>
                    <a:pt x="1010286" y="775999"/>
                  </a:lnTo>
                  <a:close/>
                  <a:moveTo>
                    <a:pt x="884556" y="550863"/>
                  </a:moveTo>
                  <a:lnTo>
                    <a:pt x="2176146" y="550863"/>
                  </a:lnTo>
                  <a:lnTo>
                    <a:pt x="2185988" y="551181"/>
                  </a:lnTo>
                  <a:lnTo>
                    <a:pt x="2195513" y="551816"/>
                  </a:lnTo>
                  <a:lnTo>
                    <a:pt x="2204720" y="552768"/>
                  </a:lnTo>
                  <a:lnTo>
                    <a:pt x="2213928" y="554674"/>
                  </a:lnTo>
                  <a:lnTo>
                    <a:pt x="2223136" y="556579"/>
                  </a:lnTo>
                  <a:lnTo>
                    <a:pt x="2232026" y="559437"/>
                  </a:lnTo>
                  <a:lnTo>
                    <a:pt x="2240916" y="562612"/>
                  </a:lnTo>
                  <a:lnTo>
                    <a:pt x="2249170" y="566105"/>
                  </a:lnTo>
                  <a:lnTo>
                    <a:pt x="2257426" y="569916"/>
                  </a:lnTo>
                  <a:lnTo>
                    <a:pt x="2265680" y="574044"/>
                  </a:lnTo>
                  <a:lnTo>
                    <a:pt x="2273618" y="578807"/>
                  </a:lnTo>
                  <a:lnTo>
                    <a:pt x="2281238" y="583887"/>
                  </a:lnTo>
                  <a:lnTo>
                    <a:pt x="2288540" y="589286"/>
                  </a:lnTo>
                  <a:lnTo>
                    <a:pt x="2295526" y="595001"/>
                  </a:lnTo>
                  <a:lnTo>
                    <a:pt x="2302510" y="601035"/>
                  </a:lnTo>
                  <a:lnTo>
                    <a:pt x="2308860" y="607385"/>
                  </a:lnTo>
                  <a:lnTo>
                    <a:pt x="2315210" y="614371"/>
                  </a:lnTo>
                  <a:lnTo>
                    <a:pt x="2320926" y="621357"/>
                  </a:lnTo>
                  <a:lnTo>
                    <a:pt x="2326640" y="628661"/>
                  </a:lnTo>
                  <a:lnTo>
                    <a:pt x="2331720" y="635964"/>
                  </a:lnTo>
                  <a:lnTo>
                    <a:pt x="2336800" y="643903"/>
                  </a:lnTo>
                  <a:lnTo>
                    <a:pt x="2341246" y="651841"/>
                  </a:lnTo>
                  <a:lnTo>
                    <a:pt x="2345373" y="660415"/>
                  </a:lnTo>
                  <a:lnTo>
                    <a:pt x="2349183" y="668988"/>
                  </a:lnTo>
                  <a:lnTo>
                    <a:pt x="2352358" y="677879"/>
                  </a:lnTo>
                  <a:lnTo>
                    <a:pt x="2355533" y="686453"/>
                  </a:lnTo>
                  <a:lnTo>
                    <a:pt x="2358073" y="695979"/>
                  </a:lnTo>
                  <a:lnTo>
                    <a:pt x="2359978" y="705188"/>
                  </a:lnTo>
                  <a:lnTo>
                    <a:pt x="2361883" y="714714"/>
                  </a:lnTo>
                  <a:lnTo>
                    <a:pt x="2362836" y="724558"/>
                  </a:lnTo>
                  <a:lnTo>
                    <a:pt x="2363470" y="734084"/>
                  </a:lnTo>
                  <a:lnTo>
                    <a:pt x="2363788" y="743928"/>
                  </a:lnTo>
                  <a:lnTo>
                    <a:pt x="2363788" y="2861287"/>
                  </a:lnTo>
                  <a:lnTo>
                    <a:pt x="2363470" y="2870813"/>
                  </a:lnTo>
                  <a:lnTo>
                    <a:pt x="2362836" y="2880657"/>
                  </a:lnTo>
                  <a:lnTo>
                    <a:pt x="2361883" y="2890500"/>
                  </a:lnTo>
                  <a:lnTo>
                    <a:pt x="2359978" y="2899709"/>
                  </a:lnTo>
                  <a:lnTo>
                    <a:pt x="2358073" y="2909235"/>
                  </a:lnTo>
                  <a:lnTo>
                    <a:pt x="2355533" y="2918444"/>
                  </a:lnTo>
                  <a:lnTo>
                    <a:pt x="2352358" y="2927335"/>
                  </a:lnTo>
                  <a:lnTo>
                    <a:pt x="2349183" y="2936226"/>
                  </a:lnTo>
                  <a:lnTo>
                    <a:pt x="2345373" y="2944800"/>
                  </a:lnTo>
                  <a:lnTo>
                    <a:pt x="2341246" y="2953373"/>
                  </a:lnTo>
                  <a:lnTo>
                    <a:pt x="2336800" y="2961312"/>
                  </a:lnTo>
                  <a:lnTo>
                    <a:pt x="2331720" y="2968933"/>
                  </a:lnTo>
                  <a:lnTo>
                    <a:pt x="2326640" y="2976554"/>
                  </a:lnTo>
                  <a:lnTo>
                    <a:pt x="2320926" y="2983857"/>
                  </a:lnTo>
                  <a:lnTo>
                    <a:pt x="2315210" y="2990843"/>
                  </a:lnTo>
                  <a:lnTo>
                    <a:pt x="2308860" y="2997511"/>
                  </a:lnTo>
                  <a:lnTo>
                    <a:pt x="2302510" y="3004180"/>
                  </a:lnTo>
                  <a:lnTo>
                    <a:pt x="2295526" y="3010213"/>
                  </a:lnTo>
                  <a:lnTo>
                    <a:pt x="2288540" y="3015929"/>
                  </a:lnTo>
                  <a:lnTo>
                    <a:pt x="2281238" y="3021327"/>
                  </a:lnTo>
                  <a:lnTo>
                    <a:pt x="2273618" y="3026090"/>
                  </a:lnTo>
                  <a:lnTo>
                    <a:pt x="2265680" y="3030853"/>
                  </a:lnTo>
                  <a:lnTo>
                    <a:pt x="2257426" y="3035299"/>
                  </a:lnTo>
                  <a:lnTo>
                    <a:pt x="2249170" y="3039109"/>
                  </a:lnTo>
                  <a:lnTo>
                    <a:pt x="2240916" y="3042602"/>
                  </a:lnTo>
                  <a:lnTo>
                    <a:pt x="2232026" y="3045778"/>
                  </a:lnTo>
                  <a:lnTo>
                    <a:pt x="2223136" y="3048000"/>
                  </a:lnTo>
                  <a:lnTo>
                    <a:pt x="2213928" y="3050541"/>
                  </a:lnTo>
                  <a:lnTo>
                    <a:pt x="2204720" y="3051811"/>
                  </a:lnTo>
                  <a:lnTo>
                    <a:pt x="2195513" y="3053399"/>
                  </a:lnTo>
                  <a:lnTo>
                    <a:pt x="2185988" y="3054034"/>
                  </a:lnTo>
                  <a:lnTo>
                    <a:pt x="2176146" y="3054351"/>
                  </a:lnTo>
                  <a:lnTo>
                    <a:pt x="884556" y="3054351"/>
                  </a:lnTo>
                  <a:lnTo>
                    <a:pt x="875031" y="3054034"/>
                  </a:lnTo>
                  <a:lnTo>
                    <a:pt x="865506" y="3053399"/>
                  </a:lnTo>
                  <a:lnTo>
                    <a:pt x="855981" y="3051811"/>
                  </a:lnTo>
                  <a:lnTo>
                    <a:pt x="846773" y="3050541"/>
                  </a:lnTo>
                  <a:lnTo>
                    <a:pt x="837566" y="3048000"/>
                  </a:lnTo>
                  <a:lnTo>
                    <a:pt x="828993" y="3045778"/>
                  </a:lnTo>
                  <a:lnTo>
                    <a:pt x="820103" y="3042602"/>
                  </a:lnTo>
                  <a:lnTo>
                    <a:pt x="811848" y="3039109"/>
                  </a:lnTo>
                  <a:lnTo>
                    <a:pt x="803276" y="3035299"/>
                  </a:lnTo>
                  <a:lnTo>
                    <a:pt x="795338" y="3030853"/>
                  </a:lnTo>
                  <a:lnTo>
                    <a:pt x="787401" y="3026090"/>
                  </a:lnTo>
                  <a:lnTo>
                    <a:pt x="779781" y="3021327"/>
                  </a:lnTo>
                  <a:lnTo>
                    <a:pt x="772478" y="3015929"/>
                  </a:lnTo>
                  <a:lnTo>
                    <a:pt x="765493" y="3010213"/>
                  </a:lnTo>
                  <a:lnTo>
                    <a:pt x="758508" y="3004180"/>
                  </a:lnTo>
                  <a:lnTo>
                    <a:pt x="751841" y="2997511"/>
                  </a:lnTo>
                  <a:lnTo>
                    <a:pt x="745808" y="2990843"/>
                  </a:lnTo>
                  <a:lnTo>
                    <a:pt x="740093" y="2983857"/>
                  </a:lnTo>
                  <a:lnTo>
                    <a:pt x="734378" y="2976554"/>
                  </a:lnTo>
                  <a:lnTo>
                    <a:pt x="728981" y="2968933"/>
                  </a:lnTo>
                  <a:lnTo>
                    <a:pt x="724218" y="2961312"/>
                  </a:lnTo>
                  <a:lnTo>
                    <a:pt x="719773" y="2953373"/>
                  </a:lnTo>
                  <a:lnTo>
                    <a:pt x="715646" y="2944800"/>
                  </a:lnTo>
                  <a:lnTo>
                    <a:pt x="711836" y="2936226"/>
                  </a:lnTo>
                  <a:lnTo>
                    <a:pt x="708343" y="2927335"/>
                  </a:lnTo>
                  <a:lnTo>
                    <a:pt x="705486" y="2918444"/>
                  </a:lnTo>
                  <a:lnTo>
                    <a:pt x="702946" y="2909235"/>
                  </a:lnTo>
                  <a:lnTo>
                    <a:pt x="701041" y="2899709"/>
                  </a:lnTo>
                  <a:lnTo>
                    <a:pt x="699136" y="2890500"/>
                  </a:lnTo>
                  <a:lnTo>
                    <a:pt x="698183" y="2880657"/>
                  </a:lnTo>
                  <a:lnTo>
                    <a:pt x="696913" y="2870813"/>
                  </a:lnTo>
                  <a:lnTo>
                    <a:pt x="696913" y="2861287"/>
                  </a:lnTo>
                  <a:lnTo>
                    <a:pt x="696913" y="743928"/>
                  </a:lnTo>
                  <a:lnTo>
                    <a:pt x="696913" y="734084"/>
                  </a:lnTo>
                  <a:lnTo>
                    <a:pt x="698183" y="724558"/>
                  </a:lnTo>
                  <a:lnTo>
                    <a:pt x="699136" y="714714"/>
                  </a:lnTo>
                  <a:lnTo>
                    <a:pt x="701041" y="705188"/>
                  </a:lnTo>
                  <a:lnTo>
                    <a:pt x="702946" y="695979"/>
                  </a:lnTo>
                  <a:lnTo>
                    <a:pt x="705486" y="686453"/>
                  </a:lnTo>
                  <a:lnTo>
                    <a:pt x="708343" y="677879"/>
                  </a:lnTo>
                  <a:lnTo>
                    <a:pt x="711836" y="668988"/>
                  </a:lnTo>
                  <a:lnTo>
                    <a:pt x="715646" y="660415"/>
                  </a:lnTo>
                  <a:lnTo>
                    <a:pt x="719773" y="651841"/>
                  </a:lnTo>
                  <a:lnTo>
                    <a:pt x="724218" y="643903"/>
                  </a:lnTo>
                  <a:lnTo>
                    <a:pt x="728981" y="635964"/>
                  </a:lnTo>
                  <a:lnTo>
                    <a:pt x="734378" y="628661"/>
                  </a:lnTo>
                  <a:lnTo>
                    <a:pt x="740093" y="621357"/>
                  </a:lnTo>
                  <a:lnTo>
                    <a:pt x="745808" y="614371"/>
                  </a:lnTo>
                  <a:lnTo>
                    <a:pt x="751841" y="607385"/>
                  </a:lnTo>
                  <a:lnTo>
                    <a:pt x="758508" y="601035"/>
                  </a:lnTo>
                  <a:lnTo>
                    <a:pt x="765493" y="595001"/>
                  </a:lnTo>
                  <a:lnTo>
                    <a:pt x="772478" y="589286"/>
                  </a:lnTo>
                  <a:lnTo>
                    <a:pt x="779781" y="583887"/>
                  </a:lnTo>
                  <a:lnTo>
                    <a:pt x="787401" y="578807"/>
                  </a:lnTo>
                  <a:lnTo>
                    <a:pt x="795338" y="574044"/>
                  </a:lnTo>
                  <a:lnTo>
                    <a:pt x="803276" y="569916"/>
                  </a:lnTo>
                  <a:lnTo>
                    <a:pt x="811848" y="566105"/>
                  </a:lnTo>
                  <a:lnTo>
                    <a:pt x="820103" y="562612"/>
                  </a:lnTo>
                  <a:lnTo>
                    <a:pt x="828993" y="559437"/>
                  </a:lnTo>
                  <a:lnTo>
                    <a:pt x="837566" y="556579"/>
                  </a:lnTo>
                  <a:lnTo>
                    <a:pt x="846773" y="554674"/>
                  </a:lnTo>
                  <a:lnTo>
                    <a:pt x="855981" y="552768"/>
                  </a:lnTo>
                  <a:lnTo>
                    <a:pt x="865506" y="551816"/>
                  </a:lnTo>
                  <a:lnTo>
                    <a:pt x="875031" y="551181"/>
                  </a:lnTo>
                  <a:lnTo>
                    <a:pt x="884556" y="550863"/>
                  </a:lnTo>
                  <a:close/>
                  <a:moveTo>
                    <a:pt x="0" y="0"/>
                  </a:moveTo>
                  <a:lnTo>
                    <a:pt x="3060700" y="0"/>
                  </a:lnTo>
                  <a:lnTo>
                    <a:pt x="3060700" y="1304925"/>
                  </a:lnTo>
                  <a:lnTo>
                    <a:pt x="2461005" y="1304925"/>
                  </a:lnTo>
                  <a:lnTo>
                    <a:pt x="2461005" y="981789"/>
                  </a:lnTo>
                  <a:lnTo>
                    <a:pt x="2746725" y="981789"/>
                  </a:lnTo>
                  <a:lnTo>
                    <a:pt x="2746725" y="322819"/>
                  </a:lnTo>
                  <a:lnTo>
                    <a:pt x="313657" y="322819"/>
                  </a:lnTo>
                  <a:lnTo>
                    <a:pt x="313657" y="981789"/>
                  </a:lnTo>
                  <a:lnTo>
                    <a:pt x="599695" y="981789"/>
                  </a:lnTo>
                  <a:lnTo>
                    <a:pt x="599695" y="1304925"/>
                  </a:lnTo>
                  <a:lnTo>
                    <a:pt x="0" y="1304925"/>
                  </a:lnTo>
                  <a:lnTo>
                    <a:pt x="0" y="0"/>
                  </a:lnTo>
                  <a:close/>
                </a:path>
              </a:pathLst>
            </a:custGeom>
            <a:solidFill>
              <a:srgbClr val="EB8606"/>
            </a:solidFill>
            <a:ln>
              <a:noFill/>
            </a:ln>
          </p:spPr>
          <p:txBody>
            <a:bodyPr anchor="ctr">
              <a:scene3d>
                <a:camera prst="orthographicFront"/>
                <a:lightRig rig="threePt" dir="t"/>
              </a:scene3d>
              <a:sp3d contourW="12700">
                <a:contourClr>
                  <a:srgbClr val="FFFFFF"/>
                </a:contourClr>
              </a:sp3d>
            </a:bodyPr>
            <a:lstStyle/>
            <a:p>
              <a:pPr algn="ctr"/>
              <a:endParaRPr lang="zh-CN" altLang="en-US" sz="2800" b="1">
                <a:latin typeface="Calibri"/>
              </a:endParaRPr>
            </a:p>
          </p:txBody>
        </p:sp>
        <p:sp>
          <p:nvSpPr>
            <p:cNvPr id="155" name="KSO_Shape">
              <a:extLst>
                <a:ext uri="{FF2B5EF4-FFF2-40B4-BE49-F238E27FC236}">
                  <a16:creationId xmlns:a16="http://schemas.microsoft.com/office/drawing/2014/main" id="{9FBFBDCA-E2C0-4656-8820-D8A87ECC89D1}"/>
                </a:ext>
              </a:extLst>
            </p:cNvPr>
            <p:cNvSpPr/>
            <p:nvPr/>
          </p:nvSpPr>
          <p:spPr bwMode="auto">
            <a:xfrm>
              <a:off x="3324971" y="8090136"/>
              <a:ext cx="422899" cy="508248"/>
            </a:xfrm>
            <a:custGeom>
              <a:avLst/>
              <a:gdLst>
                <a:gd name="T0" fmla="*/ 1298659 w 1241426"/>
                <a:gd name="T1" fmla="*/ 1189555 h 1514475"/>
                <a:gd name="T2" fmla="*/ 1331196 w 1241426"/>
                <a:gd name="T3" fmla="*/ 1206093 h 1514475"/>
                <a:gd name="T4" fmla="*/ 1349463 w 1241426"/>
                <a:gd name="T5" fmla="*/ 1231472 h 1514475"/>
                <a:gd name="T6" fmla="*/ 1554108 w 1241426"/>
                <a:gd name="T7" fmla="*/ 1881332 h 1514475"/>
                <a:gd name="T8" fmla="*/ 1535272 w 1241426"/>
                <a:gd name="T9" fmla="*/ 1899297 h 1514475"/>
                <a:gd name="T10" fmla="*/ 281995 w 1241426"/>
                <a:gd name="T11" fmla="*/ 1905000 h 1514475"/>
                <a:gd name="T12" fmla="*/ 245461 w 1241426"/>
                <a:gd name="T13" fmla="*/ 1897016 h 1514475"/>
                <a:gd name="T14" fmla="*/ 216633 w 1241426"/>
                <a:gd name="T15" fmla="*/ 1877055 h 1514475"/>
                <a:gd name="T16" fmla="*/ 286 w 1241426"/>
                <a:gd name="T17" fmla="*/ 1226624 h 1514475"/>
                <a:gd name="T18" fmla="*/ 6279 w 1241426"/>
                <a:gd name="T19" fmla="*/ 1202386 h 1514475"/>
                <a:gd name="T20" fmla="*/ 30539 w 1241426"/>
                <a:gd name="T21" fmla="*/ 1188128 h 1514475"/>
                <a:gd name="T22" fmla="*/ 1467338 w 1241426"/>
                <a:gd name="T23" fmla="*/ 794748 h 1514475"/>
                <a:gd name="T24" fmla="*/ 1490172 w 1241426"/>
                <a:gd name="T25" fmla="*/ 798177 h 1514475"/>
                <a:gd name="T26" fmla="*/ 1524138 w 1241426"/>
                <a:gd name="T27" fmla="*/ 821321 h 1514475"/>
                <a:gd name="T28" fmla="*/ 1545260 w 1241426"/>
                <a:gd name="T29" fmla="*/ 857036 h 1514475"/>
                <a:gd name="T30" fmla="*/ 1559817 w 1241426"/>
                <a:gd name="T31" fmla="*/ 911038 h 1514475"/>
                <a:gd name="T32" fmla="*/ 1405686 w 1241426"/>
                <a:gd name="T33" fmla="*/ 1207045 h 1514475"/>
                <a:gd name="T34" fmla="*/ 1388274 w 1241426"/>
                <a:gd name="T35" fmla="*/ 1177331 h 1514475"/>
                <a:gd name="T36" fmla="*/ 1361159 w 1241426"/>
                <a:gd name="T37" fmla="*/ 1152473 h 1514475"/>
                <a:gd name="T38" fmla="*/ 1305501 w 1241426"/>
                <a:gd name="T39" fmla="*/ 1128757 h 1514475"/>
                <a:gd name="T40" fmla="*/ 214026 w 1241426"/>
                <a:gd name="T41" fmla="*/ 1049613 h 1514475"/>
                <a:gd name="T42" fmla="*/ 228012 w 1241426"/>
                <a:gd name="T43" fmla="*/ 1016755 h 1514475"/>
                <a:gd name="T44" fmla="*/ 256840 w 1241426"/>
                <a:gd name="T45" fmla="*/ 997326 h 1514475"/>
                <a:gd name="T46" fmla="*/ 404120 w 1241426"/>
                <a:gd name="T47" fmla="*/ 1000755 h 1514475"/>
                <a:gd name="T48" fmla="*/ 407546 w 1241426"/>
                <a:gd name="T49" fmla="*/ 1070470 h 1514475"/>
                <a:gd name="T50" fmla="*/ 413540 w 1241426"/>
                <a:gd name="T51" fmla="*/ 1086756 h 1514475"/>
                <a:gd name="T52" fmla="*/ 447506 w 1241426"/>
                <a:gd name="T53" fmla="*/ 1016184 h 1514475"/>
                <a:gd name="T54" fmla="*/ 1034630 w 1241426"/>
                <a:gd name="T55" fmla="*/ 924752 h 1514475"/>
                <a:gd name="T56" fmla="*/ 1062316 w 1241426"/>
                <a:gd name="T57" fmla="*/ 859322 h 1514475"/>
                <a:gd name="T58" fmla="*/ 1089147 w 1241426"/>
                <a:gd name="T59" fmla="*/ 821035 h 1514475"/>
                <a:gd name="T60" fmla="*/ 1121400 w 1241426"/>
                <a:gd name="T61" fmla="*/ 798463 h 1514475"/>
                <a:gd name="T62" fmla="*/ 1291475 w 1241426"/>
                <a:gd name="T63" fmla="*/ 750387 h 1514475"/>
                <a:gd name="T64" fmla="*/ 1242144 w 1241426"/>
                <a:gd name="T65" fmla="*/ 521450 h 1514475"/>
                <a:gd name="T66" fmla="*/ 1150611 w 1241426"/>
                <a:gd name="T67" fmla="*/ 515463 h 1514475"/>
                <a:gd name="T68" fmla="*/ 1070483 w 1241426"/>
                <a:gd name="T69" fmla="*/ 520309 h 1514475"/>
                <a:gd name="T70" fmla="*/ 979234 w 1241426"/>
                <a:gd name="T71" fmla="*/ 537701 h 1514475"/>
                <a:gd name="T72" fmla="*/ 879715 w 1241426"/>
                <a:gd name="T73" fmla="*/ 571343 h 1514475"/>
                <a:gd name="T74" fmla="*/ 776206 w 1241426"/>
                <a:gd name="T75" fmla="*/ 626938 h 1514475"/>
                <a:gd name="T76" fmla="*/ 671840 w 1241426"/>
                <a:gd name="T77" fmla="*/ 708191 h 1514475"/>
                <a:gd name="T78" fmla="*/ 570326 w 1241426"/>
                <a:gd name="T79" fmla="*/ 820238 h 1514475"/>
                <a:gd name="T80" fmla="*/ 474800 w 1241426"/>
                <a:gd name="T81" fmla="*/ 966494 h 1514475"/>
                <a:gd name="T82" fmla="*/ 417198 w 1241426"/>
                <a:gd name="T83" fmla="*/ 914891 h 1514475"/>
                <a:gd name="T84" fmla="*/ 441151 w 1241426"/>
                <a:gd name="T85" fmla="*/ 805982 h 1514475"/>
                <a:gd name="T86" fmla="*/ 472803 w 1241426"/>
                <a:gd name="T87" fmla="*/ 708477 h 1514475"/>
                <a:gd name="T88" fmla="*/ 511014 w 1241426"/>
                <a:gd name="T89" fmla="*/ 622376 h 1514475"/>
                <a:gd name="T90" fmla="*/ 554926 w 1241426"/>
                <a:gd name="T91" fmla="*/ 545969 h 1514475"/>
                <a:gd name="T92" fmla="*/ 603689 w 1241426"/>
                <a:gd name="T93" fmla="*/ 479825 h 1514475"/>
                <a:gd name="T94" fmla="*/ 656156 w 1241426"/>
                <a:gd name="T95" fmla="*/ 422805 h 1514475"/>
                <a:gd name="T96" fmla="*/ 711475 w 1241426"/>
                <a:gd name="T97" fmla="*/ 373767 h 1514475"/>
                <a:gd name="T98" fmla="*/ 788752 w 1241426"/>
                <a:gd name="T99" fmla="*/ 320740 h 1514475"/>
                <a:gd name="T100" fmla="*/ 906234 w 1241426"/>
                <a:gd name="T101" fmla="*/ 263434 h 1514475"/>
                <a:gd name="T102" fmla="*/ 1020011 w 1241426"/>
                <a:gd name="T103" fmla="*/ 228366 h 1514475"/>
                <a:gd name="T104" fmla="*/ 1122665 w 1241426"/>
                <a:gd name="T105" fmla="*/ 210689 h 1514475"/>
                <a:gd name="T106" fmla="*/ 1218477 w 1241426"/>
                <a:gd name="T107" fmla="*/ 204418 h 1514475"/>
                <a:gd name="T108" fmla="*/ 1291475 w 1241426"/>
                <a:gd name="T109" fmla="*/ 0 h 15144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41426" h="1514475">
                  <a:moveTo>
                    <a:pt x="38107" y="942975"/>
                  </a:moveTo>
                  <a:lnTo>
                    <a:pt x="1012331" y="942975"/>
                  </a:lnTo>
                  <a:lnTo>
                    <a:pt x="1017548" y="943202"/>
                  </a:lnTo>
                  <a:lnTo>
                    <a:pt x="1022311" y="943655"/>
                  </a:lnTo>
                  <a:lnTo>
                    <a:pt x="1027301" y="944562"/>
                  </a:lnTo>
                  <a:lnTo>
                    <a:pt x="1032065" y="945696"/>
                  </a:lnTo>
                  <a:lnTo>
                    <a:pt x="1037055" y="947282"/>
                  </a:lnTo>
                  <a:lnTo>
                    <a:pt x="1041592" y="949096"/>
                  </a:lnTo>
                  <a:lnTo>
                    <a:pt x="1045901" y="951136"/>
                  </a:lnTo>
                  <a:lnTo>
                    <a:pt x="1050211" y="953403"/>
                  </a:lnTo>
                  <a:lnTo>
                    <a:pt x="1054067" y="955897"/>
                  </a:lnTo>
                  <a:lnTo>
                    <a:pt x="1057923" y="958844"/>
                  </a:lnTo>
                  <a:lnTo>
                    <a:pt x="1061326" y="961791"/>
                  </a:lnTo>
                  <a:lnTo>
                    <a:pt x="1064274" y="964965"/>
                  </a:lnTo>
                  <a:lnTo>
                    <a:pt x="1066996" y="968138"/>
                  </a:lnTo>
                  <a:lnTo>
                    <a:pt x="1069265" y="971539"/>
                  </a:lnTo>
                  <a:lnTo>
                    <a:pt x="1071306" y="975166"/>
                  </a:lnTo>
                  <a:lnTo>
                    <a:pt x="1072440" y="979020"/>
                  </a:lnTo>
                  <a:lnTo>
                    <a:pt x="1235302" y="1478657"/>
                  </a:lnTo>
                  <a:lnTo>
                    <a:pt x="1236436" y="1482058"/>
                  </a:lnTo>
                  <a:lnTo>
                    <a:pt x="1236663" y="1485685"/>
                  </a:lnTo>
                  <a:lnTo>
                    <a:pt x="1236663" y="1489085"/>
                  </a:lnTo>
                  <a:lnTo>
                    <a:pt x="1235983" y="1492259"/>
                  </a:lnTo>
                  <a:lnTo>
                    <a:pt x="1235075" y="1495659"/>
                  </a:lnTo>
                  <a:lnTo>
                    <a:pt x="1233488" y="1498607"/>
                  </a:lnTo>
                  <a:lnTo>
                    <a:pt x="1231673" y="1501327"/>
                  </a:lnTo>
                  <a:lnTo>
                    <a:pt x="1229178" y="1503821"/>
                  </a:lnTo>
                  <a:lnTo>
                    <a:pt x="1226683" y="1506087"/>
                  </a:lnTo>
                  <a:lnTo>
                    <a:pt x="1223507" y="1508128"/>
                  </a:lnTo>
                  <a:lnTo>
                    <a:pt x="1220105" y="1509941"/>
                  </a:lnTo>
                  <a:lnTo>
                    <a:pt x="1216476" y="1511528"/>
                  </a:lnTo>
                  <a:lnTo>
                    <a:pt x="1212166" y="1512888"/>
                  </a:lnTo>
                  <a:lnTo>
                    <a:pt x="1207856" y="1513568"/>
                  </a:lnTo>
                  <a:lnTo>
                    <a:pt x="1203320" y="1514022"/>
                  </a:lnTo>
                  <a:lnTo>
                    <a:pt x="1198556" y="1514475"/>
                  </a:lnTo>
                  <a:lnTo>
                    <a:pt x="224106" y="1514475"/>
                  </a:lnTo>
                  <a:lnTo>
                    <a:pt x="219115" y="1514022"/>
                  </a:lnTo>
                  <a:lnTo>
                    <a:pt x="214125" y="1513568"/>
                  </a:lnTo>
                  <a:lnTo>
                    <a:pt x="209362" y="1512888"/>
                  </a:lnTo>
                  <a:lnTo>
                    <a:pt x="204598" y="1511528"/>
                  </a:lnTo>
                  <a:lnTo>
                    <a:pt x="199608" y="1509941"/>
                  </a:lnTo>
                  <a:lnTo>
                    <a:pt x="195072" y="1508128"/>
                  </a:lnTo>
                  <a:lnTo>
                    <a:pt x="190762" y="1506087"/>
                  </a:lnTo>
                  <a:lnTo>
                    <a:pt x="186225" y="1503821"/>
                  </a:lnTo>
                  <a:lnTo>
                    <a:pt x="182596" y="1501327"/>
                  </a:lnTo>
                  <a:lnTo>
                    <a:pt x="178740" y="1498607"/>
                  </a:lnTo>
                  <a:lnTo>
                    <a:pt x="175338" y="1495659"/>
                  </a:lnTo>
                  <a:lnTo>
                    <a:pt x="172162" y="1492259"/>
                  </a:lnTo>
                  <a:lnTo>
                    <a:pt x="169667" y="1489085"/>
                  </a:lnTo>
                  <a:lnTo>
                    <a:pt x="167398" y="1485685"/>
                  </a:lnTo>
                  <a:lnTo>
                    <a:pt x="165357" y="1482058"/>
                  </a:lnTo>
                  <a:lnTo>
                    <a:pt x="163769" y="1478657"/>
                  </a:lnTo>
                  <a:lnTo>
                    <a:pt x="1361" y="979020"/>
                  </a:lnTo>
                  <a:lnTo>
                    <a:pt x="227" y="975166"/>
                  </a:lnTo>
                  <a:lnTo>
                    <a:pt x="0" y="971539"/>
                  </a:lnTo>
                  <a:lnTo>
                    <a:pt x="0" y="968138"/>
                  </a:lnTo>
                  <a:lnTo>
                    <a:pt x="454" y="964965"/>
                  </a:lnTo>
                  <a:lnTo>
                    <a:pt x="1588" y="961791"/>
                  </a:lnTo>
                  <a:lnTo>
                    <a:pt x="3175" y="958844"/>
                  </a:lnTo>
                  <a:lnTo>
                    <a:pt x="4990" y="955897"/>
                  </a:lnTo>
                  <a:lnTo>
                    <a:pt x="7258" y="953403"/>
                  </a:lnTo>
                  <a:lnTo>
                    <a:pt x="9980" y="951136"/>
                  </a:lnTo>
                  <a:lnTo>
                    <a:pt x="13156" y="949096"/>
                  </a:lnTo>
                  <a:lnTo>
                    <a:pt x="16331" y="947282"/>
                  </a:lnTo>
                  <a:lnTo>
                    <a:pt x="20188" y="945696"/>
                  </a:lnTo>
                  <a:lnTo>
                    <a:pt x="24270" y="944562"/>
                  </a:lnTo>
                  <a:lnTo>
                    <a:pt x="28580" y="943655"/>
                  </a:lnTo>
                  <a:lnTo>
                    <a:pt x="33344" y="943202"/>
                  </a:lnTo>
                  <a:lnTo>
                    <a:pt x="38107" y="942975"/>
                  </a:lnTo>
                  <a:close/>
                  <a:moveTo>
                    <a:pt x="905939" y="631825"/>
                  </a:moveTo>
                  <a:lnTo>
                    <a:pt x="911156" y="631825"/>
                  </a:lnTo>
                  <a:lnTo>
                    <a:pt x="1166117" y="631825"/>
                  </a:lnTo>
                  <a:lnTo>
                    <a:pt x="1169293" y="632052"/>
                  </a:lnTo>
                  <a:lnTo>
                    <a:pt x="1172696" y="632280"/>
                  </a:lnTo>
                  <a:lnTo>
                    <a:pt x="1175644" y="632507"/>
                  </a:lnTo>
                  <a:lnTo>
                    <a:pt x="1178593" y="632961"/>
                  </a:lnTo>
                  <a:lnTo>
                    <a:pt x="1181542" y="633870"/>
                  </a:lnTo>
                  <a:lnTo>
                    <a:pt x="1184264" y="634551"/>
                  </a:lnTo>
                  <a:lnTo>
                    <a:pt x="1189481" y="636595"/>
                  </a:lnTo>
                  <a:lnTo>
                    <a:pt x="1194698" y="639094"/>
                  </a:lnTo>
                  <a:lnTo>
                    <a:pt x="1199235" y="642047"/>
                  </a:lnTo>
                  <a:lnTo>
                    <a:pt x="1203545" y="645227"/>
                  </a:lnTo>
                  <a:lnTo>
                    <a:pt x="1207628" y="648861"/>
                  </a:lnTo>
                  <a:lnTo>
                    <a:pt x="1211257" y="652950"/>
                  </a:lnTo>
                  <a:lnTo>
                    <a:pt x="1214887" y="657266"/>
                  </a:lnTo>
                  <a:lnTo>
                    <a:pt x="1217835" y="661809"/>
                  </a:lnTo>
                  <a:lnTo>
                    <a:pt x="1221011" y="666579"/>
                  </a:lnTo>
                  <a:lnTo>
                    <a:pt x="1223506" y="671349"/>
                  </a:lnTo>
                  <a:lnTo>
                    <a:pt x="1226001" y="676346"/>
                  </a:lnTo>
                  <a:lnTo>
                    <a:pt x="1228043" y="681344"/>
                  </a:lnTo>
                  <a:lnTo>
                    <a:pt x="1230084" y="686568"/>
                  </a:lnTo>
                  <a:lnTo>
                    <a:pt x="1231899" y="691793"/>
                  </a:lnTo>
                  <a:lnTo>
                    <a:pt x="1233487" y="696790"/>
                  </a:lnTo>
                  <a:lnTo>
                    <a:pt x="1235982" y="706784"/>
                  </a:lnTo>
                  <a:lnTo>
                    <a:pt x="1238024" y="716097"/>
                  </a:lnTo>
                  <a:lnTo>
                    <a:pt x="1239612" y="724275"/>
                  </a:lnTo>
                  <a:lnTo>
                    <a:pt x="1240519" y="731089"/>
                  </a:lnTo>
                  <a:lnTo>
                    <a:pt x="1241199" y="736541"/>
                  </a:lnTo>
                  <a:lnTo>
                    <a:pt x="1241426" y="741538"/>
                  </a:lnTo>
                  <a:lnTo>
                    <a:pt x="1241426" y="1341438"/>
                  </a:lnTo>
                  <a:lnTo>
                    <a:pt x="1118936" y="964144"/>
                  </a:lnTo>
                  <a:lnTo>
                    <a:pt x="1117121" y="959601"/>
                  </a:lnTo>
                  <a:lnTo>
                    <a:pt x="1115307" y="955285"/>
                  </a:lnTo>
                  <a:lnTo>
                    <a:pt x="1113265" y="950742"/>
                  </a:lnTo>
                  <a:lnTo>
                    <a:pt x="1110997" y="946654"/>
                  </a:lnTo>
                  <a:lnTo>
                    <a:pt x="1108728" y="943246"/>
                  </a:lnTo>
                  <a:lnTo>
                    <a:pt x="1106006" y="939385"/>
                  </a:lnTo>
                  <a:lnTo>
                    <a:pt x="1103284" y="935978"/>
                  </a:lnTo>
                  <a:lnTo>
                    <a:pt x="1100336" y="932570"/>
                  </a:lnTo>
                  <a:lnTo>
                    <a:pt x="1097614" y="929617"/>
                  </a:lnTo>
                  <a:lnTo>
                    <a:pt x="1094438" y="926664"/>
                  </a:lnTo>
                  <a:lnTo>
                    <a:pt x="1091489" y="923939"/>
                  </a:lnTo>
                  <a:lnTo>
                    <a:pt x="1088313" y="921440"/>
                  </a:lnTo>
                  <a:lnTo>
                    <a:pt x="1081735" y="916216"/>
                  </a:lnTo>
                  <a:lnTo>
                    <a:pt x="1075157" y="911900"/>
                  </a:lnTo>
                  <a:lnTo>
                    <a:pt x="1067898" y="908038"/>
                  </a:lnTo>
                  <a:lnTo>
                    <a:pt x="1060866" y="904631"/>
                  </a:lnTo>
                  <a:lnTo>
                    <a:pt x="1053154" y="901678"/>
                  </a:lnTo>
                  <a:lnTo>
                    <a:pt x="1045442" y="899179"/>
                  </a:lnTo>
                  <a:lnTo>
                    <a:pt x="1037503" y="897362"/>
                  </a:lnTo>
                  <a:lnTo>
                    <a:pt x="1029337" y="895772"/>
                  </a:lnTo>
                  <a:lnTo>
                    <a:pt x="1020944" y="894864"/>
                  </a:lnTo>
                  <a:lnTo>
                    <a:pt x="1012324" y="894409"/>
                  </a:lnTo>
                  <a:lnTo>
                    <a:pt x="169863" y="894409"/>
                  </a:lnTo>
                  <a:lnTo>
                    <a:pt x="169863" y="839439"/>
                  </a:lnTo>
                  <a:lnTo>
                    <a:pt x="170090" y="834442"/>
                  </a:lnTo>
                  <a:lnTo>
                    <a:pt x="170997" y="829672"/>
                  </a:lnTo>
                  <a:lnTo>
                    <a:pt x="172131" y="824902"/>
                  </a:lnTo>
                  <a:lnTo>
                    <a:pt x="173719" y="820359"/>
                  </a:lnTo>
                  <a:lnTo>
                    <a:pt x="175761" y="816270"/>
                  </a:lnTo>
                  <a:lnTo>
                    <a:pt x="178256" y="812181"/>
                  </a:lnTo>
                  <a:lnTo>
                    <a:pt x="181205" y="808320"/>
                  </a:lnTo>
                  <a:lnTo>
                    <a:pt x="184154" y="804913"/>
                  </a:lnTo>
                  <a:lnTo>
                    <a:pt x="187556" y="801960"/>
                  </a:lnTo>
                  <a:lnTo>
                    <a:pt x="191412" y="799007"/>
                  </a:lnTo>
                  <a:lnTo>
                    <a:pt x="195495" y="796508"/>
                  </a:lnTo>
                  <a:lnTo>
                    <a:pt x="199578" y="794464"/>
                  </a:lnTo>
                  <a:lnTo>
                    <a:pt x="204115" y="792874"/>
                  </a:lnTo>
                  <a:lnTo>
                    <a:pt x="208879" y="791738"/>
                  </a:lnTo>
                  <a:lnTo>
                    <a:pt x="213642" y="790829"/>
                  </a:lnTo>
                  <a:lnTo>
                    <a:pt x="218632" y="790602"/>
                  </a:lnTo>
                  <a:lnTo>
                    <a:pt x="321388" y="790602"/>
                  </a:lnTo>
                  <a:lnTo>
                    <a:pt x="321388" y="791738"/>
                  </a:lnTo>
                  <a:lnTo>
                    <a:pt x="321161" y="795600"/>
                  </a:lnTo>
                  <a:lnTo>
                    <a:pt x="320934" y="800370"/>
                  </a:lnTo>
                  <a:lnTo>
                    <a:pt x="320934" y="812181"/>
                  </a:lnTo>
                  <a:lnTo>
                    <a:pt x="321388" y="825810"/>
                  </a:lnTo>
                  <a:lnTo>
                    <a:pt x="322522" y="838985"/>
                  </a:lnTo>
                  <a:lnTo>
                    <a:pt x="323203" y="845572"/>
                  </a:lnTo>
                  <a:lnTo>
                    <a:pt x="323883" y="851024"/>
                  </a:lnTo>
                  <a:lnTo>
                    <a:pt x="324791" y="856021"/>
                  </a:lnTo>
                  <a:lnTo>
                    <a:pt x="325698" y="859883"/>
                  </a:lnTo>
                  <a:lnTo>
                    <a:pt x="326832" y="862608"/>
                  </a:lnTo>
                  <a:lnTo>
                    <a:pt x="327286" y="863517"/>
                  </a:lnTo>
                  <a:lnTo>
                    <a:pt x="327966" y="863971"/>
                  </a:lnTo>
                  <a:lnTo>
                    <a:pt x="328647" y="863971"/>
                  </a:lnTo>
                  <a:lnTo>
                    <a:pt x="329100" y="863744"/>
                  </a:lnTo>
                  <a:lnTo>
                    <a:pt x="329781" y="862836"/>
                  </a:lnTo>
                  <a:lnTo>
                    <a:pt x="330688" y="861700"/>
                  </a:lnTo>
                  <a:lnTo>
                    <a:pt x="338854" y="843301"/>
                  </a:lnTo>
                  <a:lnTo>
                    <a:pt x="347247" y="825356"/>
                  </a:lnTo>
                  <a:lnTo>
                    <a:pt x="355640" y="807866"/>
                  </a:lnTo>
                  <a:lnTo>
                    <a:pt x="364487" y="790602"/>
                  </a:lnTo>
                  <a:lnTo>
                    <a:pt x="806813" y="790602"/>
                  </a:lnTo>
                  <a:lnTo>
                    <a:pt x="810215" y="776973"/>
                  </a:lnTo>
                  <a:lnTo>
                    <a:pt x="813844" y="763117"/>
                  </a:lnTo>
                  <a:lnTo>
                    <a:pt x="817927" y="749034"/>
                  </a:lnTo>
                  <a:lnTo>
                    <a:pt x="822237" y="735178"/>
                  </a:lnTo>
                  <a:lnTo>
                    <a:pt x="827228" y="721322"/>
                  </a:lnTo>
                  <a:lnTo>
                    <a:pt x="832445" y="708147"/>
                  </a:lnTo>
                  <a:lnTo>
                    <a:pt x="834940" y="701787"/>
                  </a:lnTo>
                  <a:lnTo>
                    <a:pt x="838116" y="695200"/>
                  </a:lnTo>
                  <a:lnTo>
                    <a:pt x="841291" y="689067"/>
                  </a:lnTo>
                  <a:lnTo>
                    <a:pt x="844240" y="683161"/>
                  </a:lnTo>
                  <a:lnTo>
                    <a:pt x="847643" y="677255"/>
                  </a:lnTo>
                  <a:lnTo>
                    <a:pt x="850818" y="672031"/>
                  </a:lnTo>
                  <a:lnTo>
                    <a:pt x="854221" y="666579"/>
                  </a:lnTo>
                  <a:lnTo>
                    <a:pt x="857850" y="661809"/>
                  </a:lnTo>
                  <a:lnTo>
                    <a:pt x="861706" y="657039"/>
                  </a:lnTo>
                  <a:lnTo>
                    <a:pt x="865563" y="652723"/>
                  </a:lnTo>
                  <a:lnTo>
                    <a:pt x="869419" y="648861"/>
                  </a:lnTo>
                  <a:lnTo>
                    <a:pt x="873502" y="645000"/>
                  </a:lnTo>
                  <a:lnTo>
                    <a:pt x="877812" y="642047"/>
                  </a:lnTo>
                  <a:lnTo>
                    <a:pt x="882121" y="639094"/>
                  </a:lnTo>
                  <a:lnTo>
                    <a:pt x="886431" y="636595"/>
                  </a:lnTo>
                  <a:lnTo>
                    <a:pt x="891195" y="634778"/>
                  </a:lnTo>
                  <a:lnTo>
                    <a:pt x="895958" y="633188"/>
                  </a:lnTo>
                  <a:lnTo>
                    <a:pt x="900722" y="632280"/>
                  </a:lnTo>
                  <a:lnTo>
                    <a:pt x="905939" y="631825"/>
                  </a:lnTo>
                  <a:close/>
                  <a:moveTo>
                    <a:pt x="1026356" y="0"/>
                  </a:moveTo>
                  <a:lnTo>
                    <a:pt x="1225551" y="293292"/>
                  </a:lnTo>
                  <a:lnTo>
                    <a:pt x="1026356" y="596558"/>
                  </a:lnTo>
                  <a:lnTo>
                    <a:pt x="1026356" y="422259"/>
                  </a:lnTo>
                  <a:lnTo>
                    <a:pt x="1021824" y="421353"/>
                  </a:lnTo>
                  <a:lnTo>
                    <a:pt x="1015932" y="419993"/>
                  </a:lnTo>
                  <a:lnTo>
                    <a:pt x="1008227" y="418180"/>
                  </a:lnTo>
                  <a:lnTo>
                    <a:pt x="998483" y="416366"/>
                  </a:lnTo>
                  <a:lnTo>
                    <a:pt x="987152" y="414553"/>
                  </a:lnTo>
                  <a:lnTo>
                    <a:pt x="973782" y="413193"/>
                  </a:lnTo>
                  <a:lnTo>
                    <a:pt x="958599" y="411607"/>
                  </a:lnTo>
                  <a:lnTo>
                    <a:pt x="942056" y="410473"/>
                  </a:lnTo>
                  <a:lnTo>
                    <a:pt x="932991" y="410020"/>
                  </a:lnTo>
                  <a:lnTo>
                    <a:pt x="923926" y="409793"/>
                  </a:lnTo>
                  <a:lnTo>
                    <a:pt x="914409" y="409793"/>
                  </a:lnTo>
                  <a:lnTo>
                    <a:pt x="904437" y="410020"/>
                  </a:lnTo>
                  <a:lnTo>
                    <a:pt x="894466" y="410247"/>
                  </a:lnTo>
                  <a:lnTo>
                    <a:pt x="884042" y="410700"/>
                  </a:lnTo>
                  <a:lnTo>
                    <a:pt x="872938" y="411607"/>
                  </a:lnTo>
                  <a:lnTo>
                    <a:pt x="862060" y="412287"/>
                  </a:lnTo>
                  <a:lnTo>
                    <a:pt x="850730" y="413646"/>
                  </a:lnTo>
                  <a:lnTo>
                    <a:pt x="839172" y="415233"/>
                  </a:lnTo>
                  <a:lnTo>
                    <a:pt x="827615" y="417046"/>
                  </a:lnTo>
                  <a:lnTo>
                    <a:pt x="815378" y="419086"/>
                  </a:lnTo>
                  <a:lnTo>
                    <a:pt x="803140" y="421579"/>
                  </a:lnTo>
                  <a:lnTo>
                    <a:pt x="790677" y="424073"/>
                  </a:lnTo>
                  <a:lnTo>
                    <a:pt x="778213" y="427472"/>
                  </a:lnTo>
                  <a:lnTo>
                    <a:pt x="765296" y="430646"/>
                  </a:lnTo>
                  <a:lnTo>
                    <a:pt x="752379" y="434499"/>
                  </a:lnTo>
                  <a:lnTo>
                    <a:pt x="739235" y="439032"/>
                  </a:lnTo>
                  <a:lnTo>
                    <a:pt x="726091" y="443565"/>
                  </a:lnTo>
                  <a:lnTo>
                    <a:pt x="712721" y="449005"/>
                  </a:lnTo>
                  <a:lnTo>
                    <a:pt x="699124" y="454218"/>
                  </a:lnTo>
                  <a:lnTo>
                    <a:pt x="685527" y="460338"/>
                  </a:lnTo>
                  <a:lnTo>
                    <a:pt x="672157" y="467137"/>
                  </a:lnTo>
                  <a:lnTo>
                    <a:pt x="658333" y="473937"/>
                  </a:lnTo>
                  <a:lnTo>
                    <a:pt x="644510" y="481643"/>
                  </a:lnTo>
                  <a:lnTo>
                    <a:pt x="630686" y="489803"/>
                  </a:lnTo>
                  <a:lnTo>
                    <a:pt x="616863" y="498416"/>
                  </a:lnTo>
                  <a:lnTo>
                    <a:pt x="603039" y="507709"/>
                  </a:lnTo>
                  <a:lnTo>
                    <a:pt x="589216" y="517455"/>
                  </a:lnTo>
                  <a:lnTo>
                    <a:pt x="575392" y="527881"/>
                  </a:lnTo>
                  <a:lnTo>
                    <a:pt x="561569" y="538987"/>
                  </a:lnTo>
                  <a:lnTo>
                    <a:pt x="547745" y="550773"/>
                  </a:lnTo>
                  <a:lnTo>
                    <a:pt x="533922" y="563012"/>
                  </a:lnTo>
                  <a:lnTo>
                    <a:pt x="520098" y="575932"/>
                  </a:lnTo>
                  <a:lnTo>
                    <a:pt x="506728" y="589758"/>
                  </a:lnTo>
                  <a:lnTo>
                    <a:pt x="493131" y="604264"/>
                  </a:lnTo>
                  <a:lnTo>
                    <a:pt x="479534" y="619450"/>
                  </a:lnTo>
                  <a:lnTo>
                    <a:pt x="466164" y="635316"/>
                  </a:lnTo>
                  <a:lnTo>
                    <a:pt x="453247" y="652089"/>
                  </a:lnTo>
                  <a:lnTo>
                    <a:pt x="440103" y="669314"/>
                  </a:lnTo>
                  <a:lnTo>
                    <a:pt x="427186" y="687447"/>
                  </a:lnTo>
                  <a:lnTo>
                    <a:pt x="414269" y="706486"/>
                  </a:lnTo>
                  <a:lnTo>
                    <a:pt x="401805" y="726205"/>
                  </a:lnTo>
                  <a:lnTo>
                    <a:pt x="389341" y="746831"/>
                  </a:lnTo>
                  <a:lnTo>
                    <a:pt x="377331" y="768363"/>
                  </a:lnTo>
                  <a:lnTo>
                    <a:pt x="365320" y="790575"/>
                  </a:lnTo>
                  <a:lnTo>
                    <a:pt x="322263" y="790575"/>
                  </a:lnTo>
                  <a:lnTo>
                    <a:pt x="324303" y="774483"/>
                  </a:lnTo>
                  <a:lnTo>
                    <a:pt x="326569" y="758617"/>
                  </a:lnTo>
                  <a:lnTo>
                    <a:pt x="328835" y="742751"/>
                  </a:lnTo>
                  <a:lnTo>
                    <a:pt x="331554" y="727338"/>
                  </a:lnTo>
                  <a:lnTo>
                    <a:pt x="334274" y="712379"/>
                  </a:lnTo>
                  <a:lnTo>
                    <a:pt x="337220" y="697420"/>
                  </a:lnTo>
                  <a:lnTo>
                    <a:pt x="340166" y="682914"/>
                  </a:lnTo>
                  <a:lnTo>
                    <a:pt x="343565" y="668634"/>
                  </a:lnTo>
                  <a:lnTo>
                    <a:pt x="347191" y="654582"/>
                  </a:lnTo>
                  <a:lnTo>
                    <a:pt x="350590" y="640756"/>
                  </a:lnTo>
                  <a:lnTo>
                    <a:pt x="354442" y="627156"/>
                  </a:lnTo>
                  <a:lnTo>
                    <a:pt x="358295" y="613783"/>
                  </a:lnTo>
                  <a:lnTo>
                    <a:pt x="362374" y="600864"/>
                  </a:lnTo>
                  <a:lnTo>
                    <a:pt x="366680" y="587945"/>
                  </a:lnTo>
                  <a:lnTo>
                    <a:pt x="371212" y="575479"/>
                  </a:lnTo>
                  <a:lnTo>
                    <a:pt x="375744" y="563239"/>
                  </a:lnTo>
                  <a:lnTo>
                    <a:pt x="380503" y="551226"/>
                  </a:lnTo>
                  <a:lnTo>
                    <a:pt x="385489" y="539440"/>
                  </a:lnTo>
                  <a:lnTo>
                    <a:pt x="390248" y="527881"/>
                  </a:lnTo>
                  <a:lnTo>
                    <a:pt x="395460" y="516775"/>
                  </a:lnTo>
                  <a:lnTo>
                    <a:pt x="400899" y="505442"/>
                  </a:lnTo>
                  <a:lnTo>
                    <a:pt x="406111" y="494789"/>
                  </a:lnTo>
                  <a:lnTo>
                    <a:pt x="411776" y="483910"/>
                  </a:lnTo>
                  <a:lnTo>
                    <a:pt x="417441" y="473710"/>
                  </a:lnTo>
                  <a:lnTo>
                    <a:pt x="423107" y="463511"/>
                  </a:lnTo>
                  <a:lnTo>
                    <a:pt x="428999" y="453538"/>
                  </a:lnTo>
                  <a:lnTo>
                    <a:pt x="435117" y="443792"/>
                  </a:lnTo>
                  <a:lnTo>
                    <a:pt x="441009" y="434045"/>
                  </a:lnTo>
                  <a:lnTo>
                    <a:pt x="447355" y="424979"/>
                  </a:lnTo>
                  <a:lnTo>
                    <a:pt x="453473" y="415913"/>
                  </a:lnTo>
                  <a:lnTo>
                    <a:pt x="459819" y="407073"/>
                  </a:lnTo>
                  <a:lnTo>
                    <a:pt x="466390" y="398234"/>
                  </a:lnTo>
                  <a:lnTo>
                    <a:pt x="473189" y="389848"/>
                  </a:lnTo>
                  <a:lnTo>
                    <a:pt x="479761" y="381461"/>
                  </a:lnTo>
                  <a:lnTo>
                    <a:pt x="486333" y="373528"/>
                  </a:lnTo>
                  <a:lnTo>
                    <a:pt x="493358" y="365595"/>
                  </a:lnTo>
                  <a:lnTo>
                    <a:pt x="500156" y="357889"/>
                  </a:lnTo>
                  <a:lnTo>
                    <a:pt x="507181" y="350410"/>
                  </a:lnTo>
                  <a:lnTo>
                    <a:pt x="514206" y="342930"/>
                  </a:lnTo>
                  <a:lnTo>
                    <a:pt x="521458" y="336130"/>
                  </a:lnTo>
                  <a:lnTo>
                    <a:pt x="528710" y="329104"/>
                  </a:lnTo>
                  <a:lnTo>
                    <a:pt x="535735" y="322304"/>
                  </a:lnTo>
                  <a:lnTo>
                    <a:pt x="543213" y="315958"/>
                  </a:lnTo>
                  <a:lnTo>
                    <a:pt x="550691" y="309612"/>
                  </a:lnTo>
                  <a:lnTo>
                    <a:pt x="557943" y="303038"/>
                  </a:lnTo>
                  <a:lnTo>
                    <a:pt x="565421" y="297145"/>
                  </a:lnTo>
                  <a:lnTo>
                    <a:pt x="573126" y="291252"/>
                  </a:lnTo>
                  <a:lnTo>
                    <a:pt x="580604" y="285813"/>
                  </a:lnTo>
                  <a:lnTo>
                    <a:pt x="588309" y="280146"/>
                  </a:lnTo>
                  <a:lnTo>
                    <a:pt x="595788" y="274707"/>
                  </a:lnTo>
                  <a:lnTo>
                    <a:pt x="611197" y="264507"/>
                  </a:lnTo>
                  <a:lnTo>
                    <a:pt x="626834" y="254988"/>
                  </a:lnTo>
                  <a:lnTo>
                    <a:pt x="642244" y="246148"/>
                  </a:lnTo>
                  <a:lnTo>
                    <a:pt x="657654" y="237535"/>
                  </a:lnTo>
                  <a:lnTo>
                    <a:pt x="673290" y="229602"/>
                  </a:lnTo>
                  <a:lnTo>
                    <a:pt x="689153" y="222576"/>
                  </a:lnTo>
                  <a:lnTo>
                    <a:pt x="704563" y="215549"/>
                  </a:lnTo>
                  <a:lnTo>
                    <a:pt x="720199" y="209430"/>
                  </a:lnTo>
                  <a:lnTo>
                    <a:pt x="735609" y="203537"/>
                  </a:lnTo>
                  <a:lnTo>
                    <a:pt x="750792" y="198550"/>
                  </a:lnTo>
                  <a:lnTo>
                    <a:pt x="766202" y="193564"/>
                  </a:lnTo>
                  <a:lnTo>
                    <a:pt x="781159" y="189257"/>
                  </a:lnTo>
                  <a:lnTo>
                    <a:pt x="796115" y="185178"/>
                  </a:lnTo>
                  <a:lnTo>
                    <a:pt x="810619" y="181551"/>
                  </a:lnTo>
                  <a:lnTo>
                    <a:pt x="824896" y="178605"/>
                  </a:lnTo>
                  <a:lnTo>
                    <a:pt x="838946" y="175658"/>
                  </a:lnTo>
                  <a:lnTo>
                    <a:pt x="852769" y="173165"/>
                  </a:lnTo>
                  <a:lnTo>
                    <a:pt x="866140" y="170898"/>
                  </a:lnTo>
                  <a:lnTo>
                    <a:pt x="879510" y="169085"/>
                  </a:lnTo>
                  <a:lnTo>
                    <a:pt x="892200" y="167498"/>
                  </a:lnTo>
                  <a:lnTo>
                    <a:pt x="904437" y="166138"/>
                  </a:lnTo>
                  <a:lnTo>
                    <a:pt x="916221" y="165005"/>
                  </a:lnTo>
                  <a:lnTo>
                    <a:pt x="927779" y="164325"/>
                  </a:lnTo>
                  <a:lnTo>
                    <a:pt x="938656" y="163419"/>
                  </a:lnTo>
                  <a:lnTo>
                    <a:pt x="949307" y="162965"/>
                  </a:lnTo>
                  <a:lnTo>
                    <a:pt x="968343" y="162512"/>
                  </a:lnTo>
                  <a:lnTo>
                    <a:pt x="985339" y="162512"/>
                  </a:lnTo>
                  <a:lnTo>
                    <a:pt x="999389" y="162739"/>
                  </a:lnTo>
                  <a:lnTo>
                    <a:pt x="1010720" y="163192"/>
                  </a:lnTo>
                  <a:lnTo>
                    <a:pt x="1019331" y="163872"/>
                  </a:lnTo>
                  <a:lnTo>
                    <a:pt x="1026356" y="164552"/>
                  </a:lnTo>
                  <a:lnTo>
                    <a:pt x="1026356" y="0"/>
                  </a:lnTo>
                  <a:close/>
                </a:path>
              </a:pathLst>
            </a:custGeom>
            <a:solidFill>
              <a:srgbClr val="EB8606"/>
            </a:solidFill>
            <a:ln>
              <a:noFill/>
            </a:ln>
          </p:spPr>
          <p:txBody>
            <a:bodyPr anchor="ctr">
              <a:scene3d>
                <a:camera prst="orthographicFront"/>
                <a:lightRig rig="threePt" dir="t"/>
              </a:scene3d>
              <a:sp3d contourW="12700">
                <a:contourClr>
                  <a:srgbClr val="FFFFFF"/>
                </a:contourClr>
              </a:sp3d>
            </a:bodyPr>
            <a:lstStyle/>
            <a:p>
              <a:pPr algn="ctr"/>
              <a:endParaRPr lang="zh-CN" altLang="en-US" sz="2800" b="1" dirty="0">
                <a:latin typeface="Calibri"/>
              </a:endParaRPr>
            </a:p>
          </p:txBody>
        </p:sp>
        <p:sp>
          <p:nvSpPr>
            <p:cNvPr id="156" name="KSO_Shape">
              <a:extLst>
                <a:ext uri="{FF2B5EF4-FFF2-40B4-BE49-F238E27FC236}">
                  <a16:creationId xmlns:a16="http://schemas.microsoft.com/office/drawing/2014/main" id="{73CA21A5-EFD4-EDD6-7772-8475FFA2AF40}"/>
                </a:ext>
              </a:extLst>
            </p:cNvPr>
            <p:cNvSpPr/>
            <p:nvPr/>
          </p:nvSpPr>
          <p:spPr bwMode="auto">
            <a:xfrm>
              <a:off x="8552423" y="8093355"/>
              <a:ext cx="404587" cy="519729"/>
            </a:xfrm>
            <a:custGeom>
              <a:avLst/>
              <a:gdLst>
                <a:gd name="T0" fmla="*/ 665999 w 1365250"/>
                <a:gd name="T1" fmla="*/ 961723 h 1863725"/>
                <a:gd name="T2" fmla="*/ 615622 w 1365250"/>
                <a:gd name="T3" fmla="*/ 994754 h 1863725"/>
                <a:gd name="T4" fmla="*/ 582038 w 1365250"/>
                <a:gd name="T5" fmla="*/ 1043489 h 1863725"/>
                <a:gd name="T6" fmla="*/ 569580 w 1365250"/>
                <a:gd name="T7" fmla="*/ 1103323 h 1863725"/>
                <a:gd name="T8" fmla="*/ 576622 w 1365250"/>
                <a:gd name="T9" fmla="*/ 1149350 h 1863725"/>
                <a:gd name="T10" fmla="*/ 596664 w 1365250"/>
                <a:gd name="T11" fmla="*/ 1189691 h 1863725"/>
                <a:gd name="T12" fmla="*/ 627269 w 1365250"/>
                <a:gd name="T13" fmla="*/ 1222451 h 1863725"/>
                <a:gd name="T14" fmla="*/ 666541 w 1365250"/>
                <a:gd name="T15" fmla="*/ 1245194 h 1863725"/>
                <a:gd name="T16" fmla="*/ 680354 w 1365250"/>
                <a:gd name="T17" fmla="*/ 1553844 h 1863725"/>
                <a:gd name="T18" fmla="*/ 720709 w 1365250"/>
                <a:gd name="T19" fmla="*/ 1574691 h 1863725"/>
                <a:gd name="T20" fmla="*/ 765127 w 1365250"/>
                <a:gd name="T21" fmla="*/ 1561695 h 1863725"/>
                <a:gd name="T22" fmla="*/ 786795 w 1365250"/>
                <a:gd name="T23" fmla="*/ 1522437 h 1863725"/>
                <a:gd name="T24" fmla="*/ 817399 w 1365250"/>
                <a:gd name="T25" fmla="*/ 1229220 h 1863725"/>
                <a:gd name="T26" fmla="*/ 850442 w 1365250"/>
                <a:gd name="T27" fmla="*/ 1198625 h 1863725"/>
                <a:gd name="T28" fmla="*/ 873735 w 1365250"/>
                <a:gd name="T29" fmla="*/ 1160179 h 1863725"/>
                <a:gd name="T30" fmla="*/ 884027 w 1365250"/>
                <a:gd name="T31" fmla="*/ 1115236 h 1863725"/>
                <a:gd name="T32" fmla="*/ 877527 w 1365250"/>
                <a:gd name="T33" fmla="*/ 1057838 h 1863725"/>
                <a:gd name="T34" fmla="*/ 848546 w 1365250"/>
                <a:gd name="T35" fmla="*/ 1005314 h 1863725"/>
                <a:gd name="T36" fmla="*/ 801961 w 1365250"/>
                <a:gd name="T37" fmla="*/ 968221 h 1863725"/>
                <a:gd name="T38" fmla="*/ 743189 w 1365250"/>
                <a:gd name="T39" fmla="*/ 950352 h 1863725"/>
                <a:gd name="T40" fmla="*/ 1396188 w 1365250"/>
                <a:gd name="T41" fmla="*/ 1344286 h 1863725"/>
                <a:gd name="T42" fmla="*/ 1378041 w 1365250"/>
                <a:gd name="T43" fmla="*/ 1461519 h 1863725"/>
                <a:gd name="T44" fmla="*/ 1337415 w 1365250"/>
                <a:gd name="T45" fmla="*/ 1570089 h 1863725"/>
                <a:gd name="T46" fmla="*/ 1277017 w 1365250"/>
                <a:gd name="T47" fmla="*/ 1667556 h 1863725"/>
                <a:gd name="T48" fmla="*/ 1198744 w 1365250"/>
                <a:gd name="T49" fmla="*/ 1751488 h 1863725"/>
                <a:gd name="T50" fmla="*/ 1105846 w 1365250"/>
                <a:gd name="T51" fmla="*/ 1819444 h 1863725"/>
                <a:gd name="T52" fmla="*/ 999676 w 1365250"/>
                <a:gd name="T53" fmla="*/ 1868991 h 1863725"/>
                <a:gd name="T54" fmla="*/ 884027 w 1365250"/>
                <a:gd name="T55" fmla="*/ 1898231 h 1863725"/>
                <a:gd name="T56" fmla="*/ 589893 w 1365250"/>
                <a:gd name="T57" fmla="*/ 1904729 h 1863725"/>
                <a:gd name="T58" fmla="*/ 468556 w 1365250"/>
                <a:gd name="T59" fmla="*/ 1889839 h 1863725"/>
                <a:gd name="T60" fmla="*/ 356156 w 1365250"/>
                <a:gd name="T61" fmla="*/ 1852746 h 1863725"/>
                <a:gd name="T62" fmla="*/ 255132 w 1365250"/>
                <a:gd name="T63" fmla="*/ 1796161 h 1863725"/>
                <a:gd name="T64" fmla="*/ 167380 w 1365250"/>
                <a:gd name="T65" fmla="*/ 1721706 h 1863725"/>
                <a:gd name="T66" fmla="*/ 95337 w 1365250"/>
                <a:gd name="T67" fmla="*/ 1632631 h 1863725"/>
                <a:gd name="T68" fmla="*/ 42251 w 1365250"/>
                <a:gd name="T69" fmla="*/ 1530559 h 1863725"/>
                <a:gd name="T70" fmla="*/ 9479 w 1365250"/>
                <a:gd name="T71" fmla="*/ 1418471 h 1863725"/>
                <a:gd name="T72" fmla="*/ 0 w 1365250"/>
                <a:gd name="T73" fmla="*/ 694497 h 1863725"/>
                <a:gd name="T74" fmla="*/ 858124 w 1365250"/>
                <a:gd name="T75" fmla="*/ 2973 h 1863725"/>
                <a:gd name="T76" fmla="*/ 935640 w 1365250"/>
                <a:gd name="T77" fmla="*/ 20273 h 1863725"/>
                <a:gd name="T78" fmla="*/ 1006378 w 1365250"/>
                <a:gd name="T79" fmla="*/ 51360 h 1863725"/>
                <a:gd name="T80" fmla="*/ 1068987 w 1365250"/>
                <a:gd name="T81" fmla="*/ 94881 h 1863725"/>
                <a:gd name="T82" fmla="*/ 1121838 w 1365250"/>
                <a:gd name="T83" fmla="*/ 148944 h 1863725"/>
                <a:gd name="T84" fmla="*/ 1163307 w 1365250"/>
                <a:gd name="T85" fmla="*/ 211658 h 1863725"/>
                <a:gd name="T86" fmla="*/ 1191765 w 1365250"/>
                <a:gd name="T87" fmla="*/ 282480 h 1863725"/>
                <a:gd name="T88" fmla="*/ 1205588 w 1365250"/>
                <a:gd name="T89" fmla="*/ 359250 h 1863725"/>
                <a:gd name="T90" fmla="*/ 979275 w 1365250"/>
                <a:gd name="T91" fmla="*/ 371955 h 1863725"/>
                <a:gd name="T92" fmla="*/ 959490 w 1365250"/>
                <a:gd name="T93" fmla="*/ 308702 h 1863725"/>
                <a:gd name="T94" fmla="*/ 917480 w 1365250"/>
                <a:gd name="T95" fmla="*/ 259233 h 1863725"/>
                <a:gd name="T96" fmla="*/ 858937 w 1365250"/>
                <a:gd name="T97" fmla="*/ 228147 h 1863725"/>
                <a:gd name="T98" fmla="*/ 606877 w 1365250"/>
                <a:gd name="T99" fmla="*/ 220848 h 1863725"/>
                <a:gd name="T100" fmla="*/ 540745 w 1365250"/>
                <a:gd name="T101" fmla="*/ 237337 h 1863725"/>
                <a:gd name="T102" fmla="*/ 487622 w 1365250"/>
                <a:gd name="T103" fmla="*/ 275993 h 1863725"/>
                <a:gd name="T104" fmla="*/ 453201 w 1365250"/>
                <a:gd name="T105" fmla="*/ 331138 h 1863725"/>
                <a:gd name="T106" fmla="*/ 442902 w 1365250"/>
                <a:gd name="T107" fmla="*/ 577666 h 1863725"/>
                <a:gd name="T108" fmla="*/ 220655 w 1365250"/>
                <a:gd name="T109" fmla="*/ 329785 h 1863725"/>
                <a:gd name="T110" fmla="*/ 240441 w 1365250"/>
                <a:gd name="T111" fmla="*/ 255179 h 1863725"/>
                <a:gd name="T112" fmla="*/ 274048 w 1365250"/>
                <a:gd name="T113" fmla="*/ 187059 h 1863725"/>
                <a:gd name="T114" fmla="*/ 319853 w 1365250"/>
                <a:gd name="T115" fmla="*/ 127319 h 1863725"/>
                <a:gd name="T116" fmla="*/ 376770 w 1365250"/>
                <a:gd name="T117" fmla="*/ 77040 h 1863725"/>
                <a:gd name="T118" fmla="*/ 442631 w 1365250"/>
                <a:gd name="T119" fmla="*/ 38115 h 1863725"/>
                <a:gd name="T120" fmla="*/ 515539 w 1365250"/>
                <a:gd name="T121" fmla="*/ 12164 h 1863725"/>
                <a:gd name="T122" fmla="*/ 594951 w 1365250"/>
                <a:gd name="T123" fmla="*/ 270 h 18637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65250" h="1863725">
                  <a:moveTo>
                    <a:pt x="702477" y="929231"/>
                  </a:moveTo>
                  <a:lnTo>
                    <a:pt x="694801" y="929761"/>
                  </a:lnTo>
                  <a:lnTo>
                    <a:pt x="687125" y="930556"/>
                  </a:lnTo>
                  <a:lnTo>
                    <a:pt x="679714" y="932145"/>
                  </a:lnTo>
                  <a:lnTo>
                    <a:pt x="672302" y="933999"/>
                  </a:lnTo>
                  <a:lnTo>
                    <a:pt x="664891" y="935588"/>
                  </a:lnTo>
                  <a:lnTo>
                    <a:pt x="657745" y="937972"/>
                  </a:lnTo>
                  <a:lnTo>
                    <a:pt x="650863" y="940886"/>
                  </a:lnTo>
                  <a:lnTo>
                    <a:pt x="643981" y="943800"/>
                  </a:lnTo>
                  <a:lnTo>
                    <a:pt x="637099" y="947243"/>
                  </a:lnTo>
                  <a:lnTo>
                    <a:pt x="630747" y="950951"/>
                  </a:lnTo>
                  <a:lnTo>
                    <a:pt x="624659" y="954660"/>
                  </a:lnTo>
                  <a:lnTo>
                    <a:pt x="618571" y="958898"/>
                  </a:lnTo>
                  <a:lnTo>
                    <a:pt x="612748" y="963401"/>
                  </a:lnTo>
                  <a:lnTo>
                    <a:pt x="606925" y="968169"/>
                  </a:lnTo>
                  <a:lnTo>
                    <a:pt x="601631" y="973201"/>
                  </a:lnTo>
                  <a:lnTo>
                    <a:pt x="596602" y="978234"/>
                  </a:lnTo>
                  <a:lnTo>
                    <a:pt x="591838" y="983532"/>
                  </a:lnTo>
                  <a:lnTo>
                    <a:pt x="587338" y="989624"/>
                  </a:lnTo>
                  <a:lnTo>
                    <a:pt x="582839" y="995186"/>
                  </a:lnTo>
                  <a:lnTo>
                    <a:pt x="579133" y="1001543"/>
                  </a:lnTo>
                  <a:lnTo>
                    <a:pt x="575163" y="1007900"/>
                  </a:lnTo>
                  <a:lnTo>
                    <a:pt x="571987" y="1014258"/>
                  </a:lnTo>
                  <a:lnTo>
                    <a:pt x="568810" y="1020880"/>
                  </a:lnTo>
                  <a:lnTo>
                    <a:pt x="565899" y="1027766"/>
                  </a:lnTo>
                  <a:lnTo>
                    <a:pt x="563517" y="1034918"/>
                  </a:lnTo>
                  <a:lnTo>
                    <a:pt x="561399" y="1042070"/>
                  </a:lnTo>
                  <a:lnTo>
                    <a:pt x="559811" y="1049222"/>
                  </a:lnTo>
                  <a:lnTo>
                    <a:pt x="558488" y="1056638"/>
                  </a:lnTo>
                  <a:lnTo>
                    <a:pt x="557693" y="1064055"/>
                  </a:lnTo>
                  <a:lnTo>
                    <a:pt x="556899" y="1071736"/>
                  </a:lnTo>
                  <a:lnTo>
                    <a:pt x="556635" y="1079418"/>
                  </a:lnTo>
                  <a:lnTo>
                    <a:pt x="556635" y="1085245"/>
                  </a:lnTo>
                  <a:lnTo>
                    <a:pt x="556899" y="1091073"/>
                  </a:lnTo>
                  <a:lnTo>
                    <a:pt x="557693" y="1096900"/>
                  </a:lnTo>
                  <a:lnTo>
                    <a:pt x="558488" y="1102462"/>
                  </a:lnTo>
                  <a:lnTo>
                    <a:pt x="559282" y="1108025"/>
                  </a:lnTo>
                  <a:lnTo>
                    <a:pt x="560605" y="1113587"/>
                  </a:lnTo>
                  <a:lnTo>
                    <a:pt x="562193" y="1119150"/>
                  </a:lnTo>
                  <a:lnTo>
                    <a:pt x="563517" y="1124447"/>
                  </a:lnTo>
                  <a:lnTo>
                    <a:pt x="565369" y="1129480"/>
                  </a:lnTo>
                  <a:lnTo>
                    <a:pt x="567487" y="1135042"/>
                  </a:lnTo>
                  <a:lnTo>
                    <a:pt x="569604" y="1140075"/>
                  </a:lnTo>
                  <a:lnTo>
                    <a:pt x="571987" y="1145108"/>
                  </a:lnTo>
                  <a:lnTo>
                    <a:pt x="574633" y="1149876"/>
                  </a:lnTo>
                  <a:lnTo>
                    <a:pt x="577280" y="1154644"/>
                  </a:lnTo>
                  <a:lnTo>
                    <a:pt x="580192" y="1159411"/>
                  </a:lnTo>
                  <a:lnTo>
                    <a:pt x="583103" y="1163914"/>
                  </a:lnTo>
                  <a:lnTo>
                    <a:pt x="586544" y="1168417"/>
                  </a:lnTo>
                  <a:lnTo>
                    <a:pt x="589720" y="1172655"/>
                  </a:lnTo>
                  <a:lnTo>
                    <a:pt x="593426" y="1176893"/>
                  </a:lnTo>
                  <a:lnTo>
                    <a:pt x="596867" y="1181131"/>
                  </a:lnTo>
                  <a:lnTo>
                    <a:pt x="600837" y="1185105"/>
                  </a:lnTo>
                  <a:lnTo>
                    <a:pt x="604543" y="1188813"/>
                  </a:lnTo>
                  <a:lnTo>
                    <a:pt x="608778" y="1192521"/>
                  </a:lnTo>
                  <a:lnTo>
                    <a:pt x="613013" y="1195965"/>
                  </a:lnTo>
                  <a:lnTo>
                    <a:pt x="617512" y="1199408"/>
                  </a:lnTo>
                  <a:lnTo>
                    <a:pt x="622012" y="1202587"/>
                  </a:lnTo>
                  <a:lnTo>
                    <a:pt x="626776" y="1205500"/>
                  </a:lnTo>
                  <a:lnTo>
                    <a:pt x="631541" y="1208414"/>
                  </a:lnTo>
                  <a:lnTo>
                    <a:pt x="636305" y="1211063"/>
                  </a:lnTo>
                  <a:lnTo>
                    <a:pt x="641334" y="1213976"/>
                  </a:lnTo>
                  <a:lnTo>
                    <a:pt x="646363" y="1216360"/>
                  </a:lnTo>
                  <a:lnTo>
                    <a:pt x="651392" y="1218215"/>
                  </a:lnTo>
                  <a:lnTo>
                    <a:pt x="651392" y="1483359"/>
                  </a:lnTo>
                  <a:lnTo>
                    <a:pt x="651657" y="1489451"/>
                  </a:lnTo>
                  <a:lnTo>
                    <a:pt x="652451" y="1495013"/>
                  </a:lnTo>
                  <a:lnTo>
                    <a:pt x="654039" y="1500311"/>
                  </a:lnTo>
                  <a:lnTo>
                    <a:pt x="655892" y="1505873"/>
                  </a:lnTo>
                  <a:lnTo>
                    <a:pt x="658539" y="1510906"/>
                  </a:lnTo>
                  <a:lnTo>
                    <a:pt x="661450" y="1515674"/>
                  </a:lnTo>
                  <a:lnTo>
                    <a:pt x="664891" y="1520177"/>
                  </a:lnTo>
                  <a:lnTo>
                    <a:pt x="668597" y="1524150"/>
                  </a:lnTo>
                  <a:lnTo>
                    <a:pt x="672832" y="1527858"/>
                  </a:lnTo>
                  <a:lnTo>
                    <a:pt x="677332" y="1531037"/>
                  </a:lnTo>
                  <a:lnTo>
                    <a:pt x="682361" y="1533951"/>
                  </a:lnTo>
                  <a:lnTo>
                    <a:pt x="687390" y="1536335"/>
                  </a:lnTo>
                  <a:lnTo>
                    <a:pt x="692683" y="1538454"/>
                  </a:lnTo>
                  <a:lnTo>
                    <a:pt x="698506" y="1540043"/>
                  </a:lnTo>
                  <a:lnTo>
                    <a:pt x="704329" y="1540573"/>
                  </a:lnTo>
                  <a:lnTo>
                    <a:pt x="710417" y="1540837"/>
                  </a:lnTo>
                  <a:lnTo>
                    <a:pt x="716240" y="1540573"/>
                  </a:lnTo>
                  <a:lnTo>
                    <a:pt x="722328" y="1540043"/>
                  </a:lnTo>
                  <a:lnTo>
                    <a:pt x="727887" y="1538454"/>
                  </a:lnTo>
                  <a:lnTo>
                    <a:pt x="733180" y="1536335"/>
                  </a:lnTo>
                  <a:lnTo>
                    <a:pt x="738474" y="1533951"/>
                  </a:lnTo>
                  <a:lnTo>
                    <a:pt x="743238" y="1531037"/>
                  </a:lnTo>
                  <a:lnTo>
                    <a:pt x="747738" y="1527858"/>
                  </a:lnTo>
                  <a:lnTo>
                    <a:pt x="751973" y="1524150"/>
                  </a:lnTo>
                  <a:lnTo>
                    <a:pt x="755943" y="1520177"/>
                  </a:lnTo>
                  <a:lnTo>
                    <a:pt x="759119" y="1515674"/>
                  </a:lnTo>
                  <a:lnTo>
                    <a:pt x="762031" y="1510906"/>
                  </a:lnTo>
                  <a:lnTo>
                    <a:pt x="764678" y="1505873"/>
                  </a:lnTo>
                  <a:lnTo>
                    <a:pt x="766531" y="1500311"/>
                  </a:lnTo>
                  <a:lnTo>
                    <a:pt x="768119" y="1495013"/>
                  </a:lnTo>
                  <a:lnTo>
                    <a:pt x="768913" y="1489451"/>
                  </a:lnTo>
                  <a:lnTo>
                    <a:pt x="769178" y="1483359"/>
                  </a:lnTo>
                  <a:lnTo>
                    <a:pt x="769178" y="1218744"/>
                  </a:lnTo>
                  <a:lnTo>
                    <a:pt x="774736" y="1216360"/>
                  </a:lnTo>
                  <a:lnTo>
                    <a:pt x="779765" y="1213976"/>
                  </a:lnTo>
                  <a:lnTo>
                    <a:pt x="784529" y="1211593"/>
                  </a:lnTo>
                  <a:lnTo>
                    <a:pt x="789558" y="1208414"/>
                  </a:lnTo>
                  <a:lnTo>
                    <a:pt x="794323" y="1205765"/>
                  </a:lnTo>
                  <a:lnTo>
                    <a:pt x="798822" y="1202587"/>
                  </a:lnTo>
                  <a:lnTo>
                    <a:pt x="803587" y="1199673"/>
                  </a:lnTo>
                  <a:lnTo>
                    <a:pt x="807557" y="1195965"/>
                  </a:lnTo>
                  <a:lnTo>
                    <a:pt x="812057" y="1192521"/>
                  </a:lnTo>
                  <a:lnTo>
                    <a:pt x="816027" y="1188813"/>
                  </a:lnTo>
                  <a:lnTo>
                    <a:pt x="820262" y="1185105"/>
                  </a:lnTo>
                  <a:lnTo>
                    <a:pt x="823968" y="1181131"/>
                  </a:lnTo>
                  <a:lnTo>
                    <a:pt x="827673" y="1176893"/>
                  </a:lnTo>
                  <a:lnTo>
                    <a:pt x="831114" y="1172655"/>
                  </a:lnTo>
                  <a:lnTo>
                    <a:pt x="834820" y="1168682"/>
                  </a:lnTo>
                  <a:lnTo>
                    <a:pt x="837731" y="1164179"/>
                  </a:lnTo>
                  <a:lnTo>
                    <a:pt x="840907" y="1159411"/>
                  </a:lnTo>
                  <a:lnTo>
                    <a:pt x="843554" y="1154908"/>
                  </a:lnTo>
                  <a:lnTo>
                    <a:pt x="846730" y="1150141"/>
                  </a:lnTo>
                  <a:lnTo>
                    <a:pt x="849113" y="1145108"/>
                  </a:lnTo>
                  <a:lnTo>
                    <a:pt x="851495" y="1140075"/>
                  </a:lnTo>
                  <a:lnTo>
                    <a:pt x="853877" y="1135042"/>
                  </a:lnTo>
                  <a:lnTo>
                    <a:pt x="855465" y="1130010"/>
                  </a:lnTo>
                  <a:lnTo>
                    <a:pt x="857318" y="1124447"/>
                  </a:lnTo>
                  <a:lnTo>
                    <a:pt x="859171" y="1119150"/>
                  </a:lnTo>
                  <a:lnTo>
                    <a:pt x="860759" y="1113852"/>
                  </a:lnTo>
                  <a:lnTo>
                    <a:pt x="861818" y="1108025"/>
                  </a:lnTo>
                  <a:lnTo>
                    <a:pt x="862612" y="1102462"/>
                  </a:lnTo>
                  <a:lnTo>
                    <a:pt x="863670" y="1096900"/>
                  </a:lnTo>
                  <a:lnTo>
                    <a:pt x="863935" y="1091073"/>
                  </a:lnTo>
                  <a:lnTo>
                    <a:pt x="864464" y="1085510"/>
                  </a:lnTo>
                  <a:lnTo>
                    <a:pt x="864464" y="1079418"/>
                  </a:lnTo>
                  <a:lnTo>
                    <a:pt x="864200" y="1071736"/>
                  </a:lnTo>
                  <a:lnTo>
                    <a:pt x="863670" y="1064055"/>
                  </a:lnTo>
                  <a:lnTo>
                    <a:pt x="862612" y="1056638"/>
                  </a:lnTo>
                  <a:lnTo>
                    <a:pt x="861288" y="1049222"/>
                  </a:lnTo>
                  <a:lnTo>
                    <a:pt x="859700" y="1042070"/>
                  </a:lnTo>
                  <a:lnTo>
                    <a:pt x="857583" y="1034918"/>
                  </a:lnTo>
                  <a:lnTo>
                    <a:pt x="855200" y="1027766"/>
                  </a:lnTo>
                  <a:lnTo>
                    <a:pt x="852289" y="1020880"/>
                  </a:lnTo>
                  <a:lnTo>
                    <a:pt x="849377" y="1014258"/>
                  </a:lnTo>
                  <a:lnTo>
                    <a:pt x="845936" y="1007900"/>
                  </a:lnTo>
                  <a:lnTo>
                    <a:pt x="842231" y="1001543"/>
                  </a:lnTo>
                  <a:lnTo>
                    <a:pt x="838261" y="995186"/>
                  </a:lnTo>
                  <a:lnTo>
                    <a:pt x="833761" y="989624"/>
                  </a:lnTo>
                  <a:lnTo>
                    <a:pt x="829261" y="983532"/>
                  </a:lnTo>
                  <a:lnTo>
                    <a:pt x="824497" y="978234"/>
                  </a:lnTo>
                  <a:lnTo>
                    <a:pt x="819203" y="973201"/>
                  </a:lnTo>
                  <a:lnTo>
                    <a:pt x="814174" y="968169"/>
                  </a:lnTo>
                  <a:lnTo>
                    <a:pt x="808616" y="963401"/>
                  </a:lnTo>
                  <a:lnTo>
                    <a:pt x="802528" y="958898"/>
                  </a:lnTo>
                  <a:lnTo>
                    <a:pt x="796705" y="954660"/>
                  </a:lnTo>
                  <a:lnTo>
                    <a:pt x="790352" y="950951"/>
                  </a:lnTo>
                  <a:lnTo>
                    <a:pt x="783735" y="947243"/>
                  </a:lnTo>
                  <a:lnTo>
                    <a:pt x="777383" y="943800"/>
                  </a:lnTo>
                  <a:lnTo>
                    <a:pt x="770501" y="940886"/>
                  </a:lnTo>
                  <a:lnTo>
                    <a:pt x="763619" y="937972"/>
                  </a:lnTo>
                  <a:lnTo>
                    <a:pt x="756473" y="935588"/>
                  </a:lnTo>
                  <a:lnTo>
                    <a:pt x="749061" y="933999"/>
                  </a:lnTo>
                  <a:lnTo>
                    <a:pt x="741650" y="932145"/>
                  </a:lnTo>
                  <a:lnTo>
                    <a:pt x="734239" y="930556"/>
                  </a:lnTo>
                  <a:lnTo>
                    <a:pt x="726298" y="929761"/>
                  </a:lnTo>
                  <a:lnTo>
                    <a:pt x="718358" y="929231"/>
                  </a:lnTo>
                  <a:lnTo>
                    <a:pt x="710682" y="929231"/>
                  </a:lnTo>
                  <a:lnTo>
                    <a:pt x="702477" y="929231"/>
                  </a:lnTo>
                  <a:close/>
                  <a:moveTo>
                    <a:pt x="0" y="679450"/>
                  </a:moveTo>
                  <a:lnTo>
                    <a:pt x="1365250" y="679450"/>
                  </a:lnTo>
                  <a:lnTo>
                    <a:pt x="1365250" y="1285229"/>
                  </a:lnTo>
                  <a:lnTo>
                    <a:pt x="1365250" y="1300327"/>
                  </a:lnTo>
                  <a:lnTo>
                    <a:pt x="1364456" y="1315160"/>
                  </a:lnTo>
                  <a:lnTo>
                    <a:pt x="1363662" y="1329729"/>
                  </a:lnTo>
                  <a:lnTo>
                    <a:pt x="1362074" y="1344562"/>
                  </a:lnTo>
                  <a:lnTo>
                    <a:pt x="1360751" y="1358865"/>
                  </a:lnTo>
                  <a:lnTo>
                    <a:pt x="1358633" y="1373434"/>
                  </a:lnTo>
                  <a:lnTo>
                    <a:pt x="1355986" y="1387737"/>
                  </a:lnTo>
                  <a:lnTo>
                    <a:pt x="1353339" y="1401776"/>
                  </a:lnTo>
                  <a:lnTo>
                    <a:pt x="1350163" y="1416079"/>
                  </a:lnTo>
                  <a:lnTo>
                    <a:pt x="1346722" y="1429853"/>
                  </a:lnTo>
                  <a:lnTo>
                    <a:pt x="1342752" y="1443892"/>
                  </a:lnTo>
                  <a:lnTo>
                    <a:pt x="1338782" y="1457400"/>
                  </a:lnTo>
                  <a:lnTo>
                    <a:pt x="1334282" y="1470909"/>
                  </a:lnTo>
                  <a:lnTo>
                    <a:pt x="1329518" y="1484418"/>
                  </a:lnTo>
                  <a:lnTo>
                    <a:pt x="1324489" y="1497397"/>
                  </a:lnTo>
                  <a:lnTo>
                    <a:pt x="1318665" y="1510641"/>
                  </a:lnTo>
                  <a:lnTo>
                    <a:pt x="1313107" y="1523355"/>
                  </a:lnTo>
                  <a:lnTo>
                    <a:pt x="1307019" y="1536070"/>
                  </a:lnTo>
                  <a:lnTo>
                    <a:pt x="1300667" y="1548519"/>
                  </a:lnTo>
                  <a:lnTo>
                    <a:pt x="1294050" y="1561233"/>
                  </a:lnTo>
                  <a:lnTo>
                    <a:pt x="1286903" y="1573418"/>
                  </a:lnTo>
                  <a:lnTo>
                    <a:pt x="1279757" y="1585337"/>
                  </a:lnTo>
                  <a:lnTo>
                    <a:pt x="1272081" y="1597257"/>
                  </a:lnTo>
                  <a:lnTo>
                    <a:pt x="1264140" y="1608911"/>
                  </a:lnTo>
                  <a:lnTo>
                    <a:pt x="1256200" y="1620036"/>
                  </a:lnTo>
                  <a:lnTo>
                    <a:pt x="1247994" y="1631426"/>
                  </a:lnTo>
                  <a:lnTo>
                    <a:pt x="1239260" y="1642551"/>
                  </a:lnTo>
                  <a:lnTo>
                    <a:pt x="1230260" y="1653146"/>
                  </a:lnTo>
                  <a:lnTo>
                    <a:pt x="1220996" y="1664006"/>
                  </a:lnTo>
                  <a:lnTo>
                    <a:pt x="1211468" y="1674337"/>
                  </a:lnTo>
                  <a:lnTo>
                    <a:pt x="1201939" y="1684402"/>
                  </a:lnTo>
                  <a:lnTo>
                    <a:pt x="1191881" y="1694203"/>
                  </a:lnTo>
                  <a:lnTo>
                    <a:pt x="1181823" y="1704003"/>
                  </a:lnTo>
                  <a:lnTo>
                    <a:pt x="1171500" y="1713539"/>
                  </a:lnTo>
                  <a:lnTo>
                    <a:pt x="1160913" y="1722809"/>
                  </a:lnTo>
                  <a:lnTo>
                    <a:pt x="1150061" y="1731815"/>
                  </a:lnTo>
                  <a:lnTo>
                    <a:pt x="1138944" y="1740556"/>
                  </a:lnTo>
                  <a:lnTo>
                    <a:pt x="1127562" y="1748768"/>
                  </a:lnTo>
                  <a:lnTo>
                    <a:pt x="1116445" y="1757244"/>
                  </a:lnTo>
                  <a:lnTo>
                    <a:pt x="1104535" y="1764925"/>
                  </a:lnTo>
                  <a:lnTo>
                    <a:pt x="1092624" y="1772607"/>
                  </a:lnTo>
                  <a:lnTo>
                    <a:pt x="1080713" y="1780023"/>
                  </a:lnTo>
                  <a:lnTo>
                    <a:pt x="1068008" y="1787175"/>
                  </a:lnTo>
                  <a:lnTo>
                    <a:pt x="1055568" y="1794062"/>
                  </a:lnTo>
                  <a:lnTo>
                    <a:pt x="1043127" y="1800684"/>
                  </a:lnTo>
                  <a:lnTo>
                    <a:pt x="1030423" y="1806776"/>
                  </a:lnTo>
                  <a:lnTo>
                    <a:pt x="1017188" y="1812603"/>
                  </a:lnTo>
                  <a:lnTo>
                    <a:pt x="1004219" y="1818166"/>
                  </a:lnTo>
                  <a:lnTo>
                    <a:pt x="990720" y="1823464"/>
                  </a:lnTo>
                  <a:lnTo>
                    <a:pt x="976956" y="1828496"/>
                  </a:lnTo>
                  <a:lnTo>
                    <a:pt x="963722" y="1833264"/>
                  </a:lnTo>
                  <a:lnTo>
                    <a:pt x="949693" y="1837767"/>
                  </a:lnTo>
                  <a:lnTo>
                    <a:pt x="935665" y="1841740"/>
                  </a:lnTo>
                  <a:lnTo>
                    <a:pt x="921637" y="1845449"/>
                  </a:lnTo>
                  <a:lnTo>
                    <a:pt x="907344" y="1848892"/>
                  </a:lnTo>
                  <a:lnTo>
                    <a:pt x="893051" y="1852071"/>
                  </a:lnTo>
                  <a:lnTo>
                    <a:pt x="878493" y="1854719"/>
                  </a:lnTo>
                  <a:lnTo>
                    <a:pt x="863935" y="1857103"/>
                  </a:lnTo>
                  <a:lnTo>
                    <a:pt x="849113" y="1858957"/>
                  </a:lnTo>
                  <a:lnTo>
                    <a:pt x="834026" y="1860812"/>
                  </a:lnTo>
                  <a:lnTo>
                    <a:pt x="819203" y="1861871"/>
                  </a:lnTo>
                  <a:lnTo>
                    <a:pt x="804116" y="1862931"/>
                  </a:lnTo>
                  <a:lnTo>
                    <a:pt x="789029" y="1863460"/>
                  </a:lnTo>
                  <a:lnTo>
                    <a:pt x="773677" y="1863725"/>
                  </a:lnTo>
                  <a:lnTo>
                    <a:pt x="591573" y="1863725"/>
                  </a:lnTo>
                  <a:lnTo>
                    <a:pt x="576486" y="1863460"/>
                  </a:lnTo>
                  <a:lnTo>
                    <a:pt x="561134" y="1862931"/>
                  </a:lnTo>
                  <a:lnTo>
                    <a:pt x="546047" y="1861871"/>
                  </a:lnTo>
                  <a:lnTo>
                    <a:pt x="531225" y="1860812"/>
                  </a:lnTo>
                  <a:lnTo>
                    <a:pt x="516138" y="1858957"/>
                  </a:lnTo>
                  <a:lnTo>
                    <a:pt x="501580" y="1857103"/>
                  </a:lnTo>
                  <a:lnTo>
                    <a:pt x="486758" y="1854719"/>
                  </a:lnTo>
                  <a:lnTo>
                    <a:pt x="472465" y="1852071"/>
                  </a:lnTo>
                  <a:lnTo>
                    <a:pt x="457907" y="1848892"/>
                  </a:lnTo>
                  <a:lnTo>
                    <a:pt x="443879" y="1845449"/>
                  </a:lnTo>
                  <a:lnTo>
                    <a:pt x="429585" y="1841740"/>
                  </a:lnTo>
                  <a:lnTo>
                    <a:pt x="415557" y="1837767"/>
                  </a:lnTo>
                  <a:lnTo>
                    <a:pt x="402058" y="1833264"/>
                  </a:lnTo>
                  <a:lnTo>
                    <a:pt x="388294" y="1828496"/>
                  </a:lnTo>
                  <a:lnTo>
                    <a:pt x="374531" y="1823464"/>
                  </a:lnTo>
                  <a:lnTo>
                    <a:pt x="361561" y="1818166"/>
                  </a:lnTo>
                  <a:lnTo>
                    <a:pt x="348062" y="1812603"/>
                  </a:lnTo>
                  <a:lnTo>
                    <a:pt x="335357" y="1806776"/>
                  </a:lnTo>
                  <a:lnTo>
                    <a:pt x="322123" y="1800684"/>
                  </a:lnTo>
                  <a:lnTo>
                    <a:pt x="309683" y="1794062"/>
                  </a:lnTo>
                  <a:lnTo>
                    <a:pt x="297243" y="1787175"/>
                  </a:lnTo>
                  <a:lnTo>
                    <a:pt x="285067" y="1780023"/>
                  </a:lnTo>
                  <a:lnTo>
                    <a:pt x="272627" y="1772607"/>
                  </a:lnTo>
                  <a:lnTo>
                    <a:pt x="260981" y="1764925"/>
                  </a:lnTo>
                  <a:lnTo>
                    <a:pt x="249334" y="1757244"/>
                  </a:lnTo>
                  <a:lnTo>
                    <a:pt x="237688" y="1748768"/>
                  </a:lnTo>
                  <a:lnTo>
                    <a:pt x="226307" y="1740556"/>
                  </a:lnTo>
                  <a:lnTo>
                    <a:pt x="215190" y="1731815"/>
                  </a:lnTo>
                  <a:lnTo>
                    <a:pt x="204602" y="1722809"/>
                  </a:lnTo>
                  <a:lnTo>
                    <a:pt x="193750" y="1713539"/>
                  </a:lnTo>
                  <a:lnTo>
                    <a:pt x="183428" y="1704003"/>
                  </a:lnTo>
                  <a:lnTo>
                    <a:pt x="173370" y="1694203"/>
                  </a:lnTo>
                  <a:lnTo>
                    <a:pt x="163576" y="1684402"/>
                  </a:lnTo>
                  <a:lnTo>
                    <a:pt x="153783" y="1674337"/>
                  </a:lnTo>
                  <a:lnTo>
                    <a:pt x="144254" y="1664006"/>
                  </a:lnTo>
                  <a:lnTo>
                    <a:pt x="135255" y="1653146"/>
                  </a:lnTo>
                  <a:lnTo>
                    <a:pt x="126255" y="1642551"/>
                  </a:lnTo>
                  <a:lnTo>
                    <a:pt x="117785" y="1631426"/>
                  </a:lnTo>
                  <a:lnTo>
                    <a:pt x="109051" y="1620036"/>
                  </a:lnTo>
                  <a:lnTo>
                    <a:pt x="101110" y="1608911"/>
                  </a:lnTo>
                  <a:lnTo>
                    <a:pt x="93170" y="1597257"/>
                  </a:lnTo>
                  <a:lnTo>
                    <a:pt x="85494" y="1585337"/>
                  </a:lnTo>
                  <a:lnTo>
                    <a:pt x="78347" y="1573418"/>
                  </a:lnTo>
                  <a:lnTo>
                    <a:pt x="71465" y="1561233"/>
                  </a:lnTo>
                  <a:lnTo>
                    <a:pt x="64583" y="1548519"/>
                  </a:lnTo>
                  <a:lnTo>
                    <a:pt x="58496" y="1536070"/>
                  </a:lnTo>
                  <a:lnTo>
                    <a:pt x="52143" y="1523355"/>
                  </a:lnTo>
                  <a:lnTo>
                    <a:pt x="46585" y="1510641"/>
                  </a:lnTo>
                  <a:lnTo>
                    <a:pt x="41291" y="1497397"/>
                  </a:lnTo>
                  <a:lnTo>
                    <a:pt x="35733" y="1484418"/>
                  </a:lnTo>
                  <a:lnTo>
                    <a:pt x="30968" y="1470909"/>
                  </a:lnTo>
                  <a:lnTo>
                    <a:pt x="26469" y="1457400"/>
                  </a:lnTo>
                  <a:lnTo>
                    <a:pt x="22498" y="1443892"/>
                  </a:lnTo>
                  <a:lnTo>
                    <a:pt x="18528" y="1429853"/>
                  </a:lnTo>
                  <a:lnTo>
                    <a:pt x="15352" y="1416079"/>
                  </a:lnTo>
                  <a:lnTo>
                    <a:pt x="11911" y="1401776"/>
                  </a:lnTo>
                  <a:lnTo>
                    <a:pt x="9264" y="1387737"/>
                  </a:lnTo>
                  <a:lnTo>
                    <a:pt x="6882" y="1373434"/>
                  </a:lnTo>
                  <a:lnTo>
                    <a:pt x="4764" y="1358865"/>
                  </a:lnTo>
                  <a:lnTo>
                    <a:pt x="3176" y="1344562"/>
                  </a:lnTo>
                  <a:lnTo>
                    <a:pt x="1853" y="1329729"/>
                  </a:lnTo>
                  <a:lnTo>
                    <a:pt x="794" y="1315160"/>
                  </a:lnTo>
                  <a:lnTo>
                    <a:pt x="0" y="1300327"/>
                  </a:lnTo>
                  <a:lnTo>
                    <a:pt x="0" y="1285229"/>
                  </a:lnTo>
                  <a:lnTo>
                    <a:pt x="0" y="679450"/>
                  </a:lnTo>
                  <a:close/>
                  <a:moveTo>
                    <a:pt x="591495" y="0"/>
                  </a:moveTo>
                  <a:lnTo>
                    <a:pt x="601560" y="0"/>
                  </a:lnTo>
                  <a:lnTo>
                    <a:pt x="789090" y="0"/>
                  </a:lnTo>
                  <a:lnTo>
                    <a:pt x="799155" y="0"/>
                  </a:lnTo>
                  <a:lnTo>
                    <a:pt x="809220" y="264"/>
                  </a:lnTo>
                  <a:lnTo>
                    <a:pt x="819020" y="793"/>
                  </a:lnTo>
                  <a:lnTo>
                    <a:pt x="828821" y="1587"/>
                  </a:lnTo>
                  <a:lnTo>
                    <a:pt x="838621" y="2909"/>
                  </a:lnTo>
                  <a:lnTo>
                    <a:pt x="848686" y="3967"/>
                  </a:lnTo>
                  <a:lnTo>
                    <a:pt x="858221" y="5818"/>
                  </a:lnTo>
                  <a:lnTo>
                    <a:pt x="868022" y="7669"/>
                  </a:lnTo>
                  <a:lnTo>
                    <a:pt x="877292" y="9785"/>
                  </a:lnTo>
                  <a:lnTo>
                    <a:pt x="886828" y="11900"/>
                  </a:lnTo>
                  <a:lnTo>
                    <a:pt x="895833" y="14281"/>
                  </a:lnTo>
                  <a:lnTo>
                    <a:pt x="905104" y="16925"/>
                  </a:lnTo>
                  <a:lnTo>
                    <a:pt x="914375" y="19834"/>
                  </a:lnTo>
                  <a:lnTo>
                    <a:pt x="923380" y="22743"/>
                  </a:lnTo>
                  <a:lnTo>
                    <a:pt x="932386" y="26446"/>
                  </a:lnTo>
                  <a:lnTo>
                    <a:pt x="941127" y="29619"/>
                  </a:lnTo>
                  <a:lnTo>
                    <a:pt x="949867" y="33586"/>
                  </a:lnTo>
                  <a:lnTo>
                    <a:pt x="958608" y="37289"/>
                  </a:lnTo>
                  <a:lnTo>
                    <a:pt x="966819" y="41520"/>
                  </a:lnTo>
                  <a:lnTo>
                    <a:pt x="975295" y="45751"/>
                  </a:lnTo>
                  <a:lnTo>
                    <a:pt x="983506" y="50247"/>
                  </a:lnTo>
                  <a:lnTo>
                    <a:pt x="991453" y="55007"/>
                  </a:lnTo>
                  <a:lnTo>
                    <a:pt x="999664" y="60032"/>
                  </a:lnTo>
                  <a:lnTo>
                    <a:pt x="1007345" y="65057"/>
                  </a:lnTo>
                  <a:lnTo>
                    <a:pt x="1015026" y="70082"/>
                  </a:lnTo>
                  <a:lnTo>
                    <a:pt x="1022708" y="75371"/>
                  </a:lnTo>
                  <a:lnTo>
                    <a:pt x="1030389" y="81189"/>
                  </a:lnTo>
                  <a:lnTo>
                    <a:pt x="1037540" y="86742"/>
                  </a:lnTo>
                  <a:lnTo>
                    <a:pt x="1044692" y="92825"/>
                  </a:lnTo>
                  <a:lnTo>
                    <a:pt x="1051844" y="98908"/>
                  </a:lnTo>
                  <a:lnTo>
                    <a:pt x="1058465" y="104990"/>
                  </a:lnTo>
                  <a:lnTo>
                    <a:pt x="1065087" y="111337"/>
                  </a:lnTo>
                  <a:lnTo>
                    <a:pt x="1071709" y="117949"/>
                  </a:lnTo>
                  <a:lnTo>
                    <a:pt x="1078331" y="124560"/>
                  </a:lnTo>
                  <a:lnTo>
                    <a:pt x="1084423" y="131436"/>
                  </a:lnTo>
                  <a:lnTo>
                    <a:pt x="1090515" y="138577"/>
                  </a:lnTo>
                  <a:lnTo>
                    <a:pt x="1096342" y="145717"/>
                  </a:lnTo>
                  <a:lnTo>
                    <a:pt x="1102169" y="152857"/>
                  </a:lnTo>
                  <a:lnTo>
                    <a:pt x="1107467" y="160262"/>
                  </a:lnTo>
                  <a:lnTo>
                    <a:pt x="1112764" y="167667"/>
                  </a:lnTo>
                  <a:lnTo>
                    <a:pt x="1118062" y="175336"/>
                  </a:lnTo>
                  <a:lnTo>
                    <a:pt x="1122829" y="183006"/>
                  </a:lnTo>
                  <a:lnTo>
                    <a:pt x="1127597" y="191204"/>
                  </a:lnTo>
                  <a:lnTo>
                    <a:pt x="1132365" y="199138"/>
                  </a:lnTo>
                  <a:lnTo>
                    <a:pt x="1136868" y="207072"/>
                  </a:lnTo>
                  <a:lnTo>
                    <a:pt x="1141106" y="215534"/>
                  </a:lnTo>
                  <a:lnTo>
                    <a:pt x="1145079" y="223733"/>
                  </a:lnTo>
                  <a:lnTo>
                    <a:pt x="1148787" y="232460"/>
                  </a:lnTo>
                  <a:lnTo>
                    <a:pt x="1152495" y="241187"/>
                  </a:lnTo>
                  <a:lnTo>
                    <a:pt x="1155939" y="249650"/>
                  </a:lnTo>
                  <a:lnTo>
                    <a:pt x="1158852" y="258641"/>
                  </a:lnTo>
                  <a:lnTo>
                    <a:pt x="1162031" y="267633"/>
                  </a:lnTo>
                  <a:lnTo>
                    <a:pt x="1164679" y="276360"/>
                  </a:lnTo>
                  <a:lnTo>
                    <a:pt x="1167328" y="285352"/>
                  </a:lnTo>
                  <a:lnTo>
                    <a:pt x="1169712" y="294608"/>
                  </a:lnTo>
                  <a:lnTo>
                    <a:pt x="1171831" y="303864"/>
                  </a:lnTo>
                  <a:lnTo>
                    <a:pt x="1173420" y="313384"/>
                  </a:lnTo>
                  <a:lnTo>
                    <a:pt x="1175009" y="322640"/>
                  </a:lnTo>
                  <a:lnTo>
                    <a:pt x="1176599" y="332161"/>
                  </a:lnTo>
                  <a:lnTo>
                    <a:pt x="1177393" y="341681"/>
                  </a:lnTo>
                  <a:lnTo>
                    <a:pt x="1178188" y="351466"/>
                  </a:lnTo>
                  <a:lnTo>
                    <a:pt x="1179247" y="360987"/>
                  </a:lnTo>
                  <a:lnTo>
                    <a:pt x="1179512" y="370772"/>
                  </a:lnTo>
                  <a:lnTo>
                    <a:pt x="1179512" y="380557"/>
                  </a:lnTo>
                  <a:lnTo>
                    <a:pt x="1179512" y="565150"/>
                  </a:lnTo>
                  <a:lnTo>
                    <a:pt x="957814" y="565150"/>
                  </a:lnTo>
                  <a:lnTo>
                    <a:pt x="957814" y="380557"/>
                  </a:lnTo>
                  <a:lnTo>
                    <a:pt x="957814" y="372359"/>
                  </a:lnTo>
                  <a:lnTo>
                    <a:pt x="957019" y="363896"/>
                  </a:lnTo>
                  <a:lnTo>
                    <a:pt x="956224" y="355698"/>
                  </a:lnTo>
                  <a:lnTo>
                    <a:pt x="954635" y="347500"/>
                  </a:lnTo>
                  <a:lnTo>
                    <a:pt x="952516" y="339566"/>
                  </a:lnTo>
                  <a:lnTo>
                    <a:pt x="950397" y="331896"/>
                  </a:lnTo>
                  <a:lnTo>
                    <a:pt x="947749" y="323963"/>
                  </a:lnTo>
                  <a:lnTo>
                    <a:pt x="944835" y="316558"/>
                  </a:lnTo>
                  <a:lnTo>
                    <a:pt x="941127" y="309153"/>
                  </a:lnTo>
                  <a:lnTo>
                    <a:pt x="937683" y="302013"/>
                  </a:lnTo>
                  <a:lnTo>
                    <a:pt x="933445" y="295137"/>
                  </a:lnTo>
                  <a:lnTo>
                    <a:pt x="928943" y="288790"/>
                  </a:lnTo>
                  <a:lnTo>
                    <a:pt x="924440" y="282178"/>
                  </a:lnTo>
                  <a:lnTo>
                    <a:pt x="919407" y="275831"/>
                  </a:lnTo>
                  <a:lnTo>
                    <a:pt x="914110" y="270013"/>
                  </a:lnTo>
                  <a:lnTo>
                    <a:pt x="908547" y="264195"/>
                  </a:lnTo>
                  <a:lnTo>
                    <a:pt x="902455" y="258906"/>
                  </a:lnTo>
                  <a:lnTo>
                    <a:pt x="896628" y="253616"/>
                  </a:lnTo>
                  <a:lnTo>
                    <a:pt x="890271" y="248856"/>
                  </a:lnTo>
                  <a:lnTo>
                    <a:pt x="883384" y="244096"/>
                  </a:lnTo>
                  <a:lnTo>
                    <a:pt x="876498" y="239865"/>
                  </a:lnTo>
                  <a:lnTo>
                    <a:pt x="869611" y="235633"/>
                  </a:lnTo>
                  <a:lnTo>
                    <a:pt x="862195" y="232195"/>
                  </a:lnTo>
                  <a:lnTo>
                    <a:pt x="854778" y="229022"/>
                  </a:lnTo>
                  <a:lnTo>
                    <a:pt x="847097" y="225848"/>
                  </a:lnTo>
                  <a:lnTo>
                    <a:pt x="839416" y="223204"/>
                  </a:lnTo>
                  <a:lnTo>
                    <a:pt x="831204" y="221088"/>
                  </a:lnTo>
                  <a:lnTo>
                    <a:pt x="823258" y="219501"/>
                  </a:lnTo>
                  <a:lnTo>
                    <a:pt x="814782" y="217914"/>
                  </a:lnTo>
                  <a:lnTo>
                    <a:pt x="806306" y="216592"/>
                  </a:lnTo>
                  <a:lnTo>
                    <a:pt x="797566" y="216063"/>
                  </a:lnTo>
                  <a:lnTo>
                    <a:pt x="789090" y="215799"/>
                  </a:lnTo>
                  <a:lnTo>
                    <a:pt x="601560" y="215799"/>
                  </a:lnTo>
                  <a:lnTo>
                    <a:pt x="593084" y="216063"/>
                  </a:lnTo>
                  <a:lnTo>
                    <a:pt x="584343" y="216592"/>
                  </a:lnTo>
                  <a:lnTo>
                    <a:pt x="576132" y="217914"/>
                  </a:lnTo>
                  <a:lnTo>
                    <a:pt x="567656" y="219501"/>
                  </a:lnTo>
                  <a:lnTo>
                    <a:pt x="559445" y="221088"/>
                  </a:lnTo>
                  <a:lnTo>
                    <a:pt x="551234" y="223204"/>
                  </a:lnTo>
                  <a:lnTo>
                    <a:pt x="543553" y="225848"/>
                  </a:lnTo>
                  <a:lnTo>
                    <a:pt x="535871" y="229022"/>
                  </a:lnTo>
                  <a:lnTo>
                    <a:pt x="528455" y="232195"/>
                  </a:lnTo>
                  <a:lnTo>
                    <a:pt x="521303" y="235633"/>
                  </a:lnTo>
                  <a:lnTo>
                    <a:pt x="514152" y="239865"/>
                  </a:lnTo>
                  <a:lnTo>
                    <a:pt x="507265" y="244096"/>
                  </a:lnTo>
                  <a:lnTo>
                    <a:pt x="500643" y="248856"/>
                  </a:lnTo>
                  <a:lnTo>
                    <a:pt x="494021" y="253616"/>
                  </a:lnTo>
                  <a:lnTo>
                    <a:pt x="488194" y="258906"/>
                  </a:lnTo>
                  <a:lnTo>
                    <a:pt x="482102" y="264195"/>
                  </a:lnTo>
                  <a:lnTo>
                    <a:pt x="476540" y="270013"/>
                  </a:lnTo>
                  <a:lnTo>
                    <a:pt x="471507" y="275831"/>
                  </a:lnTo>
                  <a:lnTo>
                    <a:pt x="466475" y="282178"/>
                  </a:lnTo>
                  <a:lnTo>
                    <a:pt x="461707" y="288790"/>
                  </a:lnTo>
                  <a:lnTo>
                    <a:pt x="457204" y="295137"/>
                  </a:lnTo>
                  <a:lnTo>
                    <a:pt x="452966" y="302013"/>
                  </a:lnTo>
                  <a:lnTo>
                    <a:pt x="449523" y="309153"/>
                  </a:lnTo>
                  <a:lnTo>
                    <a:pt x="446079" y="316558"/>
                  </a:lnTo>
                  <a:lnTo>
                    <a:pt x="442901" y="323963"/>
                  </a:lnTo>
                  <a:lnTo>
                    <a:pt x="440252" y="331896"/>
                  </a:lnTo>
                  <a:lnTo>
                    <a:pt x="438133" y="339566"/>
                  </a:lnTo>
                  <a:lnTo>
                    <a:pt x="436014" y="347500"/>
                  </a:lnTo>
                  <a:lnTo>
                    <a:pt x="434425" y="355698"/>
                  </a:lnTo>
                  <a:lnTo>
                    <a:pt x="433630" y="363896"/>
                  </a:lnTo>
                  <a:lnTo>
                    <a:pt x="432836" y="372359"/>
                  </a:lnTo>
                  <a:lnTo>
                    <a:pt x="432836" y="380557"/>
                  </a:lnTo>
                  <a:lnTo>
                    <a:pt x="432836" y="565150"/>
                  </a:lnTo>
                  <a:lnTo>
                    <a:pt x="211137" y="565150"/>
                  </a:lnTo>
                  <a:lnTo>
                    <a:pt x="211137" y="380557"/>
                  </a:lnTo>
                  <a:lnTo>
                    <a:pt x="211402" y="370772"/>
                  </a:lnTo>
                  <a:lnTo>
                    <a:pt x="211667" y="360987"/>
                  </a:lnTo>
                  <a:lnTo>
                    <a:pt x="212197" y="351466"/>
                  </a:lnTo>
                  <a:lnTo>
                    <a:pt x="213256" y="341681"/>
                  </a:lnTo>
                  <a:lnTo>
                    <a:pt x="214316" y="332161"/>
                  </a:lnTo>
                  <a:lnTo>
                    <a:pt x="215640" y="322640"/>
                  </a:lnTo>
                  <a:lnTo>
                    <a:pt x="217494" y="313384"/>
                  </a:lnTo>
                  <a:lnTo>
                    <a:pt x="219083" y="303864"/>
                  </a:lnTo>
                  <a:lnTo>
                    <a:pt x="221202" y="294608"/>
                  </a:lnTo>
                  <a:lnTo>
                    <a:pt x="223586" y="285352"/>
                  </a:lnTo>
                  <a:lnTo>
                    <a:pt x="225970" y="276360"/>
                  </a:lnTo>
                  <a:lnTo>
                    <a:pt x="228619" y="267633"/>
                  </a:lnTo>
                  <a:lnTo>
                    <a:pt x="231797" y="258641"/>
                  </a:lnTo>
                  <a:lnTo>
                    <a:pt x="234976" y="249650"/>
                  </a:lnTo>
                  <a:lnTo>
                    <a:pt x="238154" y="241187"/>
                  </a:lnTo>
                  <a:lnTo>
                    <a:pt x="241862" y="232460"/>
                  </a:lnTo>
                  <a:lnTo>
                    <a:pt x="245571" y="223733"/>
                  </a:lnTo>
                  <a:lnTo>
                    <a:pt x="249809" y="215534"/>
                  </a:lnTo>
                  <a:lnTo>
                    <a:pt x="254047" y="207072"/>
                  </a:lnTo>
                  <a:lnTo>
                    <a:pt x="258285" y="199138"/>
                  </a:lnTo>
                  <a:lnTo>
                    <a:pt x="263052" y="191204"/>
                  </a:lnTo>
                  <a:lnTo>
                    <a:pt x="267820" y="183006"/>
                  </a:lnTo>
                  <a:lnTo>
                    <a:pt x="272853" y="175336"/>
                  </a:lnTo>
                  <a:lnTo>
                    <a:pt x="277885" y="167667"/>
                  </a:lnTo>
                  <a:lnTo>
                    <a:pt x="283183" y="160262"/>
                  </a:lnTo>
                  <a:lnTo>
                    <a:pt x="288745" y="152857"/>
                  </a:lnTo>
                  <a:lnTo>
                    <a:pt x="294572" y="145717"/>
                  </a:lnTo>
                  <a:lnTo>
                    <a:pt x="300399" y="138577"/>
                  </a:lnTo>
                  <a:lnTo>
                    <a:pt x="306491" y="131436"/>
                  </a:lnTo>
                  <a:lnTo>
                    <a:pt x="312584" y="124560"/>
                  </a:lnTo>
                  <a:lnTo>
                    <a:pt x="318940" y="117949"/>
                  </a:lnTo>
                  <a:lnTo>
                    <a:pt x="325562" y="111337"/>
                  </a:lnTo>
                  <a:lnTo>
                    <a:pt x="332449" y="104990"/>
                  </a:lnTo>
                  <a:lnTo>
                    <a:pt x="339336" y="98908"/>
                  </a:lnTo>
                  <a:lnTo>
                    <a:pt x="345958" y="92825"/>
                  </a:lnTo>
                  <a:lnTo>
                    <a:pt x="353109" y="86742"/>
                  </a:lnTo>
                  <a:lnTo>
                    <a:pt x="360526" y="81189"/>
                  </a:lnTo>
                  <a:lnTo>
                    <a:pt x="368207" y="75371"/>
                  </a:lnTo>
                  <a:lnTo>
                    <a:pt x="375623" y="70082"/>
                  </a:lnTo>
                  <a:lnTo>
                    <a:pt x="383305" y="65057"/>
                  </a:lnTo>
                  <a:lnTo>
                    <a:pt x="390986" y="60032"/>
                  </a:lnTo>
                  <a:lnTo>
                    <a:pt x="399197" y="55007"/>
                  </a:lnTo>
                  <a:lnTo>
                    <a:pt x="407143" y="50247"/>
                  </a:lnTo>
                  <a:lnTo>
                    <a:pt x="415354" y="45751"/>
                  </a:lnTo>
                  <a:lnTo>
                    <a:pt x="423830" y="41520"/>
                  </a:lnTo>
                  <a:lnTo>
                    <a:pt x="432571" y="37289"/>
                  </a:lnTo>
                  <a:lnTo>
                    <a:pt x="440782" y="33586"/>
                  </a:lnTo>
                  <a:lnTo>
                    <a:pt x="449788" y="29619"/>
                  </a:lnTo>
                  <a:lnTo>
                    <a:pt x="458264" y="26446"/>
                  </a:lnTo>
                  <a:lnTo>
                    <a:pt x="467269" y="22743"/>
                  </a:lnTo>
                  <a:lnTo>
                    <a:pt x="476275" y="19834"/>
                  </a:lnTo>
                  <a:lnTo>
                    <a:pt x="485545" y="16925"/>
                  </a:lnTo>
                  <a:lnTo>
                    <a:pt x="494816" y="14281"/>
                  </a:lnTo>
                  <a:lnTo>
                    <a:pt x="503822" y="11900"/>
                  </a:lnTo>
                  <a:lnTo>
                    <a:pt x="513357" y="9785"/>
                  </a:lnTo>
                  <a:lnTo>
                    <a:pt x="522893" y="7669"/>
                  </a:lnTo>
                  <a:lnTo>
                    <a:pt x="532428" y="5818"/>
                  </a:lnTo>
                  <a:lnTo>
                    <a:pt x="541963" y="3967"/>
                  </a:lnTo>
                  <a:lnTo>
                    <a:pt x="551764" y="2909"/>
                  </a:lnTo>
                  <a:lnTo>
                    <a:pt x="561829" y="1587"/>
                  </a:lnTo>
                  <a:lnTo>
                    <a:pt x="571629" y="793"/>
                  </a:lnTo>
                  <a:lnTo>
                    <a:pt x="581429" y="264"/>
                  </a:lnTo>
                  <a:lnTo>
                    <a:pt x="591495" y="0"/>
                  </a:lnTo>
                  <a:close/>
                </a:path>
              </a:pathLst>
            </a:custGeom>
            <a:solidFill>
              <a:srgbClr val="EB8606"/>
            </a:solidFill>
            <a:ln>
              <a:noFill/>
            </a:ln>
          </p:spPr>
          <p:txBody>
            <a:bodyPr anchor="ctr">
              <a:scene3d>
                <a:camera prst="orthographicFront"/>
                <a:lightRig rig="threePt" dir="t"/>
              </a:scene3d>
              <a:sp3d>
                <a:contourClr>
                  <a:srgbClr val="FFFFFF"/>
                </a:contourClr>
              </a:sp3d>
            </a:bodyPr>
            <a:lstStyle/>
            <a:p>
              <a:pPr algn="ctr">
                <a:defRPr/>
              </a:pPr>
              <a:endParaRPr lang="zh-CN" altLang="en-US" sz="2800" b="1">
                <a:latin typeface="Calibri"/>
              </a:endParaRPr>
            </a:p>
          </p:txBody>
        </p:sp>
        <p:sp>
          <p:nvSpPr>
            <p:cNvPr id="157" name="KSO_Shape">
              <a:extLst>
                <a:ext uri="{FF2B5EF4-FFF2-40B4-BE49-F238E27FC236}">
                  <a16:creationId xmlns:a16="http://schemas.microsoft.com/office/drawing/2014/main" id="{5B750456-5EAE-BD2F-138F-E567743E156D}"/>
                </a:ext>
              </a:extLst>
            </p:cNvPr>
            <p:cNvSpPr/>
            <p:nvPr/>
          </p:nvSpPr>
          <p:spPr bwMode="auto">
            <a:xfrm>
              <a:off x="8514087" y="4233886"/>
              <a:ext cx="496273" cy="544689"/>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solidFill>
              <a:srgbClr val="EB8606"/>
            </a:solidFill>
            <a:ln>
              <a:noFill/>
            </a:ln>
          </p:spPr>
          <p:txBody>
            <a:bodyPr anchor="ctr">
              <a:scene3d>
                <a:camera prst="orthographicFront"/>
                <a:lightRig rig="threePt" dir="t"/>
              </a:scene3d>
              <a:sp3d contourW="12700">
                <a:contourClr>
                  <a:srgbClr val="FFFFFF"/>
                </a:contourClr>
              </a:sp3d>
            </a:bodyPr>
            <a:lstStyle/>
            <a:p>
              <a:pPr algn="ctr"/>
              <a:endParaRPr lang="zh-CN" altLang="en-US" sz="2800" b="1" dirty="0">
                <a:latin typeface="Calibri"/>
              </a:endParaRPr>
            </a:p>
          </p:txBody>
        </p:sp>
      </p:grpSp>
      <p:sp>
        <p:nvSpPr>
          <p:cNvPr id="3" name="文本框 2">
            <a:extLst>
              <a:ext uri="{FF2B5EF4-FFF2-40B4-BE49-F238E27FC236}">
                <a16:creationId xmlns:a16="http://schemas.microsoft.com/office/drawing/2014/main" id="{4DA49521-22B9-CD4B-AD1F-CA3D62D3DFAA}"/>
              </a:ext>
            </a:extLst>
          </p:cNvPr>
          <p:cNvSpPr txBox="1"/>
          <p:nvPr/>
        </p:nvSpPr>
        <p:spPr>
          <a:xfrm>
            <a:off x="2377248" y="2002619"/>
            <a:ext cx="1608244" cy="900246"/>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Drag and drop UI development</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Scalable API</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Extensible Widget Library</a:t>
            </a:r>
            <a:endParaRPr kumimoji="1" lang="zh-CN" altLang="en-US" sz="1050" dirty="0">
              <a:latin typeface="Calibri" panose="020F0502020204030204" pitchFamily="34" charset="0"/>
              <a:cs typeface="Calibri" panose="020F0502020204030204" pitchFamily="34" charset="0"/>
            </a:endParaRPr>
          </a:p>
        </p:txBody>
      </p:sp>
      <p:sp>
        <p:nvSpPr>
          <p:cNvPr id="47" name="文本框 46">
            <a:extLst>
              <a:ext uri="{FF2B5EF4-FFF2-40B4-BE49-F238E27FC236}">
                <a16:creationId xmlns:a16="http://schemas.microsoft.com/office/drawing/2014/main" id="{993D6D11-2CA3-5449-98B5-2A323343BE7B}"/>
              </a:ext>
            </a:extLst>
          </p:cNvPr>
          <p:cNvSpPr txBox="1"/>
          <p:nvPr/>
        </p:nvSpPr>
        <p:spPr>
          <a:xfrm>
            <a:off x="6243310" y="1970813"/>
            <a:ext cx="1884645" cy="738664"/>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Automatic code generation</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Code hints</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Code specification check</a:t>
            </a:r>
            <a:endParaRPr kumimoji="1" lang="zh-CN" altLang="en-US" sz="1050"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2069B1D7-23C6-5149-B703-C4B85FB04624}"/>
              </a:ext>
            </a:extLst>
          </p:cNvPr>
          <p:cNvSpPr txBox="1"/>
          <p:nvPr/>
        </p:nvSpPr>
        <p:spPr>
          <a:xfrm>
            <a:off x="10272781" y="2002597"/>
            <a:ext cx="1884645" cy="738664"/>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PC side log debugging</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Browser debugging</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Cloud</a:t>
            </a:r>
            <a:r>
              <a:rPr kumimoji="1" lang="zh-CN" altLang="en-US" sz="1050" dirty="0">
                <a:latin typeface="Calibri" panose="020F0502020204030204" pitchFamily="34" charset="0"/>
                <a:cs typeface="Calibri" panose="020F0502020204030204" pitchFamily="34" charset="0"/>
              </a:rPr>
              <a:t> </a:t>
            </a:r>
            <a:r>
              <a:rPr kumimoji="1" lang="en-US" altLang="zh-CN" sz="1050" dirty="0">
                <a:latin typeface="Calibri" panose="020F0502020204030204" pitchFamily="34" charset="0"/>
                <a:cs typeface="Calibri" panose="020F0502020204030204" pitchFamily="34" charset="0"/>
              </a:rPr>
              <a:t>smartphone</a:t>
            </a:r>
            <a:r>
              <a:rPr kumimoji="1" lang="zh-CN" altLang="en-US" sz="1050" dirty="0">
                <a:latin typeface="Calibri" panose="020F0502020204030204" pitchFamily="34" charset="0"/>
                <a:cs typeface="Calibri" panose="020F0502020204030204" pitchFamily="34" charset="0"/>
              </a:rPr>
              <a:t> </a:t>
            </a:r>
            <a:r>
              <a:rPr kumimoji="1" lang="en" altLang="zh-CN" sz="1050" dirty="0">
                <a:latin typeface="Calibri" panose="020F0502020204030204" pitchFamily="34" charset="0"/>
                <a:cs typeface="Calibri" panose="020F0502020204030204" pitchFamily="34" charset="0"/>
              </a:rPr>
              <a:t>preview</a:t>
            </a:r>
            <a:endParaRPr kumimoji="1" lang="zh-CN" altLang="en-US" sz="1050"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EE1924F2-D8A0-AC41-AF29-8AA0A436F340}"/>
              </a:ext>
            </a:extLst>
          </p:cNvPr>
          <p:cNvSpPr txBox="1"/>
          <p:nvPr/>
        </p:nvSpPr>
        <p:spPr>
          <a:xfrm>
            <a:off x="2296841" y="4981650"/>
            <a:ext cx="1996393" cy="1223412"/>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Check legacy resource API compatibility</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Detect the adaptability of old resource component styles, etc.</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One-click moving adaptation</a:t>
            </a:r>
            <a:endParaRPr kumimoji="1" lang="zh-CN" altLang="en-US" sz="1050"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39C39212-1942-FC41-A31B-8F417E93BBA1}"/>
              </a:ext>
            </a:extLst>
          </p:cNvPr>
          <p:cNvSpPr txBox="1"/>
          <p:nvPr/>
        </p:nvSpPr>
        <p:spPr>
          <a:xfrm>
            <a:off x="6216273" y="5036007"/>
            <a:ext cx="1996393" cy="900246"/>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Code inspection</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Mini Program Compliance Scan</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Support docking with Tencent applet security</a:t>
            </a:r>
            <a:endParaRPr kumimoji="1" lang="zh-CN" altLang="en-US" sz="1050" dirty="0">
              <a:latin typeface="Calibri" panose="020F0502020204030204" pitchFamily="34" charset="0"/>
              <a:cs typeface="Calibri" panose="020F0502020204030204" pitchFamily="34" charset="0"/>
            </a:endParaRPr>
          </a:p>
        </p:txBody>
      </p:sp>
      <p:sp>
        <p:nvSpPr>
          <p:cNvPr id="51" name="文本框 50">
            <a:extLst>
              <a:ext uri="{FF2B5EF4-FFF2-40B4-BE49-F238E27FC236}">
                <a16:creationId xmlns:a16="http://schemas.microsoft.com/office/drawing/2014/main" id="{796BC964-6BE9-C24D-BAE7-2A80B07D45C7}"/>
              </a:ext>
            </a:extLst>
          </p:cNvPr>
          <p:cNvSpPr txBox="1"/>
          <p:nvPr/>
        </p:nvSpPr>
        <p:spPr>
          <a:xfrm>
            <a:off x="10216906" y="5058657"/>
            <a:ext cx="1996393" cy="900246"/>
          </a:xfrm>
          <a:prstGeom prst="rect">
            <a:avLst/>
          </a:prstGeom>
          <a:noFill/>
        </p:spPr>
        <p:txBody>
          <a:bodyPr wrap="square" rtlCol="0">
            <a:spAutoFit/>
          </a:bodyPr>
          <a:lstStyle/>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Support multi-platform packaging</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Plug-in extension support</a:t>
            </a:r>
          </a:p>
          <a:p>
            <a:pPr marL="285750" indent="-285750">
              <a:buFont typeface="Arial" panose="020B0604020202020204" pitchFamily="34" charset="0"/>
              <a:buChar char="•"/>
            </a:pPr>
            <a:r>
              <a:rPr kumimoji="1" lang="en" altLang="zh-CN" sz="1050" dirty="0">
                <a:latin typeface="Calibri" panose="020F0502020204030204" pitchFamily="34" charset="0"/>
                <a:cs typeface="Calibri" panose="020F0502020204030204" pitchFamily="34" charset="0"/>
              </a:rPr>
              <a:t>Flexible docking with WeChat development tools</a:t>
            </a:r>
            <a:endParaRPr kumimoji="1" lang="zh-CN" altLang="en-US" sz="1050" dirty="0">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19F92954-B81C-124D-AFD0-39F6775E3F37}"/>
              </a:ext>
            </a:extLst>
          </p:cNvPr>
          <p:cNvPicPr>
            <a:picLocks noChangeAspect="1"/>
          </p:cNvPicPr>
          <p:nvPr/>
        </p:nvPicPr>
        <p:blipFill>
          <a:blip r:embed="rId4"/>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791193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椭圆 173">
            <a:extLst>
              <a:ext uri="{FF2B5EF4-FFF2-40B4-BE49-F238E27FC236}">
                <a16:creationId xmlns:a16="http://schemas.microsoft.com/office/drawing/2014/main" id="{3A97CD68-5AF8-8240-96A1-D02FEE87FFC0}"/>
              </a:ext>
            </a:extLst>
          </p:cNvPr>
          <p:cNvSpPr/>
          <p:nvPr/>
        </p:nvSpPr>
        <p:spPr>
          <a:xfrm>
            <a:off x="10336150" y="5895222"/>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30" name="椭圆 173">
            <a:extLst>
              <a:ext uri="{FF2B5EF4-FFF2-40B4-BE49-F238E27FC236}">
                <a16:creationId xmlns:a16="http://schemas.microsoft.com/office/drawing/2014/main" id="{6CD9F7B0-3476-584C-9D8F-D0041D985A3E}"/>
              </a:ext>
            </a:extLst>
          </p:cNvPr>
          <p:cNvSpPr/>
          <p:nvPr/>
        </p:nvSpPr>
        <p:spPr>
          <a:xfrm>
            <a:off x="9341001" y="5891159"/>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9" name="椭圆 173">
            <a:extLst>
              <a:ext uri="{FF2B5EF4-FFF2-40B4-BE49-F238E27FC236}">
                <a16:creationId xmlns:a16="http://schemas.microsoft.com/office/drawing/2014/main" id="{07919BC0-75F1-AC48-BBBF-95C9872D20B2}"/>
              </a:ext>
            </a:extLst>
          </p:cNvPr>
          <p:cNvSpPr/>
          <p:nvPr/>
        </p:nvSpPr>
        <p:spPr>
          <a:xfrm>
            <a:off x="8345263" y="5881841"/>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8" name="椭圆 173">
            <a:extLst>
              <a:ext uri="{FF2B5EF4-FFF2-40B4-BE49-F238E27FC236}">
                <a16:creationId xmlns:a16="http://schemas.microsoft.com/office/drawing/2014/main" id="{FB608A08-97FB-6E49-A33E-7D7775DF4B57}"/>
              </a:ext>
            </a:extLst>
          </p:cNvPr>
          <p:cNvSpPr/>
          <p:nvPr/>
        </p:nvSpPr>
        <p:spPr>
          <a:xfrm>
            <a:off x="7332180" y="5882111"/>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7" name="椭圆 173">
            <a:extLst>
              <a:ext uri="{FF2B5EF4-FFF2-40B4-BE49-F238E27FC236}">
                <a16:creationId xmlns:a16="http://schemas.microsoft.com/office/drawing/2014/main" id="{1BD0F694-6157-F647-8695-0F42543ACD35}"/>
              </a:ext>
            </a:extLst>
          </p:cNvPr>
          <p:cNvSpPr/>
          <p:nvPr/>
        </p:nvSpPr>
        <p:spPr>
          <a:xfrm>
            <a:off x="6391448" y="5898924"/>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6" name="椭圆 173">
            <a:extLst>
              <a:ext uri="{FF2B5EF4-FFF2-40B4-BE49-F238E27FC236}">
                <a16:creationId xmlns:a16="http://schemas.microsoft.com/office/drawing/2014/main" id="{1F250C06-E428-D04B-948F-03E77F494096}"/>
              </a:ext>
            </a:extLst>
          </p:cNvPr>
          <p:cNvSpPr/>
          <p:nvPr/>
        </p:nvSpPr>
        <p:spPr>
          <a:xfrm>
            <a:off x="5436611" y="5920845"/>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5" name="椭圆 173">
            <a:extLst>
              <a:ext uri="{FF2B5EF4-FFF2-40B4-BE49-F238E27FC236}">
                <a16:creationId xmlns:a16="http://schemas.microsoft.com/office/drawing/2014/main" id="{306FE3EB-9F7A-004F-A066-985B5CCF8B2D}"/>
              </a:ext>
            </a:extLst>
          </p:cNvPr>
          <p:cNvSpPr/>
          <p:nvPr/>
        </p:nvSpPr>
        <p:spPr>
          <a:xfrm>
            <a:off x="10287243" y="5145238"/>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4" name="椭圆 173">
            <a:extLst>
              <a:ext uri="{FF2B5EF4-FFF2-40B4-BE49-F238E27FC236}">
                <a16:creationId xmlns:a16="http://schemas.microsoft.com/office/drawing/2014/main" id="{8241B094-2408-8542-87E4-E7A2137E546F}"/>
              </a:ext>
            </a:extLst>
          </p:cNvPr>
          <p:cNvSpPr/>
          <p:nvPr/>
        </p:nvSpPr>
        <p:spPr>
          <a:xfrm>
            <a:off x="9303879" y="5140109"/>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3" name="椭圆 173">
            <a:extLst>
              <a:ext uri="{FF2B5EF4-FFF2-40B4-BE49-F238E27FC236}">
                <a16:creationId xmlns:a16="http://schemas.microsoft.com/office/drawing/2014/main" id="{7002F55E-70EE-6F42-8066-42C8F83FBB2A}"/>
              </a:ext>
            </a:extLst>
          </p:cNvPr>
          <p:cNvSpPr/>
          <p:nvPr/>
        </p:nvSpPr>
        <p:spPr>
          <a:xfrm>
            <a:off x="8371926" y="5158273"/>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22" name="椭圆 173">
            <a:extLst>
              <a:ext uri="{FF2B5EF4-FFF2-40B4-BE49-F238E27FC236}">
                <a16:creationId xmlns:a16="http://schemas.microsoft.com/office/drawing/2014/main" id="{FF735036-98AF-4449-8C83-7662580445DD}"/>
              </a:ext>
            </a:extLst>
          </p:cNvPr>
          <p:cNvSpPr/>
          <p:nvPr/>
        </p:nvSpPr>
        <p:spPr>
          <a:xfrm>
            <a:off x="7359974" y="5166897"/>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113" name="椭圆 173">
            <a:extLst>
              <a:ext uri="{FF2B5EF4-FFF2-40B4-BE49-F238E27FC236}">
                <a16:creationId xmlns:a16="http://schemas.microsoft.com/office/drawing/2014/main" id="{8D29C409-117B-4D4A-9DED-8A87D4CAF7B7}"/>
              </a:ext>
            </a:extLst>
          </p:cNvPr>
          <p:cNvSpPr/>
          <p:nvPr/>
        </p:nvSpPr>
        <p:spPr>
          <a:xfrm>
            <a:off x="6376061" y="5175522"/>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Analysis</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141" name="文本框 58">
            <a:extLst>
              <a:ext uri="{FF2B5EF4-FFF2-40B4-BE49-F238E27FC236}">
                <a16:creationId xmlns:a16="http://schemas.microsoft.com/office/drawing/2014/main" id="{A44DFC32-85B7-46AC-5575-858A0439C291}"/>
              </a:ext>
            </a:extLst>
          </p:cNvPr>
          <p:cNvSpPr txBox="1"/>
          <p:nvPr/>
        </p:nvSpPr>
        <p:spPr>
          <a:xfrm>
            <a:off x="2296746" y="1206287"/>
            <a:ext cx="1105297" cy="461665"/>
          </a:xfrm>
          <a:prstGeom prst="rect">
            <a:avLst/>
          </a:prstGeom>
          <a:noFill/>
        </p:spPr>
        <p:txBody>
          <a:bodyPr wrap="square" rtlCol="0">
            <a:spAutoFit/>
          </a:bodyPr>
          <a:lstStyle/>
          <a:p>
            <a:pPr algn="ctr" defTabSz="412750" hangingPunct="0">
              <a:defRPr/>
            </a:pP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a:rPr>
              <a:t>Monitoring configuration</a:t>
            </a:r>
            <a:endPar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grpSp>
        <p:nvGrpSpPr>
          <p:cNvPr id="142" name="组合 5">
            <a:extLst>
              <a:ext uri="{FF2B5EF4-FFF2-40B4-BE49-F238E27FC236}">
                <a16:creationId xmlns:a16="http://schemas.microsoft.com/office/drawing/2014/main" id="{831E0CCD-4FB0-08E4-0156-A6D936A7F6A8}"/>
              </a:ext>
            </a:extLst>
          </p:cNvPr>
          <p:cNvGrpSpPr/>
          <p:nvPr/>
        </p:nvGrpSpPr>
        <p:grpSpPr>
          <a:xfrm>
            <a:off x="585788" y="1113398"/>
            <a:ext cx="1526274" cy="1212847"/>
            <a:chOff x="1375410" y="1747811"/>
            <a:chExt cx="1949463" cy="1606059"/>
          </a:xfrm>
        </p:grpSpPr>
        <p:sp>
          <p:nvSpPr>
            <p:cNvPr id="143" name="六边形 45">
              <a:extLst>
                <a:ext uri="{FF2B5EF4-FFF2-40B4-BE49-F238E27FC236}">
                  <a16:creationId xmlns:a16="http://schemas.microsoft.com/office/drawing/2014/main" id="{483993C7-86C8-7A2F-336F-6F1F262B226E}"/>
                </a:ext>
              </a:extLst>
            </p:cNvPr>
            <p:cNvSpPr/>
            <p:nvPr/>
          </p:nvSpPr>
          <p:spPr>
            <a:xfrm>
              <a:off x="1375410" y="1751304"/>
              <a:ext cx="1949463" cy="1602566"/>
            </a:xfrm>
            <a:prstGeom prst="hexagon">
              <a:avLst/>
            </a:prstGeom>
            <a:solidFill>
              <a:srgbClr val="0067EE"/>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44" name="矩形: 圆角 44">
              <a:extLst>
                <a:ext uri="{FF2B5EF4-FFF2-40B4-BE49-F238E27FC236}">
                  <a16:creationId xmlns:a16="http://schemas.microsoft.com/office/drawing/2014/main" id="{1CE9545E-23C9-1CA5-D378-4E9F29A080DB}"/>
                </a:ext>
              </a:extLst>
            </p:cNvPr>
            <p:cNvSpPr/>
            <p:nvPr/>
          </p:nvSpPr>
          <p:spPr>
            <a:xfrm>
              <a:off x="1727039" y="1747811"/>
              <a:ext cx="1246206" cy="1602549"/>
            </a:xfrm>
            <a:prstGeom prst="roundRect">
              <a:avLst>
                <a:gd name="adj" fmla="val 0"/>
              </a:avLst>
            </a:prstGeom>
            <a:no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algn="ctr" defTabSz="412750" hangingPunct="0">
                <a:defRPr/>
              </a:pPr>
              <a:r>
                <a:rPr lang="en-US"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SDK</a:t>
              </a:r>
            </a:p>
          </p:txBody>
        </p:sp>
      </p:grpSp>
      <p:grpSp>
        <p:nvGrpSpPr>
          <p:cNvPr id="145" name="组合 208">
            <a:extLst>
              <a:ext uri="{FF2B5EF4-FFF2-40B4-BE49-F238E27FC236}">
                <a16:creationId xmlns:a16="http://schemas.microsoft.com/office/drawing/2014/main" id="{24E01BA6-88EB-B273-43D2-D59917F21E74}"/>
              </a:ext>
            </a:extLst>
          </p:cNvPr>
          <p:cNvGrpSpPr/>
          <p:nvPr/>
        </p:nvGrpSpPr>
        <p:grpSpPr>
          <a:xfrm>
            <a:off x="585788" y="2491274"/>
            <a:ext cx="1526274" cy="1210209"/>
            <a:chOff x="1375410" y="3572403"/>
            <a:chExt cx="1949463" cy="1602566"/>
          </a:xfrm>
        </p:grpSpPr>
        <p:sp>
          <p:nvSpPr>
            <p:cNvPr id="146" name="六边形 44">
              <a:extLst>
                <a:ext uri="{FF2B5EF4-FFF2-40B4-BE49-F238E27FC236}">
                  <a16:creationId xmlns:a16="http://schemas.microsoft.com/office/drawing/2014/main" id="{78590CF2-C574-56F7-AEE8-3D6FEC582541}"/>
                </a:ext>
              </a:extLst>
            </p:cNvPr>
            <p:cNvSpPr/>
            <p:nvPr/>
          </p:nvSpPr>
          <p:spPr>
            <a:xfrm>
              <a:off x="1375410" y="3572403"/>
              <a:ext cx="1949463" cy="1602566"/>
            </a:xfrm>
            <a:prstGeom prst="hexagon">
              <a:avLst/>
            </a:prstGeom>
            <a:solidFill>
              <a:srgbClr val="0067EE"/>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47" name="矩形: 圆角 45">
              <a:extLst>
                <a:ext uri="{FF2B5EF4-FFF2-40B4-BE49-F238E27FC236}">
                  <a16:creationId xmlns:a16="http://schemas.microsoft.com/office/drawing/2014/main" id="{456A30E2-8743-3D3E-3659-BF64E8C9D7AE}"/>
                </a:ext>
              </a:extLst>
            </p:cNvPr>
            <p:cNvSpPr/>
            <p:nvPr/>
          </p:nvSpPr>
          <p:spPr>
            <a:xfrm>
              <a:off x="1723325" y="3572414"/>
              <a:ext cx="1253633" cy="1602546"/>
            </a:xfrm>
            <a:prstGeom prst="roundRect">
              <a:avLst>
                <a:gd name="adj" fmla="val 0"/>
              </a:avLst>
            </a:prstGeom>
            <a:no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algn="ctr" defTabSz="412750" hangingPunct="0">
                <a:defRPr/>
              </a:pPr>
              <a:r>
                <a:rPr lang="en"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Analysis report</a:t>
              </a:r>
              <a:endParaRPr lang="zh-CN" altLang="en-US"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48" name="三角形 71">
              <a:extLst>
                <a:ext uri="{FF2B5EF4-FFF2-40B4-BE49-F238E27FC236}">
                  <a16:creationId xmlns:a16="http://schemas.microsoft.com/office/drawing/2014/main" id="{FE32061D-3509-8147-3085-8FF4487CCDFC}"/>
                </a:ext>
              </a:extLst>
            </p:cNvPr>
            <p:cNvSpPr>
              <a:spLocks/>
            </p:cNvSpPr>
            <p:nvPr/>
          </p:nvSpPr>
          <p:spPr>
            <a:xfrm rot="10800000">
              <a:off x="2233189" y="3803398"/>
              <a:ext cx="233905" cy="169005"/>
            </a:xfrm>
            <a:prstGeom prst="triangle">
              <a:avLst/>
            </a:prstGeom>
            <a:solidFill>
              <a:schemeClr val="tx1"/>
            </a:solidFill>
            <a:ln w="12700" cap="flat" cmpd="sng" algn="ctr">
              <a:noFill/>
              <a:prstDash val="solid"/>
              <a:miter lim="800000"/>
            </a:ln>
            <a:effectLst/>
          </p:spPr>
          <p:txBody>
            <a:bodyPr rtlCol="0" anchor="ctr"/>
            <a:lstStyle/>
            <a:p>
              <a:pPr algn="ctr">
                <a:defRPr/>
              </a:pPr>
              <a:endParaRPr kumimoji="1" lang="zh-CN" altLang="en-US" sz="1400" kern="0">
                <a:latin typeface="Microsoft YaHei" panose="020B0503020204020204" pitchFamily="34" charset="-122"/>
                <a:ea typeface="Microsoft YaHei" panose="020B0503020204020204" pitchFamily="34" charset="-122"/>
              </a:endParaRPr>
            </a:p>
          </p:txBody>
        </p:sp>
      </p:grpSp>
      <p:grpSp>
        <p:nvGrpSpPr>
          <p:cNvPr id="149" name="组合 209">
            <a:extLst>
              <a:ext uri="{FF2B5EF4-FFF2-40B4-BE49-F238E27FC236}">
                <a16:creationId xmlns:a16="http://schemas.microsoft.com/office/drawing/2014/main" id="{034D95B7-3980-CE06-8A69-4B8D4979EB42}"/>
              </a:ext>
            </a:extLst>
          </p:cNvPr>
          <p:cNvGrpSpPr/>
          <p:nvPr/>
        </p:nvGrpSpPr>
        <p:grpSpPr>
          <a:xfrm>
            <a:off x="585788" y="3869803"/>
            <a:ext cx="1526274" cy="1211036"/>
            <a:chOff x="1375410" y="5397859"/>
            <a:chExt cx="1949463" cy="1603662"/>
          </a:xfrm>
        </p:grpSpPr>
        <p:sp>
          <p:nvSpPr>
            <p:cNvPr id="150" name="六边形 46">
              <a:extLst>
                <a:ext uri="{FF2B5EF4-FFF2-40B4-BE49-F238E27FC236}">
                  <a16:creationId xmlns:a16="http://schemas.microsoft.com/office/drawing/2014/main" id="{1DD2B30F-3B0E-64E6-ABAB-450414D619FC}"/>
                </a:ext>
              </a:extLst>
            </p:cNvPr>
            <p:cNvSpPr/>
            <p:nvPr/>
          </p:nvSpPr>
          <p:spPr>
            <a:xfrm>
              <a:off x="1375410" y="5398955"/>
              <a:ext cx="1949463" cy="1602566"/>
            </a:xfrm>
            <a:prstGeom prst="hexagon">
              <a:avLst/>
            </a:prstGeom>
            <a:solidFill>
              <a:srgbClr val="0067EE"/>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51" name="矩形: 圆角 46">
              <a:extLst>
                <a:ext uri="{FF2B5EF4-FFF2-40B4-BE49-F238E27FC236}">
                  <a16:creationId xmlns:a16="http://schemas.microsoft.com/office/drawing/2014/main" id="{3E4C6AD7-A1C3-4B25-229C-67761F999C92}"/>
                </a:ext>
              </a:extLst>
            </p:cNvPr>
            <p:cNvSpPr/>
            <p:nvPr/>
          </p:nvSpPr>
          <p:spPr>
            <a:xfrm>
              <a:off x="1730251" y="5397859"/>
              <a:ext cx="1239781" cy="1602543"/>
            </a:xfrm>
            <a:prstGeom prst="roundRect">
              <a:avLst>
                <a:gd name="adj" fmla="val 0"/>
              </a:avLst>
            </a:prstGeom>
            <a:no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algn="ctr" defTabSz="412750" hangingPunct="0">
                <a:defRPr/>
              </a:pPr>
              <a:r>
                <a:rPr lang="en-US"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Data</a:t>
              </a:r>
              <a:r>
                <a:rPr lang="zh-CN" altLang="en-US"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 </a:t>
              </a:r>
              <a:r>
                <a:rPr lang="en-US"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Storage</a:t>
              </a:r>
              <a:endParaRPr lang="zh-CN" altLang="en-US"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52" name="三角形 72">
              <a:extLst>
                <a:ext uri="{FF2B5EF4-FFF2-40B4-BE49-F238E27FC236}">
                  <a16:creationId xmlns:a16="http://schemas.microsoft.com/office/drawing/2014/main" id="{CCC06B2A-7E3D-081A-FB2F-EA9E406C8009}"/>
                </a:ext>
              </a:extLst>
            </p:cNvPr>
            <p:cNvSpPr>
              <a:spLocks/>
            </p:cNvSpPr>
            <p:nvPr/>
          </p:nvSpPr>
          <p:spPr>
            <a:xfrm rot="10800000">
              <a:off x="2233189" y="5675086"/>
              <a:ext cx="233905" cy="167214"/>
            </a:xfrm>
            <a:prstGeom prst="triangle">
              <a:avLst/>
            </a:prstGeom>
            <a:solidFill>
              <a:schemeClr val="tx1"/>
            </a:solidFill>
            <a:ln w="12700" cap="flat" cmpd="sng" algn="ctr">
              <a:noFill/>
              <a:prstDash val="solid"/>
              <a:miter lim="800000"/>
            </a:ln>
            <a:effectLst/>
          </p:spPr>
          <p:txBody>
            <a:bodyPr rtlCol="0" anchor="ctr"/>
            <a:lstStyle/>
            <a:p>
              <a:pPr algn="ctr">
                <a:defRPr/>
              </a:pPr>
              <a:endParaRPr kumimoji="1" lang="zh-CN" altLang="en-US" sz="1400" kern="0">
                <a:latin typeface="Microsoft YaHei" panose="020B0503020204020204" pitchFamily="34" charset="-122"/>
                <a:ea typeface="Microsoft YaHei" panose="020B0503020204020204" pitchFamily="34" charset="-122"/>
              </a:endParaRPr>
            </a:p>
          </p:txBody>
        </p:sp>
      </p:grpSp>
      <p:grpSp>
        <p:nvGrpSpPr>
          <p:cNvPr id="153" name="组合 210">
            <a:extLst>
              <a:ext uri="{FF2B5EF4-FFF2-40B4-BE49-F238E27FC236}">
                <a16:creationId xmlns:a16="http://schemas.microsoft.com/office/drawing/2014/main" id="{665D3896-01C6-618A-A700-6F32849D2E57}"/>
              </a:ext>
            </a:extLst>
          </p:cNvPr>
          <p:cNvGrpSpPr/>
          <p:nvPr/>
        </p:nvGrpSpPr>
        <p:grpSpPr>
          <a:xfrm>
            <a:off x="585788" y="5239906"/>
            <a:ext cx="1526274" cy="1216576"/>
            <a:chOff x="1375410" y="7212159"/>
            <a:chExt cx="1949463" cy="1610998"/>
          </a:xfrm>
        </p:grpSpPr>
        <p:sp>
          <p:nvSpPr>
            <p:cNvPr id="154" name="六边形 47">
              <a:extLst>
                <a:ext uri="{FF2B5EF4-FFF2-40B4-BE49-F238E27FC236}">
                  <a16:creationId xmlns:a16="http://schemas.microsoft.com/office/drawing/2014/main" id="{3C248A5F-0BA3-FA3B-83A5-217FDC448E3F}"/>
                </a:ext>
              </a:extLst>
            </p:cNvPr>
            <p:cNvSpPr/>
            <p:nvPr/>
          </p:nvSpPr>
          <p:spPr>
            <a:xfrm>
              <a:off x="1375410" y="7212159"/>
              <a:ext cx="1949463" cy="1602566"/>
            </a:xfrm>
            <a:prstGeom prst="hexagon">
              <a:avLst/>
            </a:prstGeom>
            <a:solidFill>
              <a:srgbClr val="0067EE"/>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55" name="矩形: 圆角 47">
              <a:extLst>
                <a:ext uri="{FF2B5EF4-FFF2-40B4-BE49-F238E27FC236}">
                  <a16:creationId xmlns:a16="http://schemas.microsoft.com/office/drawing/2014/main" id="{A09523C4-90F4-5554-6244-C3ECE916BEB6}"/>
                </a:ext>
              </a:extLst>
            </p:cNvPr>
            <p:cNvSpPr/>
            <p:nvPr/>
          </p:nvSpPr>
          <p:spPr>
            <a:xfrm>
              <a:off x="1730253" y="7218202"/>
              <a:ext cx="1239778" cy="1604955"/>
            </a:xfrm>
            <a:prstGeom prst="roundRect">
              <a:avLst>
                <a:gd name="adj" fmla="val 0"/>
              </a:avLst>
            </a:prstGeom>
            <a:no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algn="ctr" defTabSz="412750" hangingPunct="0">
                <a:defRPr/>
              </a:pPr>
              <a:r>
                <a:rPr lang="en-US"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Web</a:t>
              </a:r>
              <a:r>
                <a:rPr lang="zh-CN" altLang="en-US"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 </a:t>
              </a:r>
              <a:r>
                <a:rPr lang="en-US" altLang="zh-CN"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rPr>
                <a:t>Service</a:t>
              </a:r>
              <a:endParaRPr lang="zh-CN" altLang="en-US" sz="1400" b="1"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56" name="三角形 73">
              <a:extLst>
                <a:ext uri="{FF2B5EF4-FFF2-40B4-BE49-F238E27FC236}">
                  <a16:creationId xmlns:a16="http://schemas.microsoft.com/office/drawing/2014/main" id="{92153814-D0E7-2CEB-6FF6-60A8EA96F074}"/>
                </a:ext>
              </a:extLst>
            </p:cNvPr>
            <p:cNvSpPr>
              <a:spLocks/>
            </p:cNvSpPr>
            <p:nvPr/>
          </p:nvSpPr>
          <p:spPr>
            <a:xfrm rot="10800000">
              <a:off x="2233189" y="7544983"/>
              <a:ext cx="233905" cy="167214"/>
            </a:xfrm>
            <a:prstGeom prst="triangle">
              <a:avLst/>
            </a:prstGeom>
            <a:solidFill>
              <a:schemeClr val="tx1"/>
            </a:solidFill>
            <a:ln w="12700" cap="flat" cmpd="sng" algn="ctr">
              <a:noFill/>
              <a:prstDash val="solid"/>
              <a:miter lim="800000"/>
            </a:ln>
            <a:effectLst/>
          </p:spPr>
          <p:txBody>
            <a:bodyPr rtlCol="0" anchor="ctr"/>
            <a:lstStyle/>
            <a:p>
              <a:pPr algn="ctr">
                <a:defRPr/>
              </a:pPr>
              <a:endParaRPr kumimoji="1" lang="zh-CN" altLang="en-US" sz="1400" kern="0">
                <a:latin typeface="Microsoft YaHei" panose="020B0503020204020204" pitchFamily="34" charset="-122"/>
                <a:ea typeface="Microsoft YaHei" panose="020B0503020204020204" pitchFamily="34" charset="-122"/>
              </a:endParaRPr>
            </a:p>
          </p:txBody>
        </p:sp>
      </p:grpSp>
      <p:cxnSp>
        <p:nvCxnSpPr>
          <p:cNvPr id="157" name="直线连接符 74">
            <a:extLst>
              <a:ext uri="{FF2B5EF4-FFF2-40B4-BE49-F238E27FC236}">
                <a16:creationId xmlns:a16="http://schemas.microsoft.com/office/drawing/2014/main" id="{B81F8253-E642-5A2A-B1DB-BD8986371C82}"/>
              </a:ext>
            </a:extLst>
          </p:cNvPr>
          <p:cNvCxnSpPr>
            <a:cxnSpLocks/>
          </p:cNvCxnSpPr>
          <p:nvPr/>
        </p:nvCxnSpPr>
        <p:spPr>
          <a:xfrm>
            <a:off x="1348925" y="1906031"/>
            <a:ext cx="0" cy="754133"/>
          </a:xfrm>
          <a:prstGeom prst="line">
            <a:avLst/>
          </a:prstGeom>
          <a:noFill/>
          <a:ln w="25400" cap="flat" cmpd="sng" algn="ctr">
            <a:solidFill>
              <a:schemeClr val="tx1"/>
            </a:solidFill>
            <a:prstDash val="dash"/>
            <a:miter lim="800000"/>
          </a:ln>
          <a:effectLst/>
        </p:spPr>
      </p:cxnSp>
      <p:cxnSp>
        <p:nvCxnSpPr>
          <p:cNvPr id="158" name="直线连接符 75">
            <a:extLst>
              <a:ext uri="{FF2B5EF4-FFF2-40B4-BE49-F238E27FC236}">
                <a16:creationId xmlns:a16="http://schemas.microsoft.com/office/drawing/2014/main" id="{6898C219-5810-0A4A-F471-0F59B906B97E}"/>
              </a:ext>
            </a:extLst>
          </p:cNvPr>
          <p:cNvCxnSpPr>
            <a:cxnSpLocks/>
          </p:cNvCxnSpPr>
          <p:nvPr/>
        </p:nvCxnSpPr>
        <p:spPr>
          <a:xfrm>
            <a:off x="1348925" y="3331966"/>
            <a:ext cx="0" cy="754133"/>
          </a:xfrm>
          <a:prstGeom prst="line">
            <a:avLst/>
          </a:prstGeom>
          <a:noFill/>
          <a:ln w="25400" cap="flat" cmpd="sng" algn="ctr">
            <a:solidFill>
              <a:schemeClr val="tx1"/>
            </a:solidFill>
            <a:prstDash val="dash"/>
            <a:miter lim="800000"/>
          </a:ln>
          <a:effectLst/>
        </p:spPr>
      </p:cxnSp>
      <p:cxnSp>
        <p:nvCxnSpPr>
          <p:cNvPr id="159" name="直线连接符 76">
            <a:extLst>
              <a:ext uri="{FF2B5EF4-FFF2-40B4-BE49-F238E27FC236}">
                <a16:creationId xmlns:a16="http://schemas.microsoft.com/office/drawing/2014/main" id="{1B4DCECD-470F-10F3-0F3C-9F68AC5C868E}"/>
              </a:ext>
            </a:extLst>
          </p:cNvPr>
          <p:cNvCxnSpPr>
            <a:cxnSpLocks/>
          </p:cNvCxnSpPr>
          <p:nvPr/>
        </p:nvCxnSpPr>
        <p:spPr>
          <a:xfrm>
            <a:off x="1348925" y="4736131"/>
            <a:ext cx="0" cy="754133"/>
          </a:xfrm>
          <a:prstGeom prst="line">
            <a:avLst/>
          </a:prstGeom>
          <a:noFill/>
          <a:ln w="25400" cap="flat" cmpd="sng" algn="ctr">
            <a:solidFill>
              <a:schemeClr val="tx1"/>
            </a:solidFill>
            <a:prstDash val="dash"/>
            <a:miter lim="800000"/>
          </a:ln>
          <a:effectLst/>
        </p:spPr>
      </p:cxnSp>
      <p:grpSp>
        <p:nvGrpSpPr>
          <p:cNvPr id="160" name="组合 4">
            <a:extLst>
              <a:ext uri="{FF2B5EF4-FFF2-40B4-BE49-F238E27FC236}">
                <a16:creationId xmlns:a16="http://schemas.microsoft.com/office/drawing/2014/main" id="{F2E55204-208D-5EDA-14C4-9892F21F7AEB}"/>
              </a:ext>
            </a:extLst>
          </p:cNvPr>
          <p:cNvGrpSpPr/>
          <p:nvPr/>
        </p:nvGrpSpPr>
        <p:grpSpPr>
          <a:xfrm>
            <a:off x="3446016" y="1116863"/>
            <a:ext cx="8545960" cy="1210209"/>
            <a:chOff x="5028691" y="1752399"/>
            <a:chExt cx="10915493" cy="1602566"/>
          </a:xfrm>
        </p:grpSpPr>
        <p:sp>
          <p:nvSpPr>
            <p:cNvPr id="161" name="六边形 48">
              <a:extLst>
                <a:ext uri="{FF2B5EF4-FFF2-40B4-BE49-F238E27FC236}">
                  <a16:creationId xmlns:a16="http://schemas.microsoft.com/office/drawing/2014/main" id="{16A2F398-8506-7EA0-28A8-D10D42DD9447}"/>
                </a:ext>
              </a:extLst>
            </p:cNvPr>
            <p:cNvSpPr/>
            <p:nvPr/>
          </p:nvSpPr>
          <p:spPr>
            <a:xfrm>
              <a:off x="5028722" y="1752399"/>
              <a:ext cx="10915462" cy="1602566"/>
            </a:xfrm>
            <a:prstGeom prst="hexagon">
              <a:avLst/>
            </a:prstGeom>
            <a:noFill/>
            <a:ln w="12700" cap="flat">
              <a:solidFill>
                <a:srgbClr val="00A2FF"/>
              </a:solid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latin typeface="Microsoft YaHei" panose="020B0503020204020204" pitchFamily="34" charset="-122"/>
                <a:ea typeface="Microsoft YaHei" panose="020B0503020204020204" pitchFamily="34" charset="-122"/>
                <a:cs typeface="Helvetica Neue Medium"/>
                <a:sym typeface="Helvetica Neue Medium"/>
              </a:endParaRPr>
            </a:p>
          </p:txBody>
        </p:sp>
        <p:cxnSp>
          <p:nvCxnSpPr>
            <p:cNvPr id="162" name="直接连接符 17">
              <a:extLst>
                <a:ext uri="{FF2B5EF4-FFF2-40B4-BE49-F238E27FC236}">
                  <a16:creationId xmlns:a16="http://schemas.microsoft.com/office/drawing/2014/main" id="{5E175B35-F6C8-60E3-759C-12B824D9040F}"/>
                </a:ext>
              </a:extLst>
            </p:cNvPr>
            <p:cNvCxnSpPr>
              <a:cxnSpLocks/>
            </p:cNvCxnSpPr>
            <p:nvPr/>
          </p:nvCxnSpPr>
          <p:spPr>
            <a:xfrm>
              <a:off x="7050781" y="2553682"/>
              <a:ext cx="7670779" cy="0"/>
            </a:xfrm>
            <a:prstGeom prst="line">
              <a:avLst/>
            </a:prstGeom>
            <a:noFill/>
            <a:ln w="19050" cap="flat" cmpd="sng" algn="ctr">
              <a:solidFill>
                <a:srgbClr val="00D1E9"/>
              </a:solidFill>
              <a:prstDash val="solid"/>
              <a:miter lim="800000"/>
            </a:ln>
            <a:effectLst/>
          </p:spPr>
        </p:cxnSp>
        <p:sp>
          <p:nvSpPr>
            <p:cNvPr id="163" name="文本框 50">
              <a:extLst>
                <a:ext uri="{FF2B5EF4-FFF2-40B4-BE49-F238E27FC236}">
                  <a16:creationId xmlns:a16="http://schemas.microsoft.com/office/drawing/2014/main" id="{FBCCBAEC-D1C0-1AC2-9C81-BC02748B02DF}"/>
                </a:ext>
              </a:extLst>
            </p:cNvPr>
            <p:cNvSpPr txBox="1"/>
            <p:nvPr/>
          </p:nvSpPr>
          <p:spPr>
            <a:xfrm>
              <a:off x="7975959" y="1887145"/>
              <a:ext cx="1064350" cy="366804"/>
            </a:xfrm>
            <a:prstGeom prst="rect">
              <a:avLst/>
            </a:prstGeom>
            <a:noFill/>
          </p:spPr>
          <p:txBody>
            <a:bodyPr wrap="square" rtlCol="0">
              <a:spAutoFit/>
            </a:bodyPr>
            <a:lstStyle/>
            <a:p>
              <a:pPr algn="ctr" defTabSz="412750" hangingPunct="0">
                <a:defRPr/>
              </a:pPr>
              <a:r>
                <a:rPr lang="en"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Event</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4" name="文本框 51">
              <a:extLst>
                <a:ext uri="{FF2B5EF4-FFF2-40B4-BE49-F238E27FC236}">
                  <a16:creationId xmlns:a16="http://schemas.microsoft.com/office/drawing/2014/main" id="{0706B2C1-956F-80B9-B676-A23D428827E7}"/>
                </a:ext>
              </a:extLst>
            </p:cNvPr>
            <p:cNvSpPr txBox="1"/>
            <p:nvPr/>
          </p:nvSpPr>
          <p:spPr>
            <a:xfrm>
              <a:off x="9092943" y="1887145"/>
              <a:ext cx="1064350"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Behavior</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5" name="文本框 53">
              <a:extLst>
                <a:ext uri="{FF2B5EF4-FFF2-40B4-BE49-F238E27FC236}">
                  <a16:creationId xmlns:a16="http://schemas.microsoft.com/office/drawing/2014/main" id="{0E082FBC-0324-AB5C-A6AF-4B6FC6DCF4F1}"/>
                </a:ext>
              </a:extLst>
            </p:cNvPr>
            <p:cNvSpPr txBox="1"/>
            <p:nvPr/>
          </p:nvSpPr>
          <p:spPr>
            <a:xfrm>
              <a:off x="11226996" y="1887145"/>
              <a:ext cx="1763486"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Anomaly</a:t>
              </a:r>
              <a:r>
                <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rPr>
                <a:t> </a:t>
              </a: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Analysis</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6" name="文本框 54">
              <a:extLst>
                <a:ext uri="{FF2B5EF4-FFF2-40B4-BE49-F238E27FC236}">
                  <a16:creationId xmlns:a16="http://schemas.microsoft.com/office/drawing/2014/main" id="{840C94AF-FE48-C8D8-78D5-FEE468E39F57}"/>
                </a:ext>
              </a:extLst>
            </p:cNvPr>
            <p:cNvSpPr txBox="1"/>
            <p:nvPr/>
          </p:nvSpPr>
          <p:spPr>
            <a:xfrm>
              <a:off x="12645725" y="1887145"/>
              <a:ext cx="1688917"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User</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7" name="文本框 55">
              <a:extLst>
                <a:ext uri="{FF2B5EF4-FFF2-40B4-BE49-F238E27FC236}">
                  <a16:creationId xmlns:a16="http://schemas.microsoft.com/office/drawing/2014/main" id="{197CD110-1260-4F17-13E9-67BAEE0EE0F7}"/>
                </a:ext>
              </a:extLst>
            </p:cNvPr>
            <p:cNvSpPr txBox="1"/>
            <p:nvPr/>
          </p:nvSpPr>
          <p:spPr>
            <a:xfrm>
              <a:off x="7321582" y="2836777"/>
              <a:ext cx="1615306"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Slow</a:t>
              </a:r>
              <a:r>
                <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rPr>
                <a:t> </a:t>
              </a: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Loading</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8" name="文本框 56">
              <a:extLst>
                <a:ext uri="{FF2B5EF4-FFF2-40B4-BE49-F238E27FC236}">
                  <a16:creationId xmlns:a16="http://schemas.microsoft.com/office/drawing/2014/main" id="{4229A726-C949-9FDF-A804-0CB12E29D86D}"/>
                </a:ext>
              </a:extLst>
            </p:cNvPr>
            <p:cNvSpPr txBox="1"/>
            <p:nvPr/>
          </p:nvSpPr>
          <p:spPr>
            <a:xfrm>
              <a:off x="10073296" y="2824603"/>
              <a:ext cx="1615306"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Slow</a:t>
              </a:r>
              <a:r>
                <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rPr>
                <a:t> </a:t>
              </a: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Request</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69" name="文本框 57">
              <a:extLst>
                <a:ext uri="{FF2B5EF4-FFF2-40B4-BE49-F238E27FC236}">
                  <a16:creationId xmlns:a16="http://schemas.microsoft.com/office/drawing/2014/main" id="{9A5F1C18-2202-3143-A959-D6C6D6861FEE}"/>
                </a:ext>
              </a:extLst>
            </p:cNvPr>
            <p:cNvSpPr txBox="1"/>
            <p:nvPr/>
          </p:nvSpPr>
          <p:spPr>
            <a:xfrm>
              <a:off x="12689043" y="2840466"/>
              <a:ext cx="1615306"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JS</a:t>
              </a:r>
              <a:r>
                <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rPr>
                <a:t> </a:t>
              </a: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Error</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70" name="六边形 63">
              <a:extLst>
                <a:ext uri="{FF2B5EF4-FFF2-40B4-BE49-F238E27FC236}">
                  <a16:creationId xmlns:a16="http://schemas.microsoft.com/office/drawing/2014/main" id="{F50655B3-021A-6689-B6D0-0EE6A7228771}"/>
                </a:ext>
              </a:extLst>
            </p:cNvPr>
            <p:cNvSpPr/>
            <p:nvPr/>
          </p:nvSpPr>
          <p:spPr>
            <a:xfrm>
              <a:off x="8561621" y="2376862"/>
              <a:ext cx="4606963" cy="359572"/>
            </a:xfrm>
            <a:prstGeom prst="hexagon">
              <a:avLst/>
            </a:prstGeom>
            <a:solidFill>
              <a:srgbClr val="00D1E9"/>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71" name="文本框 64">
              <a:extLst>
                <a:ext uri="{FF2B5EF4-FFF2-40B4-BE49-F238E27FC236}">
                  <a16:creationId xmlns:a16="http://schemas.microsoft.com/office/drawing/2014/main" id="{AFF765C9-9205-1343-1C17-6C2A697A74E3}"/>
                </a:ext>
              </a:extLst>
            </p:cNvPr>
            <p:cNvSpPr txBox="1"/>
            <p:nvPr/>
          </p:nvSpPr>
          <p:spPr>
            <a:xfrm>
              <a:off x="8565657" y="2382017"/>
              <a:ext cx="4681256" cy="346426"/>
            </a:xfrm>
            <a:prstGeom prst="rect">
              <a:avLst/>
            </a:prstGeom>
            <a:noFill/>
          </p:spPr>
          <p:txBody>
            <a:bodyPr wrap="square" rtlCol="0">
              <a:spAutoFit/>
            </a:bodyPr>
            <a:lstStyle/>
            <a:p>
              <a:pPr algn="ctr" defTabSz="412750" hangingPunct="0">
                <a:defRPr/>
              </a:pPr>
              <a:r>
                <a:rPr lang="en" altLang="zh-CN" sz="1100" kern="0" dirty="0">
                  <a:latin typeface="Calibri" panose="020F0502020204030204" pitchFamily="34" charset="0"/>
                  <a:ea typeface="Microsoft YaHei" panose="020B0503020204020204" pitchFamily="34" charset="-122"/>
                  <a:cs typeface="Calibri" panose="020F0502020204030204" pitchFamily="34" charset="0"/>
                  <a:sym typeface="Helvetica"/>
                </a:rPr>
                <a:t>Monitoring runs through the entire process of user behavior</a:t>
              </a:r>
              <a:endParaRPr lang="zh-CN" altLang="en-US" sz="11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72" name="六边形 65">
              <a:extLst>
                <a:ext uri="{FF2B5EF4-FFF2-40B4-BE49-F238E27FC236}">
                  <a16:creationId xmlns:a16="http://schemas.microsoft.com/office/drawing/2014/main" id="{36C82915-1E04-3A9D-3394-FF58CE4D9200}"/>
                </a:ext>
              </a:extLst>
            </p:cNvPr>
            <p:cNvSpPr/>
            <p:nvPr/>
          </p:nvSpPr>
          <p:spPr>
            <a:xfrm>
              <a:off x="5028691" y="1752399"/>
              <a:ext cx="2224917" cy="1602566"/>
            </a:xfrm>
            <a:prstGeom prst="hexagon">
              <a:avLst/>
            </a:prstGeom>
            <a:solidFill>
              <a:srgbClr val="00A2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solidFill>
                  <a:schemeClr val="bg1"/>
                </a:solidFill>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175" name="文本框 67">
              <a:extLst>
                <a:ext uri="{FF2B5EF4-FFF2-40B4-BE49-F238E27FC236}">
                  <a16:creationId xmlns:a16="http://schemas.microsoft.com/office/drawing/2014/main" id="{3A2409B3-34B7-74BC-E9D5-61787DCDFE56}"/>
                </a:ext>
              </a:extLst>
            </p:cNvPr>
            <p:cNvSpPr txBox="1"/>
            <p:nvPr/>
          </p:nvSpPr>
          <p:spPr>
            <a:xfrm>
              <a:off x="5089248" y="1858513"/>
              <a:ext cx="2074933" cy="1243056"/>
            </a:xfrm>
            <a:prstGeom prst="rect">
              <a:avLst/>
            </a:prstGeom>
            <a:noFill/>
          </p:spPr>
          <p:txBody>
            <a:bodyPr wrap="square" rtlCol="0">
              <a:spAutoFit/>
            </a:bodyPr>
            <a:lstStyle/>
            <a:p>
              <a:pPr algn="ctr" defTabSz="412750" hangingPunct="0">
                <a:defRPr/>
              </a:pPr>
              <a:r>
                <a:rPr lang="en" altLang="zh-CN"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rPr>
                <a:t>Defect monitoring</a:t>
              </a:r>
            </a:p>
            <a:p>
              <a:pPr algn="ctr" defTabSz="412750" hangingPunct="0">
                <a:defRPr/>
              </a:pPr>
              <a:endParaRPr lang="en" altLang="zh-CN"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endParaRPr>
            </a:p>
            <a:p>
              <a:pPr algn="ctr" defTabSz="412750" hangingPunct="0">
                <a:defRPr/>
              </a:pPr>
              <a:r>
                <a:rPr lang="en" altLang="zh-CN"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rPr>
                <a:t>User behavior</a:t>
              </a:r>
            </a:p>
            <a:p>
              <a:pPr algn="ctr" defTabSz="412750" hangingPunct="0">
                <a:defRPr/>
              </a:pPr>
              <a:endParaRPr lang="en" altLang="zh-CN"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endParaRPr>
            </a:p>
            <a:p>
              <a:pPr algn="ctr" defTabSz="412750" hangingPunct="0">
                <a:defRPr/>
              </a:pPr>
              <a:r>
                <a:rPr lang="en" altLang="zh-CN"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rPr>
                <a:t>Performance monitoring</a:t>
              </a:r>
              <a:endParaRPr lang="zh-CN" altLang="en-US" sz="1100" b="1" kern="0" dirty="0">
                <a:solidFill>
                  <a:schemeClr val="bg1"/>
                </a:solidFill>
                <a:latin typeface="Calibri" panose="020F0502020204030204" pitchFamily="34" charset="0"/>
                <a:ea typeface="Microsoft YaHei" panose="020B0503020204020204" pitchFamily="34" charset="-122"/>
                <a:cs typeface="Calibri" panose="020F0502020204030204" pitchFamily="34" charset="0"/>
                <a:sym typeface="Helvetica"/>
              </a:endParaRPr>
            </a:p>
          </p:txBody>
        </p:sp>
        <p:sp>
          <p:nvSpPr>
            <p:cNvPr id="174" name="文本框 79">
              <a:extLst>
                <a:ext uri="{FF2B5EF4-FFF2-40B4-BE49-F238E27FC236}">
                  <a16:creationId xmlns:a16="http://schemas.microsoft.com/office/drawing/2014/main" id="{9A5E92FB-598F-FB11-FA33-FF6304E69C1D}"/>
                </a:ext>
              </a:extLst>
            </p:cNvPr>
            <p:cNvSpPr txBox="1"/>
            <p:nvPr/>
          </p:nvSpPr>
          <p:spPr>
            <a:xfrm>
              <a:off x="9924830" y="1895078"/>
              <a:ext cx="1763486" cy="366804"/>
            </a:xfrm>
            <a:prstGeom prst="rect">
              <a:avLst/>
            </a:prstGeom>
            <a:noFill/>
          </p:spPr>
          <p:txBody>
            <a:bodyPr wrap="square" rtlCol="0">
              <a:spAutoFit/>
            </a:bodyPr>
            <a:lstStyle/>
            <a:p>
              <a:pPr algn="ctr" defTabSz="412750" hangingPunct="0">
                <a:defRPr/>
              </a:pPr>
              <a:r>
                <a:rPr lang="en-US" altLang="zh-CN" sz="1200" kern="0" dirty="0">
                  <a:latin typeface="Calibri" panose="020F0502020204030204" pitchFamily="34" charset="0"/>
                  <a:ea typeface="Microsoft YaHei" panose="020B0503020204020204" pitchFamily="34" charset="-122"/>
                  <a:cs typeface="Calibri" panose="020F0502020204030204" pitchFamily="34" charset="0"/>
                  <a:sym typeface="Helvetica"/>
                </a:rPr>
                <a:t>Page</a:t>
              </a:r>
              <a:endParaRPr lang="zh-CN" altLang="en-US" sz="1200" kern="0" dirty="0">
                <a:latin typeface="Calibri" panose="020F0502020204030204" pitchFamily="34" charset="0"/>
                <a:ea typeface="Microsoft YaHei" panose="020B0503020204020204" pitchFamily="34" charset="-122"/>
                <a:cs typeface="Calibri" panose="020F0502020204030204" pitchFamily="34" charset="0"/>
                <a:sym typeface="Helvetica"/>
              </a:endParaRPr>
            </a:p>
          </p:txBody>
        </p:sp>
      </p:grpSp>
      <p:grpSp>
        <p:nvGrpSpPr>
          <p:cNvPr id="178" name="组合 3">
            <a:extLst>
              <a:ext uri="{FF2B5EF4-FFF2-40B4-BE49-F238E27FC236}">
                <a16:creationId xmlns:a16="http://schemas.microsoft.com/office/drawing/2014/main" id="{EAE0E47F-22A3-96B9-A39D-DC2ABB849862}"/>
              </a:ext>
            </a:extLst>
          </p:cNvPr>
          <p:cNvGrpSpPr/>
          <p:nvPr/>
        </p:nvGrpSpPr>
        <p:grpSpPr>
          <a:xfrm rot="16200000">
            <a:off x="2701874" y="5213935"/>
            <a:ext cx="176638" cy="1268331"/>
            <a:chOff x="3749168" y="6697456"/>
            <a:chExt cx="233905" cy="1167141"/>
          </a:xfrm>
        </p:grpSpPr>
        <p:sp>
          <p:nvSpPr>
            <p:cNvPr id="179" name="三角形 124">
              <a:extLst>
                <a:ext uri="{FF2B5EF4-FFF2-40B4-BE49-F238E27FC236}">
                  <a16:creationId xmlns:a16="http://schemas.microsoft.com/office/drawing/2014/main" id="{8863A202-E23E-C0B1-C952-0AB172ABF105}"/>
                </a:ext>
              </a:extLst>
            </p:cNvPr>
            <p:cNvSpPr>
              <a:spLocks/>
            </p:cNvSpPr>
            <p:nvPr/>
          </p:nvSpPr>
          <p:spPr>
            <a:xfrm rot="10800000">
              <a:off x="3749168" y="7697383"/>
              <a:ext cx="233905" cy="167214"/>
            </a:xfrm>
            <a:prstGeom prst="triangle">
              <a:avLst/>
            </a:prstGeom>
            <a:solidFill>
              <a:schemeClr val="tx1"/>
            </a:solidFill>
            <a:ln w="12700" cap="flat" cmpd="sng" algn="ctr">
              <a:noFill/>
              <a:prstDash val="solid"/>
              <a:miter lim="800000"/>
            </a:ln>
            <a:effectLst/>
          </p:spPr>
          <p:txBody>
            <a:bodyPr rtlCol="0" anchor="ctr"/>
            <a:lstStyle/>
            <a:p>
              <a:pPr algn="ctr">
                <a:defRPr/>
              </a:pPr>
              <a:endParaRPr kumimoji="1" lang="zh-CN" altLang="en-US" sz="1400" kern="0">
                <a:latin typeface="Microsoft YaHei" panose="020B0503020204020204" pitchFamily="34" charset="-122"/>
                <a:ea typeface="Microsoft YaHei" panose="020B0503020204020204" pitchFamily="34" charset="-122"/>
              </a:endParaRPr>
            </a:p>
          </p:txBody>
        </p:sp>
        <p:cxnSp>
          <p:nvCxnSpPr>
            <p:cNvPr id="180" name="直线连接符 125">
              <a:extLst>
                <a:ext uri="{FF2B5EF4-FFF2-40B4-BE49-F238E27FC236}">
                  <a16:creationId xmlns:a16="http://schemas.microsoft.com/office/drawing/2014/main" id="{E6783FD6-1420-9537-743D-19796093C3A5}"/>
                </a:ext>
              </a:extLst>
            </p:cNvPr>
            <p:cNvCxnSpPr>
              <a:cxnSpLocks/>
            </p:cNvCxnSpPr>
            <p:nvPr/>
          </p:nvCxnSpPr>
          <p:spPr>
            <a:xfrm>
              <a:off x="3866121" y="6697456"/>
              <a:ext cx="0" cy="998627"/>
            </a:xfrm>
            <a:prstGeom prst="line">
              <a:avLst/>
            </a:prstGeom>
            <a:noFill/>
            <a:ln w="25400" cap="flat" cmpd="sng" algn="ctr">
              <a:solidFill>
                <a:schemeClr val="tx1"/>
              </a:solidFill>
              <a:prstDash val="dash"/>
              <a:miter lim="800000"/>
            </a:ln>
            <a:effectLst/>
          </p:spPr>
        </p:cxnSp>
      </p:grpSp>
      <p:sp>
        <p:nvSpPr>
          <p:cNvPr id="182" name="六边形 160">
            <a:extLst>
              <a:ext uri="{FF2B5EF4-FFF2-40B4-BE49-F238E27FC236}">
                <a16:creationId xmlns:a16="http://schemas.microsoft.com/office/drawing/2014/main" id="{AD2DEFBB-E90B-8AC9-ECA7-6E58F8749E87}"/>
              </a:ext>
            </a:extLst>
          </p:cNvPr>
          <p:cNvSpPr/>
          <p:nvPr/>
        </p:nvSpPr>
        <p:spPr>
          <a:xfrm>
            <a:off x="3446040" y="5107531"/>
            <a:ext cx="8545936" cy="1482329"/>
          </a:xfrm>
          <a:prstGeom prst="hexagon">
            <a:avLst/>
          </a:prstGeom>
          <a:noFill/>
          <a:ln w="12700" cap="flat">
            <a:solidFill>
              <a:srgbClr val="00B050"/>
            </a:solid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latin typeface="Microsoft YaHei" panose="020B0503020204020204" pitchFamily="34" charset="-122"/>
              <a:ea typeface="Microsoft YaHei" panose="020B0503020204020204" pitchFamily="34" charset="-122"/>
              <a:cs typeface="Helvetica Neue Medium"/>
              <a:sym typeface="Helvetica Neue Medium"/>
            </a:endParaRPr>
          </a:p>
        </p:txBody>
      </p:sp>
      <p:cxnSp>
        <p:nvCxnSpPr>
          <p:cNvPr id="183" name="直接连接符 17">
            <a:extLst>
              <a:ext uri="{FF2B5EF4-FFF2-40B4-BE49-F238E27FC236}">
                <a16:creationId xmlns:a16="http://schemas.microsoft.com/office/drawing/2014/main" id="{B16D814C-44E2-AED8-3DB6-F9A02C81242D}"/>
              </a:ext>
            </a:extLst>
          </p:cNvPr>
          <p:cNvCxnSpPr>
            <a:cxnSpLocks/>
          </p:cNvCxnSpPr>
          <p:nvPr/>
        </p:nvCxnSpPr>
        <p:spPr>
          <a:xfrm>
            <a:off x="5182116" y="5838760"/>
            <a:ext cx="6005608" cy="0"/>
          </a:xfrm>
          <a:prstGeom prst="line">
            <a:avLst/>
          </a:prstGeom>
          <a:noFill/>
          <a:ln w="19050" cap="flat" cmpd="sng" algn="ctr">
            <a:solidFill>
              <a:srgbClr val="00B050"/>
            </a:solidFill>
            <a:prstDash val="solid"/>
            <a:miter lim="800000"/>
          </a:ln>
          <a:effectLst/>
        </p:spPr>
      </p:cxnSp>
      <p:sp>
        <p:nvSpPr>
          <p:cNvPr id="184" name="六边形 162">
            <a:extLst>
              <a:ext uri="{FF2B5EF4-FFF2-40B4-BE49-F238E27FC236}">
                <a16:creationId xmlns:a16="http://schemas.microsoft.com/office/drawing/2014/main" id="{7BA9B39D-824E-A0CB-3943-DFC3A06ABA87}"/>
              </a:ext>
            </a:extLst>
          </p:cNvPr>
          <p:cNvSpPr/>
          <p:nvPr/>
        </p:nvSpPr>
        <p:spPr>
          <a:xfrm>
            <a:off x="3446016" y="5107530"/>
            <a:ext cx="1741932" cy="1481140"/>
          </a:xfrm>
          <a:prstGeom prst="hexagon">
            <a:avLst/>
          </a:prstGeom>
          <a:solidFill>
            <a:srgbClr val="00B050"/>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endParaRPr lang="zh-CN" altLang="en-US" sz="1400" kern="0" dirty="0">
              <a:latin typeface="Microsoft YaHei" panose="020B0503020204020204" pitchFamily="34" charset="-122"/>
              <a:ea typeface="Microsoft YaHei" panose="020B0503020204020204" pitchFamily="34" charset="-122"/>
              <a:cs typeface="Helvetica Neue Medium"/>
              <a:sym typeface="Helvetica Neue Medium"/>
            </a:endParaRPr>
          </a:p>
        </p:txBody>
      </p:sp>
      <p:grpSp>
        <p:nvGrpSpPr>
          <p:cNvPr id="185" name="组合 163">
            <a:extLst>
              <a:ext uri="{FF2B5EF4-FFF2-40B4-BE49-F238E27FC236}">
                <a16:creationId xmlns:a16="http://schemas.microsoft.com/office/drawing/2014/main" id="{E5CD0908-3D1F-CC7B-BEE4-5132238B70F2}"/>
              </a:ext>
            </a:extLst>
          </p:cNvPr>
          <p:cNvGrpSpPr/>
          <p:nvPr/>
        </p:nvGrpSpPr>
        <p:grpSpPr>
          <a:xfrm>
            <a:off x="3519840" y="5561468"/>
            <a:ext cx="1515327" cy="568568"/>
            <a:chOff x="3507385" y="2249298"/>
            <a:chExt cx="1340492" cy="487376"/>
          </a:xfrm>
        </p:grpSpPr>
        <p:sp>
          <p:nvSpPr>
            <p:cNvPr id="225" name="文本框 164">
              <a:extLst>
                <a:ext uri="{FF2B5EF4-FFF2-40B4-BE49-F238E27FC236}">
                  <a16:creationId xmlns:a16="http://schemas.microsoft.com/office/drawing/2014/main" id="{434D4AD5-5BB2-595B-106D-D57CF15D871F}"/>
                </a:ext>
              </a:extLst>
            </p:cNvPr>
            <p:cNvSpPr txBox="1"/>
            <p:nvPr/>
          </p:nvSpPr>
          <p:spPr>
            <a:xfrm>
              <a:off x="3816160" y="2508969"/>
              <a:ext cx="792791" cy="227705"/>
            </a:xfrm>
            <a:prstGeom prst="rect">
              <a:avLst/>
            </a:prstGeom>
            <a:noFill/>
          </p:spPr>
          <p:txBody>
            <a:bodyPr wrap="square" rtlCol="0">
              <a:spAutoFit/>
            </a:bodyPr>
            <a:lstStyle/>
            <a:p>
              <a:pPr defTabSz="412750" hangingPunct="0">
                <a:defRPr/>
              </a:pPr>
              <a:endParaRPr lang="zh-CN" altLang="en-US" sz="1400" b="1" kern="0" dirty="0">
                <a:latin typeface="Microsoft YaHei" panose="020B0503020204020204" pitchFamily="34" charset="-122"/>
                <a:ea typeface="Microsoft YaHei" panose="020B0503020204020204" pitchFamily="34" charset="-122"/>
                <a:sym typeface="Helvetica"/>
              </a:endParaRPr>
            </a:p>
          </p:txBody>
        </p:sp>
        <p:sp>
          <p:nvSpPr>
            <p:cNvPr id="226" name="文本框 165">
              <a:extLst>
                <a:ext uri="{FF2B5EF4-FFF2-40B4-BE49-F238E27FC236}">
                  <a16:creationId xmlns:a16="http://schemas.microsoft.com/office/drawing/2014/main" id="{97A62DF2-8CFB-EB26-1189-B3C78AF3E254}"/>
                </a:ext>
              </a:extLst>
            </p:cNvPr>
            <p:cNvSpPr txBox="1"/>
            <p:nvPr/>
          </p:nvSpPr>
          <p:spPr>
            <a:xfrm>
              <a:off x="3507385" y="2249298"/>
              <a:ext cx="1340492" cy="448503"/>
            </a:xfrm>
            <a:prstGeom prst="rect">
              <a:avLst/>
            </a:prstGeom>
            <a:noFill/>
          </p:spPr>
          <p:txBody>
            <a:bodyPr wrap="square" rtlCol="0">
              <a:spAutoFit/>
            </a:bodyPr>
            <a:lstStyle/>
            <a:p>
              <a:pPr algn="ctr" defTabSz="412750" hangingPunct="0">
                <a:defRPr/>
              </a:pPr>
              <a:r>
                <a:rPr lang="en-US" altLang="zh-CN" sz="1400" b="1" kern="0" dirty="0">
                  <a:solidFill>
                    <a:schemeClr val="bg1"/>
                  </a:solidFill>
                  <a:latin typeface="Microsoft YaHei" panose="020B0503020204020204" pitchFamily="34" charset="-122"/>
                  <a:ea typeface="Microsoft YaHei" panose="020B0503020204020204" pitchFamily="34" charset="-122"/>
                  <a:sym typeface="Helvetica"/>
                </a:rPr>
                <a:t>Analysis</a:t>
              </a:r>
              <a:r>
                <a:rPr lang="zh-CN" altLang="en-US" sz="1400" b="1" kern="0" dirty="0">
                  <a:solidFill>
                    <a:schemeClr val="bg1"/>
                  </a:solidFill>
                  <a:latin typeface="Microsoft YaHei" panose="020B0503020204020204" pitchFamily="34" charset="-122"/>
                  <a:ea typeface="Microsoft YaHei" panose="020B0503020204020204" pitchFamily="34" charset="-122"/>
                  <a:sym typeface="Helvetica"/>
                </a:rPr>
                <a:t> </a:t>
              </a:r>
              <a:r>
                <a:rPr lang="en-US" altLang="zh-CN" sz="1400" b="1" kern="0" dirty="0">
                  <a:solidFill>
                    <a:schemeClr val="bg1"/>
                  </a:solidFill>
                  <a:latin typeface="Microsoft YaHei" panose="020B0503020204020204" pitchFamily="34" charset="-122"/>
                  <a:ea typeface="Microsoft YaHei" panose="020B0503020204020204" pitchFamily="34" charset="-122"/>
                  <a:sym typeface="Helvetica"/>
                </a:rPr>
                <a:t>Visualization</a:t>
              </a:r>
              <a:endParaRPr lang="zh-CN" altLang="en-US" sz="1400" b="1" kern="0" dirty="0">
                <a:solidFill>
                  <a:schemeClr val="bg1"/>
                </a:solidFill>
                <a:latin typeface="Microsoft YaHei" panose="020B0503020204020204" pitchFamily="34" charset="-122"/>
                <a:ea typeface="Microsoft YaHei" panose="020B0503020204020204" pitchFamily="34" charset="-122"/>
                <a:sym typeface="Helvetica"/>
              </a:endParaRPr>
            </a:p>
          </p:txBody>
        </p:sp>
      </p:grpSp>
      <p:sp>
        <p:nvSpPr>
          <p:cNvPr id="186" name="矩形 11">
            <a:extLst>
              <a:ext uri="{FF2B5EF4-FFF2-40B4-BE49-F238E27FC236}">
                <a16:creationId xmlns:a16="http://schemas.microsoft.com/office/drawing/2014/main" id="{61BE0771-8E6B-842D-63A6-1894C0527D1C}"/>
              </a:ext>
            </a:extLst>
          </p:cNvPr>
          <p:cNvSpPr txBox="1"/>
          <p:nvPr/>
        </p:nvSpPr>
        <p:spPr>
          <a:xfrm>
            <a:off x="5163307" y="5410523"/>
            <a:ext cx="894976" cy="30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customer attribution</a:t>
            </a:r>
            <a:endPar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endParaRPr>
          </a:p>
        </p:txBody>
      </p:sp>
      <p:sp>
        <p:nvSpPr>
          <p:cNvPr id="187" name="矩形 11">
            <a:extLst>
              <a:ext uri="{FF2B5EF4-FFF2-40B4-BE49-F238E27FC236}">
                <a16:creationId xmlns:a16="http://schemas.microsoft.com/office/drawing/2014/main" id="{39B59325-DCA2-7049-6091-0AD640E88C82}"/>
              </a:ext>
            </a:extLst>
          </p:cNvPr>
          <p:cNvSpPr txBox="1"/>
          <p:nvPr/>
        </p:nvSpPr>
        <p:spPr>
          <a:xfrm>
            <a:off x="7105266" y="5426456"/>
            <a:ext cx="894978" cy="30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Use</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Behavior</a:t>
            </a:r>
          </a:p>
        </p:txBody>
      </p:sp>
      <p:sp>
        <p:nvSpPr>
          <p:cNvPr id="188" name="矩形 11">
            <a:extLst>
              <a:ext uri="{FF2B5EF4-FFF2-40B4-BE49-F238E27FC236}">
                <a16:creationId xmlns:a16="http://schemas.microsoft.com/office/drawing/2014/main" id="{EDFFDC39-7736-44BD-34D9-5BCA92C4FF14}"/>
              </a:ext>
            </a:extLst>
          </p:cNvPr>
          <p:cNvSpPr txBox="1"/>
          <p:nvPr/>
        </p:nvSpPr>
        <p:spPr>
          <a:xfrm>
            <a:off x="9042794" y="5405437"/>
            <a:ext cx="894978" cy="2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Retention</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Analysis</a:t>
            </a:r>
          </a:p>
        </p:txBody>
      </p:sp>
      <p:sp>
        <p:nvSpPr>
          <p:cNvPr id="189" name="矩形 11">
            <a:extLst>
              <a:ext uri="{FF2B5EF4-FFF2-40B4-BE49-F238E27FC236}">
                <a16:creationId xmlns:a16="http://schemas.microsoft.com/office/drawing/2014/main" id="{3453E421-8F59-414C-9A7F-1F7819E2EBFF}"/>
              </a:ext>
            </a:extLst>
          </p:cNvPr>
          <p:cNvSpPr txBox="1"/>
          <p:nvPr/>
        </p:nvSpPr>
        <p:spPr>
          <a:xfrm>
            <a:off x="6125698" y="5426456"/>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Conversion Funnel</a:t>
            </a:r>
            <a:endPar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endParaRPr>
          </a:p>
        </p:txBody>
      </p:sp>
      <p:sp>
        <p:nvSpPr>
          <p:cNvPr id="190" name="矩形 11">
            <a:extLst>
              <a:ext uri="{FF2B5EF4-FFF2-40B4-BE49-F238E27FC236}">
                <a16:creationId xmlns:a16="http://schemas.microsoft.com/office/drawing/2014/main" id="{86BA69E3-6CF7-A126-6E1F-41BAE4345715}"/>
              </a:ext>
            </a:extLst>
          </p:cNvPr>
          <p:cNvSpPr txBox="1"/>
          <p:nvPr/>
        </p:nvSpPr>
        <p:spPr>
          <a:xfrm>
            <a:off x="6156925" y="5734795"/>
            <a:ext cx="820309" cy="313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sp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defRPr/>
            </a:pPr>
            <a:endParaRPr sz="1050" spc="300" dirty="0">
              <a:solidFill>
                <a:schemeClr val="tx1"/>
              </a:solidFill>
              <a:latin typeface="TencentSans W3" panose="020C04030202040F0204" pitchFamily="34" charset="-122"/>
              <a:ea typeface="TencentSans W3" panose="020C04030202040F0204" pitchFamily="34" charset="-122"/>
            </a:endParaRPr>
          </a:p>
        </p:txBody>
      </p:sp>
      <p:sp>
        <p:nvSpPr>
          <p:cNvPr id="191" name="矩形 11">
            <a:extLst>
              <a:ext uri="{FF2B5EF4-FFF2-40B4-BE49-F238E27FC236}">
                <a16:creationId xmlns:a16="http://schemas.microsoft.com/office/drawing/2014/main" id="{525D49CE-CE6D-F9DE-CAD4-375F7065A1A7}"/>
              </a:ext>
            </a:extLst>
          </p:cNvPr>
          <p:cNvSpPr txBox="1"/>
          <p:nvPr/>
        </p:nvSpPr>
        <p:spPr>
          <a:xfrm>
            <a:off x="5196464" y="6031624"/>
            <a:ext cx="980035" cy="313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sp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defRPr/>
            </a:pPr>
            <a:endParaRPr sz="1050" spc="300" dirty="0">
              <a:solidFill>
                <a:schemeClr val="tx1"/>
              </a:solidFill>
              <a:latin typeface="TencentSans W3" panose="020C04030202040F0204" pitchFamily="34" charset="-122"/>
              <a:ea typeface="TencentSans W3" panose="020C04030202040F0204" pitchFamily="34" charset="-122"/>
            </a:endParaRPr>
          </a:p>
        </p:txBody>
      </p:sp>
      <p:sp>
        <p:nvSpPr>
          <p:cNvPr id="192" name="矩形 11">
            <a:extLst>
              <a:ext uri="{FF2B5EF4-FFF2-40B4-BE49-F238E27FC236}">
                <a16:creationId xmlns:a16="http://schemas.microsoft.com/office/drawing/2014/main" id="{C8FC7DCE-E080-FD08-7F96-E9A78F779236}"/>
              </a:ext>
            </a:extLst>
          </p:cNvPr>
          <p:cNvSpPr txBox="1"/>
          <p:nvPr/>
        </p:nvSpPr>
        <p:spPr>
          <a:xfrm>
            <a:off x="6158941" y="6020644"/>
            <a:ext cx="980035" cy="313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sp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defRPr/>
            </a:pPr>
            <a:endParaRPr sz="1050" spc="300" dirty="0">
              <a:solidFill>
                <a:schemeClr val="tx1"/>
              </a:solidFill>
              <a:latin typeface="TencentSans W3" panose="020C04030202040F0204" pitchFamily="34" charset="-122"/>
              <a:ea typeface="TencentSans W3" panose="020C04030202040F0204" pitchFamily="34" charset="-122"/>
            </a:endParaRPr>
          </a:p>
        </p:txBody>
      </p:sp>
      <p:sp>
        <p:nvSpPr>
          <p:cNvPr id="193" name="椭圆 173">
            <a:extLst>
              <a:ext uri="{FF2B5EF4-FFF2-40B4-BE49-F238E27FC236}">
                <a16:creationId xmlns:a16="http://schemas.microsoft.com/office/drawing/2014/main" id="{D57906CA-36FB-A8FD-4DD8-CAA5E4991639}"/>
              </a:ext>
            </a:extLst>
          </p:cNvPr>
          <p:cNvSpPr/>
          <p:nvPr/>
        </p:nvSpPr>
        <p:spPr>
          <a:xfrm>
            <a:off x="5428641" y="5170207"/>
            <a:ext cx="362017" cy="346809"/>
          </a:xfrm>
          <a:prstGeom prst="ellipse">
            <a:avLst/>
          </a:prstGeom>
          <a:solidFill>
            <a:srgbClr val="5164DA"/>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hangingPunct="0">
              <a:defRPr/>
            </a:pPr>
            <a:endParaRPr lang="zh-CN" altLang="en-US" sz="1100" kern="0">
              <a:latin typeface="Helvetica Neue Medium"/>
              <a:ea typeface="Helvetica Neue Medium"/>
              <a:cs typeface="Helvetica Neue Medium"/>
              <a:sym typeface="Helvetica Neue Medium"/>
            </a:endParaRPr>
          </a:p>
        </p:txBody>
      </p:sp>
      <p:pic>
        <p:nvPicPr>
          <p:cNvPr id="196" name="图片 176">
            <a:extLst>
              <a:ext uri="{FF2B5EF4-FFF2-40B4-BE49-F238E27FC236}">
                <a16:creationId xmlns:a16="http://schemas.microsoft.com/office/drawing/2014/main" id="{9ADAB085-4AEB-74A0-0E39-A6F97CA3E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735" y="5169891"/>
            <a:ext cx="358120" cy="346809"/>
          </a:xfrm>
          <a:prstGeom prst="rect">
            <a:avLst/>
          </a:prstGeom>
        </p:spPr>
      </p:pic>
      <p:pic>
        <p:nvPicPr>
          <p:cNvPr id="197" name="图片 177">
            <a:extLst>
              <a:ext uri="{FF2B5EF4-FFF2-40B4-BE49-F238E27FC236}">
                <a16:creationId xmlns:a16="http://schemas.microsoft.com/office/drawing/2014/main" id="{A6C19E3B-4530-BC51-F3A0-6CF514CBFF31}"/>
              </a:ext>
            </a:extLst>
          </p:cNvPr>
          <p:cNvPicPr>
            <a:picLocks noChangeAspect="1"/>
          </p:cNvPicPr>
          <p:nvPr/>
        </p:nvPicPr>
        <p:blipFill>
          <a:blip r:embed="rId3"/>
          <a:stretch>
            <a:fillRect/>
          </a:stretch>
        </p:blipFill>
        <p:spPr>
          <a:xfrm>
            <a:off x="9367993" y="5211058"/>
            <a:ext cx="267880" cy="214692"/>
          </a:xfrm>
          <a:prstGeom prst="rect">
            <a:avLst/>
          </a:prstGeom>
        </p:spPr>
      </p:pic>
      <p:pic>
        <p:nvPicPr>
          <p:cNvPr id="199" name="图片 179">
            <a:extLst>
              <a:ext uri="{FF2B5EF4-FFF2-40B4-BE49-F238E27FC236}">
                <a16:creationId xmlns:a16="http://schemas.microsoft.com/office/drawing/2014/main" id="{161FE7C4-398D-33E9-C65D-7A8DA51622DE}"/>
              </a:ext>
            </a:extLst>
          </p:cNvPr>
          <p:cNvPicPr>
            <a:picLocks noChangeAspect="1"/>
          </p:cNvPicPr>
          <p:nvPr/>
        </p:nvPicPr>
        <p:blipFill>
          <a:blip r:embed="rId4"/>
          <a:stretch>
            <a:fillRect/>
          </a:stretch>
        </p:blipFill>
        <p:spPr>
          <a:xfrm>
            <a:off x="6383787" y="5188844"/>
            <a:ext cx="358120" cy="346809"/>
          </a:xfrm>
          <a:prstGeom prst="rect">
            <a:avLst/>
          </a:prstGeom>
          <a:noFill/>
        </p:spPr>
      </p:pic>
      <p:sp>
        <p:nvSpPr>
          <p:cNvPr id="200" name="矩形 11">
            <a:extLst>
              <a:ext uri="{FF2B5EF4-FFF2-40B4-BE49-F238E27FC236}">
                <a16:creationId xmlns:a16="http://schemas.microsoft.com/office/drawing/2014/main" id="{8C687584-853F-40B5-FFAE-95AAA1A73F05}"/>
              </a:ext>
            </a:extLst>
          </p:cNvPr>
          <p:cNvSpPr txBox="1"/>
          <p:nvPr/>
        </p:nvSpPr>
        <p:spPr>
          <a:xfrm>
            <a:off x="6127979" y="6177308"/>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User</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Grouping</a:t>
            </a:r>
          </a:p>
        </p:txBody>
      </p:sp>
      <p:pic>
        <p:nvPicPr>
          <p:cNvPr id="202" name="图片 182">
            <a:extLst>
              <a:ext uri="{FF2B5EF4-FFF2-40B4-BE49-F238E27FC236}">
                <a16:creationId xmlns:a16="http://schemas.microsoft.com/office/drawing/2014/main" id="{D86B63B6-020A-45D3-171D-C45C96D12AE4}"/>
              </a:ext>
            </a:extLst>
          </p:cNvPr>
          <p:cNvPicPr>
            <a:picLocks noChangeAspect="1"/>
          </p:cNvPicPr>
          <p:nvPr/>
        </p:nvPicPr>
        <p:blipFill>
          <a:blip r:embed="rId5"/>
          <a:stretch>
            <a:fillRect/>
          </a:stretch>
        </p:blipFill>
        <p:spPr>
          <a:xfrm>
            <a:off x="6396034" y="5929127"/>
            <a:ext cx="344928" cy="264236"/>
          </a:xfrm>
          <a:prstGeom prst="rect">
            <a:avLst/>
          </a:prstGeom>
        </p:spPr>
      </p:pic>
      <p:pic>
        <p:nvPicPr>
          <p:cNvPr id="204" name="图片 184">
            <a:extLst>
              <a:ext uri="{FF2B5EF4-FFF2-40B4-BE49-F238E27FC236}">
                <a16:creationId xmlns:a16="http://schemas.microsoft.com/office/drawing/2014/main" id="{4CAA270F-3CF2-3219-AA23-BA47E098B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149" y="5891159"/>
            <a:ext cx="375173" cy="363324"/>
          </a:xfrm>
          <a:prstGeom prst="rect">
            <a:avLst/>
          </a:prstGeom>
        </p:spPr>
      </p:pic>
      <p:sp>
        <p:nvSpPr>
          <p:cNvPr id="205" name="矩形 11">
            <a:extLst>
              <a:ext uri="{FF2B5EF4-FFF2-40B4-BE49-F238E27FC236}">
                <a16:creationId xmlns:a16="http://schemas.microsoft.com/office/drawing/2014/main" id="{C1933186-39A6-5BB2-C3A8-71EC8EC225BE}"/>
              </a:ext>
            </a:extLst>
          </p:cNvPr>
          <p:cNvSpPr txBox="1"/>
          <p:nvPr/>
        </p:nvSpPr>
        <p:spPr>
          <a:xfrm>
            <a:off x="7084739" y="6180302"/>
            <a:ext cx="894978" cy="2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User</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Portrait</a:t>
            </a:r>
          </a:p>
        </p:txBody>
      </p:sp>
      <p:pic>
        <p:nvPicPr>
          <p:cNvPr id="207" name="图片 187">
            <a:extLst>
              <a:ext uri="{FF2B5EF4-FFF2-40B4-BE49-F238E27FC236}">
                <a16:creationId xmlns:a16="http://schemas.microsoft.com/office/drawing/2014/main" id="{8CC0E5E6-CE16-564D-ABD3-96D868D75C3F}"/>
              </a:ext>
            </a:extLst>
          </p:cNvPr>
          <p:cNvPicPr>
            <a:picLocks noChangeAspect="1"/>
          </p:cNvPicPr>
          <p:nvPr/>
        </p:nvPicPr>
        <p:blipFill>
          <a:blip r:embed="rId6"/>
          <a:stretch>
            <a:fillRect/>
          </a:stretch>
        </p:blipFill>
        <p:spPr>
          <a:xfrm>
            <a:off x="8356459" y="5137452"/>
            <a:ext cx="411188" cy="398201"/>
          </a:xfrm>
          <a:prstGeom prst="rect">
            <a:avLst/>
          </a:prstGeom>
        </p:spPr>
      </p:pic>
      <p:sp>
        <p:nvSpPr>
          <p:cNvPr id="208" name="矩形 11">
            <a:extLst>
              <a:ext uri="{FF2B5EF4-FFF2-40B4-BE49-F238E27FC236}">
                <a16:creationId xmlns:a16="http://schemas.microsoft.com/office/drawing/2014/main" id="{B4BAAC2B-8365-033E-1652-1F9525078672}"/>
              </a:ext>
            </a:extLst>
          </p:cNvPr>
          <p:cNvSpPr txBox="1"/>
          <p:nvPr/>
        </p:nvSpPr>
        <p:spPr>
          <a:xfrm>
            <a:off x="8094078" y="5415822"/>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Event</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Analysis</a:t>
            </a:r>
          </a:p>
        </p:txBody>
      </p:sp>
      <p:sp>
        <p:nvSpPr>
          <p:cNvPr id="210" name="group_182468">
            <a:extLst>
              <a:ext uri="{FF2B5EF4-FFF2-40B4-BE49-F238E27FC236}">
                <a16:creationId xmlns:a16="http://schemas.microsoft.com/office/drawing/2014/main" id="{DDE59841-C220-0579-45E1-DE8EFF6D5D4B}"/>
              </a:ext>
            </a:extLst>
          </p:cNvPr>
          <p:cNvSpPr/>
          <p:nvPr/>
        </p:nvSpPr>
        <p:spPr>
          <a:xfrm>
            <a:off x="5466390" y="5932409"/>
            <a:ext cx="288810" cy="279266"/>
          </a:xfrm>
          <a:custGeom>
            <a:avLst/>
            <a:gdLst>
              <a:gd name="connsiteX0" fmla="*/ 445300 w 607639"/>
              <a:gd name="connsiteY0" fmla="*/ 445056 h 606722"/>
              <a:gd name="connsiteX1" fmla="*/ 445656 w 607639"/>
              <a:gd name="connsiteY1" fmla="*/ 445056 h 606722"/>
              <a:gd name="connsiteX2" fmla="*/ 455357 w 607639"/>
              <a:gd name="connsiteY2" fmla="*/ 452699 h 606722"/>
              <a:gd name="connsiteX3" fmla="*/ 486062 w 607639"/>
              <a:gd name="connsiteY3" fmla="*/ 485317 h 606722"/>
              <a:gd name="connsiteX4" fmla="*/ 516768 w 607639"/>
              <a:gd name="connsiteY4" fmla="*/ 452611 h 606722"/>
              <a:gd name="connsiteX5" fmla="*/ 526825 w 607639"/>
              <a:gd name="connsiteY5" fmla="*/ 445056 h 606722"/>
              <a:gd name="connsiteX6" fmla="*/ 585478 w 607639"/>
              <a:gd name="connsiteY6" fmla="*/ 468075 h 606722"/>
              <a:gd name="connsiteX7" fmla="*/ 607639 w 607639"/>
              <a:gd name="connsiteY7" fmla="*/ 515713 h 606722"/>
              <a:gd name="connsiteX8" fmla="*/ 607639 w 607639"/>
              <a:gd name="connsiteY8" fmla="*/ 596590 h 606722"/>
              <a:gd name="connsiteX9" fmla="*/ 597493 w 607639"/>
              <a:gd name="connsiteY9" fmla="*/ 606722 h 606722"/>
              <a:gd name="connsiteX10" fmla="*/ 587347 w 607639"/>
              <a:gd name="connsiteY10" fmla="*/ 596590 h 606722"/>
              <a:gd name="connsiteX11" fmla="*/ 587347 w 607639"/>
              <a:gd name="connsiteY11" fmla="*/ 515713 h 606722"/>
              <a:gd name="connsiteX12" fmla="*/ 571148 w 607639"/>
              <a:gd name="connsiteY12" fmla="*/ 482384 h 606722"/>
              <a:gd name="connsiteX13" fmla="*/ 533767 w 607639"/>
              <a:gd name="connsiteY13" fmla="*/ 465587 h 606722"/>
              <a:gd name="connsiteX14" fmla="*/ 496209 w 607639"/>
              <a:gd name="connsiteY14" fmla="*/ 504425 h 606722"/>
              <a:gd name="connsiteX15" fmla="*/ 496209 w 607639"/>
              <a:gd name="connsiteY15" fmla="*/ 535888 h 606722"/>
              <a:gd name="connsiteX16" fmla="*/ 486062 w 607639"/>
              <a:gd name="connsiteY16" fmla="*/ 546020 h 606722"/>
              <a:gd name="connsiteX17" fmla="*/ 476005 w 607639"/>
              <a:gd name="connsiteY17" fmla="*/ 535888 h 606722"/>
              <a:gd name="connsiteX18" fmla="*/ 476005 w 607639"/>
              <a:gd name="connsiteY18" fmla="*/ 504425 h 606722"/>
              <a:gd name="connsiteX19" fmla="*/ 438358 w 607639"/>
              <a:gd name="connsiteY19" fmla="*/ 465587 h 606722"/>
              <a:gd name="connsiteX20" fmla="*/ 427855 w 607639"/>
              <a:gd name="connsiteY20" fmla="*/ 467364 h 606722"/>
              <a:gd name="connsiteX21" fmla="*/ 415484 w 607639"/>
              <a:gd name="connsiteY21" fmla="*/ 459987 h 606722"/>
              <a:gd name="connsiteX22" fmla="*/ 422871 w 607639"/>
              <a:gd name="connsiteY22" fmla="*/ 447722 h 606722"/>
              <a:gd name="connsiteX23" fmla="*/ 445300 w 607639"/>
              <a:gd name="connsiteY23" fmla="*/ 445056 h 606722"/>
              <a:gd name="connsiteX24" fmla="*/ 263007 w 607639"/>
              <a:gd name="connsiteY24" fmla="*/ 445056 h 606722"/>
              <a:gd name="connsiteX25" fmla="*/ 263363 w 607639"/>
              <a:gd name="connsiteY25" fmla="*/ 445056 h 606722"/>
              <a:gd name="connsiteX26" fmla="*/ 273066 w 607639"/>
              <a:gd name="connsiteY26" fmla="*/ 452699 h 606722"/>
              <a:gd name="connsiteX27" fmla="*/ 303775 w 607639"/>
              <a:gd name="connsiteY27" fmla="*/ 485317 h 606722"/>
              <a:gd name="connsiteX28" fmla="*/ 334485 w 607639"/>
              <a:gd name="connsiteY28" fmla="*/ 452611 h 606722"/>
              <a:gd name="connsiteX29" fmla="*/ 344544 w 607639"/>
              <a:gd name="connsiteY29" fmla="*/ 445056 h 606722"/>
              <a:gd name="connsiteX30" fmla="*/ 403204 w 607639"/>
              <a:gd name="connsiteY30" fmla="*/ 468075 h 606722"/>
              <a:gd name="connsiteX31" fmla="*/ 425369 w 607639"/>
              <a:gd name="connsiteY31" fmla="*/ 515713 h 606722"/>
              <a:gd name="connsiteX32" fmla="*/ 425369 w 607639"/>
              <a:gd name="connsiteY32" fmla="*/ 596590 h 606722"/>
              <a:gd name="connsiteX33" fmla="*/ 415221 w 607639"/>
              <a:gd name="connsiteY33" fmla="*/ 606722 h 606722"/>
              <a:gd name="connsiteX34" fmla="*/ 405074 w 607639"/>
              <a:gd name="connsiteY34" fmla="*/ 596590 h 606722"/>
              <a:gd name="connsiteX35" fmla="*/ 405074 w 607639"/>
              <a:gd name="connsiteY35" fmla="*/ 515713 h 606722"/>
              <a:gd name="connsiteX36" fmla="*/ 388873 w 607639"/>
              <a:gd name="connsiteY36" fmla="*/ 482384 h 606722"/>
              <a:gd name="connsiteX37" fmla="*/ 351487 w 607639"/>
              <a:gd name="connsiteY37" fmla="*/ 465587 h 606722"/>
              <a:gd name="connsiteX38" fmla="*/ 313923 w 607639"/>
              <a:gd name="connsiteY38" fmla="*/ 504425 h 606722"/>
              <a:gd name="connsiteX39" fmla="*/ 313923 w 607639"/>
              <a:gd name="connsiteY39" fmla="*/ 535888 h 606722"/>
              <a:gd name="connsiteX40" fmla="*/ 303775 w 607639"/>
              <a:gd name="connsiteY40" fmla="*/ 546020 h 606722"/>
              <a:gd name="connsiteX41" fmla="*/ 293717 w 607639"/>
              <a:gd name="connsiteY41" fmla="*/ 535888 h 606722"/>
              <a:gd name="connsiteX42" fmla="*/ 293717 w 607639"/>
              <a:gd name="connsiteY42" fmla="*/ 504425 h 606722"/>
              <a:gd name="connsiteX43" fmla="*/ 256064 w 607639"/>
              <a:gd name="connsiteY43" fmla="*/ 465587 h 606722"/>
              <a:gd name="connsiteX44" fmla="*/ 218678 w 607639"/>
              <a:gd name="connsiteY44" fmla="*/ 482384 h 606722"/>
              <a:gd name="connsiteX45" fmla="*/ 202566 w 607639"/>
              <a:gd name="connsiteY45" fmla="*/ 515713 h 606722"/>
              <a:gd name="connsiteX46" fmla="*/ 202566 w 607639"/>
              <a:gd name="connsiteY46" fmla="*/ 596590 h 606722"/>
              <a:gd name="connsiteX47" fmla="*/ 192419 w 607639"/>
              <a:gd name="connsiteY47" fmla="*/ 606722 h 606722"/>
              <a:gd name="connsiteX48" fmla="*/ 182271 w 607639"/>
              <a:gd name="connsiteY48" fmla="*/ 596590 h 606722"/>
              <a:gd name="connsiteX49" fmla="*/ 182271 w 607639"/>
              <a:gd name="connsiteY49" fmla="*/ 515713 h 606722"/>
              <a:gd name="connsiteX50" fmla="*/ 204347 w 607639"/>
              <a:gd name="connsiteY50" fmla="*/ 468075 h 606722"/>
              <a:gd name="connsiteX51" fmla="*/ 263007 w 607639"/>
              <a:gd name="connsiteY51" fmla="*/ 445056 h 606722"/>
              <a:gd name="connsiteX52" fmla="*/ 80733 w 607639"/>
              <a:gd name="connsiteY52" fmla="*/ 445056 h 606722"/>
              <a:gd name="connsiteX53" fmla="*/ 81089 w 607639"/>
              <a:gd name="connsiteY53" fmla="*/ 445056 h 606722"/>
              <a:gd name="connsiteX54" fmla="*/ 90791 w 607639"/>
              <a:gd name="connsiteY54" fmla="*/ 452699 h 606722"/>
              <a:gd name="connsiteX55" fmla="*/ 121499 w 607639"/>
              <a:gd name="connsiteY55" fmla="*/ 485317 h 606722"/>
              <a:gd name="connsiteX56" fmla="*/ 152208 w 607639"/>
              <a:gd name="connsiteY56" fmla="*/ 452611 h 606722"/>
              <a:gd name="connsiteX57" fmla="*/ 161999 w 607639"/>
              <a:gd name="connsiteY57" fmla="*/ 445056 h 606722"/>
              <a:gd name="connsiteX58" fmla="*/ 184697 w 607639"/>
              <a:gd name="connsiteY58" fmla="*/ 447722 h 606722"/>
              <a:gd name="connsiteX59" fmla="*/ 192085 w 607639"/>
              <a:gd name="connsiteY59" fmla="*/ 459987 h 606722"/>
              <a:gd name="connsiteX60" fmla="*/ 179801 w 607639"/>
              <a:gd name="connsiteY60" fmla="*/ 467275 h 606722"/>
              <a:gd name="connsiteX61" fmla="*/ 169209 w 607639"/>
              <a:gd name="connsiteY61" fmla="*/ 465587 h 606722"/>
              <a:gd name="connsiteX62" fmla="*/ 131647 w 607639"/>
              <a:gd name="connsiteY62" fmla="*/ 504425 h 606722"/>
              <a:gd name="connsiteX63" fmla="*/ 131647 w 607639"/>
              <a:gd name="connsiteY63" fmla="*/ 535888 h 606722"/>
              <a:gd name="connsiteX64" fmla="*/ 121499 w 607639"/>
              <a:gd name="connsiteY64" fmla="*/ 546020 h 606722"/>
              <a:gd name="connsiteX65" fmla="*/ 111441 w 607639"/>
              <a:gd name="connsiteY65" fmla="*/ 535888 h 606722"/>
              <a:gd name="connsiteX66" fmla="*/ 111441 w 607639"/>
              <a:gd name="connsiteY66" fmla="*/ 504425 h 606722"/>
              <a:gd name="connsiteX67" fmla="*/ 73790 w 607639"/>
              <a:gd name="connsiteY67" fmla="*/ 465587 h 606722"/>
              <a:gd name="connsiteX68" fmla="*/ 36405 w 607639"/>
              <a:gd name="connsiteY68" fmla="*/ 482384 h 606722"/>
              <a:gd name="connsiteX69" fmla="*/ 20294 w 607639"/>
              <a:gd name="connsiteY69" fmla="*/ 515713 h 606722"/>
              <a:gd name="connsiteX70" fmla="*/ 20294 w 607639"/>
              <a:gd name="connsiteY70" fmla="*/ 596590 h 606722"/>
              <a:gd name="connsiteX71" fmla="*/ 10147 w 607639"/>
              <a:gd name="connsiteY71" fmla="*/ 606722 h 606722"/>
              <a:gd name="connsiteX72" fmla="*/ 0 w 607639"/>
              <a:gd name="connsiteY72" fmla="*/ 596590 h 606722"/>
              <a:gd name="connsiteX73" fmla="*/ 0 w 607639"/>
              <a:gd name="connsiteY73" fmla="*/ 515713 h 606722"/>
              <a:gd name="connsiteX74" fmla="*/ 22075 w 607639"/>
              <a:gd name="connsiteY74" fmla="*/ 468075 h 606722"/>
              <a:gd name="connsiteX75" fmla="*/ 80733 w 607639"/>
              <a:gd name="connsiteY75" fmla="*/ 445056 h 606722"/>
              <a:gd name="connsiteX76" fmla="*/ 486045 w 607639"/>
              <a:gd name="connsiteY76" fmla="*/ 283179 h 606722"/>
              <a:gd name="connsiteX77" fmla="*/ 546749 w 607639"/>
              <a:gd name="connsiteY77" fmla="*/ 332483 h 606722"/>
              <a:gd name="connsiteX78" fmla="*/ 556896 w 607639"/>
              <a:gd name="connsiteY78" fmla="*/ 413323 h 606722"/>
              <a:gd name="connsiteX79" fmla="*/ 548084 w 607639"/>
              <a:gd name="connsiteY79" fmla="*/ 424605 h 606722"/>
              <a:gd name="connsiteX80" fmla="*/ 546838 w 607639"/>
              <a:gd name="connsiteY80" fmla="*/ 424694 h 606722"/>
              <a:gd name="connsiteX81" fmla="*/ 536780 w 607639"/>
              <a:gd name="connsiteY81" fmla="*/ 415810 h 606722"/>
              <a:gd name="connsiteX82" fmla="*/ 526633 w 607639"/>
              <a:gd name="connsiteY82" fmla="*/ 334970 h 606722"/>
              <a:gd name="connsiteX83" fmla="*/ 486045 w 607639"/>
              <a:gd name="connsiteY83" fmla="*/ 303345 h 606722"/>
              <a:gd name="connsiteX84" fmla="*/ 445458 w 607639"/>
              <a:gd name="connsiteY84" fmla="*/ 335325 h 606722"/>
              <a:gd name="connsiteX85" fmla="*/ 435400 w 607639"/>
              <a:gd name="connsiteY85" fmla="*/ 415810 h 606722"/>
              <a:gd name="connsiteX86" fmla="*/ 424096 w 607639"/>
              <a:gd name="connsiteY86" fmla="*/ 424605 h 606722"/>
              <a:gd name="connsiteX87" fmla="*/ 415284 w 607639"/>
              <a:gd name="connsiteY87" fmla="*/ 413323 h 606722"/>
              <a:gd name="connsiteX88" fmla="*/ 425342 w 607639"/>
              <a:gd name="connsiteY88" fmla="*/ 332483 h 606722"/>
              <a:gd name="connsiteX89" fmla="*/ 486045 w 607639"/>
              <a:gd name="connsiteY89" fmla="*/ 283179 h 606722"/>
              <a:gd name="connsiteX90" fmla="*/ 303774 w 607639"/>
              <a:gd name="connsiteY90" fmla="*/ 283179 h 606722"/>
              <a:gd name="connsiteX91" fmla="*/ 364478 w 607639"/>
              <a:gd name="connsiteY91" fmla="*/ 332483 h 606722"/>
              <a:gd name="connsiteX92" fmla="*/ 374625 w 607639"/>
              <a:gd name="connsiteY92" fmla="*/ 413323 h 606722"/>
              <a:gd name="connsiteX93" fmla="*/ 365813 w 607639"/>
              <a:gd name="connsiteY93" fmla="*/ 424605 h 606722"/>
              <a:gd name="connsiteX94" fmla="*/ 364567 w 607639"/>
              <a:gd name="connsiteY94" fmla="*/ 424694 h 606722"/>
              <a:gd name="connsiteX95" fmla="*/ 354509 w 607639"/>
              <a:gd name="connsiteY95" fmla="*/ 415810 h 606722"/>
              <a:gd name="connsiteX96" fmla="*/ 344362 w 607639"/>
              <a:gd name="connsiteY96" fmla="*/ 334970 h 606722"/>
              <a:gd name="connsiteX97" fmla="*/ 303774 w 607639"/>
              <a:gd name="connsiteY97" fmla="*/ 303345 h 606722"/>
              <a:gd name="connsiteX98" fmla="*/ 263187 w 607639"/>
              <a:gd name="connsiteY98" fmla="*/ 335325 h 606722"/>
              <a:gd name="connsiteX99" fmla="*/ 253129 w 607639"/>
              <a:gd name="connsiteY99" fmla="*/ 415810 h 606722"/>
              <a:gd name="connsiteX100" fmla="*/ 241825 w 607639"/>
              <a:gd name="connsiteY100" fmla="*/ 424605 h 606722"/>
              <a:gd name="connsiteX101" fmla="*/ 233013 w 607639"/>
              <a:gd name="connsiteY101" fmla="*/ 413323 h 606722"/>
              <a:gd name="connsiteX102" fmla="*/ 243071 w 607639"/>
              <a:gd name="connsiteY102" fmla="*/ 332483 h 606722"/>
              <a:gd name="connsiteX103" fmla="*/ 303774 w 607639"/>
              <a:gd name="connsiteY103" fmla="*/ 283179 h 606722"/>
              <a:gd name="connsiteX104" fmla="*/ 121504 w 607639"/>
              <a:gd name="connsiteY104" fmla="*/ 283179 h 606722"/>
              <a:gd name="connsiteX105" fmla="*/ 182208 w 607639"/>
              <a:gd name="connsiteY105" fmla="*/ 332483 h 606722"/>
              <a:gd name="connsiteX106" fmla="*/ 192355 w 607639"/>
              <a:gd name="connsiteY106" fmla="*/ 413323 h 606722"/>
              <a:gd name="connsiteX107" fmla="*/ 183543 w 607639"/>
              <a:gd name="connsiteY107" fmla="*/ 424605 h 606722"/>
              <a:gd name="connsiteX108" fmla="*/ 182297 w 607639"/>
              <a:gd name="connsiteY108" fmla="*/ 424694 h 606722"/>
              <a:gd name="connsiteX109" fmla="*/ 172239 w 607639"/>
              <a:gd name="connsiteY109" fmla="*/ 415810 h 606722"/>
              <a:gd name="connsiteX110" fmla="*/ 162092 w 607639"/>
              <a:gd name="connsiteY110" fmla="*/ 334970 h 606722"/>
              <a:gd name="connsiteX111" fmla="*/ 121504 w 607639"/>
              <a:gd name="connsiteY111" fmla="*/ 303345 h 606722"/>
              <a:gd name="connsiteX112" fmla="*/ 80917 w 607639"/>
              <a:gd name="connsiteY112" fmla="*/ 335325 h 606722"/>
              <a:gd name="connsiteX113" fmla="*/ 70859 w 607639"/>
              <a:gd name="connsiteY113" fmla="*/ 415810 h 606722"/>
              <a:gd name="connsiteX114" fmla="*/ 59555 w 607639"/>
              <a:gd name="connsiteY114" fmla="*/ 424605 h 606722"/>
              <a:gd name="connsiteX115" fmla="*/ 50743 w 607639"/>
              <a:gd name="connsiteY115" fmla="*/ 413323 h 606722"/>
              <a:gd name="connsiteX116" fmla="*/ 60801 w 607639"/>
              <a:gd name="connsiteY116" fmla="*/ 332483 h 606722"/>
              <a:gd name="connsiteX117" fmla="*/ 121504 w 607639"/>
              <a:gd name="connsiteY117" fmla="*/ 283179 h 606722"/>
              <a:gd name="connsiteX118" fmla="*/ 394910 w 607639"/>
              <a:gd name="connsiteY118" fmla="*/ 141554 h 606722"/>
              <a:gd name="connsiteX119" fmla="*/ 455628 w 607639"/>
              <a:gd name="connsiteY119" fmla="*/ 190884 h 606722"/>
              <a:gd name="connsiteX120" fmla="*/ 465778 w 607639"/>
              <a:gd name="connsiteY120" fmla="*/ 261457 h 606722"/>
              <a:gd name="connsiteX121" fmla="*/ 457142 w 607639"/>
              <a:gd name="connsiteY121" fmla="*/ 272923 h 606722"/>
              <a:gd name="connsiteX122" fmla="*/ 455717 w 607639"/>
              <a:gd name="connsiteY122" fmla="*/ 273012 h 606722"/>
              <a:gd name="connsiteX123" fmla="*/ 445657 w 607639"/>
              <a:gd name="connsiteY123" fmla="*/ 264301 h 606722"/>
              <a:gd name="connsiteX124" fmla="*/ 435508 w 607639"/>
              <a:gd name="connsiteY124" fmla="*/ 193550 h 606722"/>
              <a:gd name="connsiteX125" fmla="*/ 394910 w 607639"/>
              <a:gd name="connsiteY125" fmla="*/ 161730 h 606722"/>
              <a:gd name="connsiteX126" fmla="*/ 354313 w 607639"/>
              <a:gd name="connsiteY126" fmla="*/ 193728 h 606722"/>
              <a:gd name="connsiteX127" fmla="*/ 344164 w 607639"/>
              <a:gd name="connsiteY127" fmla="*/ 264301 h 606722"/>
              <a:gd name="connsiteX128" fmla="*/ 332768 w 607639"/>
              <a:gd name="connsiteY128" fmla="*/ 272923 h 606722"/>
              <a:gd name="connsiteX129" fmla="*/ 324132 w 607639"/>
              <a:gd name="connsiteY129" fmla="*/ 261457 h 606722"/>
              <a:gd name="connsiteX130" fmla="*/ 334282 w 607639"/>
              <a:gd name="connsiteY130" fmla="*/ 190706 h 606722"/>
              <a:gd name="connsiteX131" fmla="*/ 394910 w 607639"/>
              <a:gd name="connsiteY131" fmla="*/ 141554 h 606722"/>
              <a:gd name="connsiteX132" fmla="*/ 202568 w 607639"/>
              <a:gd name="connsiteY132" fmla="*/ 141554 h 606722"/>
              <a:gd name="connsiteX133" fmla="*/ 263196 w 607639"/>
              <a:gd name="connsiteY133" fmla="*/ 190891 h 606722"/>
              <a:gd name="connsiteX134" fmla="*/ 273346 w 607639"/>
              <a:gd name="connsiteY134" fmla="*/ 261474 h 606722"/>
              <a:gd name="connsiteX135" fmla="*/ 264710 w 607639"/>
              <a:gd name="connsiteY135" fmla="*/ 272942 h 606722"/>
              <a:gd name="connsiteX136" fmla="*/ 263285 w 607639"/>
              <a:gd name="connsiteY136" fmla="*/ 273031 h 606722"/>
              <a:gd name="connsiteX137" fmla="*/ 253314 w 607639"/>
              <a:gd name="connsiteY137" fmla="*/ 264319 h 606722"/>
              <a:gd name="connsiteX138" fmla="*/ 243165 w 607639"/>
              <a:gd name="connsiteY138" fmla="*/ 193558 h 606722"/>
              <a:gd name="connsiteX139" fmla="*/ 202568 w 607639"/>
              <a:gd name="connsiteY139" fmla="*/ 161733 h 606722"/>
              <a:gd name="connsiteX140" fmla="*/ 161881 w 607639"/>
              <a:gd name="connsiteY140" fmla="*/ 193736 h 606722"/>
              <a:gd name="connsiteX141" fmla="*/ 151732 w 607639"/>
              <a:gd name="connsiteY141" fmla="*/ 264319 h 606722"/>
              <a:gd name="connsiteX142" fmla="*/ 140336 w 607639"/>
              <a:gd name="connsiteY142" fmla="*/ 272942 h 606722"/>
              <a:gd name="connsiteX143" fmla="*/ 131700 w 607639"/>
              <a:gd name="connsiteY143" fmla="*/ 261474 h 606722"/>
              <a:gd name="connsiteX144" fmla="*/ 141850 w 607639"/>
              <a:gd name="connsiteY144" fmla="*/ 190713 h 606722"/>
              <a:gd name="connsiteX145" fmla="*/ 202568 w 607639"/>
              <a:gd name="connsiteY145" fmla="*/ 141554 h 606722"/>
              <a:gd name="connsiteX146" fmla="*/ 303775 w 607639"/>
              <a:gd name="connsiteY146" fmla="*/ 0 h 606722"/>
              <a:gd name="connsiteX147" fmla="*/ 364463 w 607639"/>
              <a:gd name="connsiteY147" fmla="*/ 49330 h 606722"/>
              <a:gd name="connsiteX148" fmla="*/ 374607 w 607639"/>
              <a:gd name="connsiteY148" fmla="*/ 119903 h 606722"/>
              <a:gd name="connsiteX149" fmla="*/ 365976 w 607639"/>
              <a:gd name="connsiteY149" fmla="*/ 131369 h 606722"/>
              <a:gd name="connsiteX150" fmla="*/ 364552 w 607639"/>
              <a:gd name="connsiteY150" fmla="*/ 131458 h 606722"/>
              <a:gd name="connsiteX151" fmla="*/ 354497 w 607639"/>
              <a:gd name="connsiteY151" fmla="*/ 122747 h 606722"/>
              <a:gd name="connsiteX152" fmla="*/ 344352 w 607639"/>
              <a:gd name="connsiteY152" fmla="*/ 51996 h 606722"/>
              <a:gd name="connsiteX153" fmla="*/ 303775 w 607639"/>
              <a:gd name="connsiteY153" fmla="*/ 20265 h 606722"/>
              <a:gd name="connsiteX154" fmla="*/ 263198 w 607639"/>
              <a:gd name="connsiteY154" fmla="*/ 52263 h 606722"/>
              <a:gd name="connsiteX155" fmla="*/ 253054 w 607639"/>
              <a:gd name="connsiteY155" fmla="*/ 122747 h 606722"/>
              <a:gd name="connsiteX156" fmla="*/ 241663 w 607639"/>
              <a:gd name="connsiteY156" fmla="*/ 131369 h 606722"/>
              <a:gd name="connsiteX157" fmla="*/ 233032 w 607639"/>
              <a:gd name="connsiteY157" fmla="*/ 119903 h 606722"/>
              <a:gd name="connsiteX158" fmla="*/ 243176 w 607639"/>
              <a:gd name="connsiteY158" fmla="*/ 49152 h 606722"/>
              <a:gd name="connsiteX159" fmla="*/ 303775 w 607639"/>
              <a:gd name="connsiteY15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07639" h="606722">
                <a:moveTo>
                  <a:pt x="445300" y="445056"/>
                </a:moveTo>
                <a:lnTo>
                  <a:pt x="445656" y="445056"/>
                </a:lnTo>
                <a:cubicBezTo>
                  <a:pt x="450284" y="445056"/>
                  <a:pt x="454289" y="448167"/>
                  <a:pt x="455357" y="452699"/>
                </a:cubicBezTo>
                <a:cubicBezTo>
                  <a:pt x="455446" y="452966"/>
                  <a:pt x="464079" y="485317"/>
                  <a:pt x="486062" y="485317"/>
                </a:cubicBezTo>
                <a:cubicBezTo>
                  <a:pt x="508135" y="485317"/>
                  <a:pt x="516679" y="452966"/>
                  <a:pt x="516768" y="452611"/>
                </a:cubicBezTo>
                <a:cubicBezTo>
                  <a:pt x="517925" y="448078"/>
                  <a:pt x="522286" y="445145"/>
                  <a:pt x="526825" y="445056"/>
                </a:cubicBezTo>
                <a:cubicBezTo>
                  <a:pt x="556196" y="445056"/>
                  <a:pt x="574886" y="457588"/>
                  <a:pt x="585478" y="468075"/>
                </a:cubicBezTo>
                <a:cubicBezTo>
                  <a:pt x="601765" y="484339"/>
                  <a:pt x="607639" y="503892"/>
                  <a:pt x="607639" y="515713"/>
                </a:cubicBezTo>
                <a:lnTo>
                  <a:pt x="607639" y="596590"/>
                </a:lnTo>
                <a:cubicBezTo>
                  <a:pt x="607639" y="602189"/>
                  <a:pt x="603100" y="606722"/>
                  <a:pt x="597493" y="606722"/>
                </a:cubicBezTo>
                <a:cubicBezTo>
                  <a:pt x="591886" y="606722"/>
                  <a:pt x="587347" y="602189"/>
                  <a:pt x="587347" y="596590"/>
                </a:cubicBezTo>
                <a:lnTo>
                  <a:pt x="587347" y="515713"/>
                </a:lnTo>
                <a:cubicBezTo>
                  <a:pt x="587347" y="507447"/>
                  <a:pt x="582273" y="493494"/>
                  <a:pt x="571148" y="482384"/>
                </a:cubicBezTo>
                <a:cubicBezTo>
                  <a:pt x="561269" y="472519"/>
                  <a:pt x="548720" y="466831"/>
                  <a:pt x="533767" y="465587"/>
                </a:cubicBezTo>
                <a:cubicBezTo>
                  <a:pt x="529228" y="477496"/>
                  <a:pt x="518103" y="499182"/>
                  <a:pt x="496209" y="504425"/>
                </a:cubicBezTo>
                <a:lnTo>
                  <a:pt x="496209" y="535888"/>
                </a:lnTo>
                <a:cubicBezTo>
                  <a:pt x="496209" y="541487"/>
                  <a:pt x="491670" y="546020"/>
                  <a:pt x="486062" y="546020"/>
                </a:cubicBezTo>
                <a:cubicBezTo>
                  <a:pt x="480455" y="546020"/>
                  <a:pt x="476005" y="541487"/>
                  <a:pt x="476005" y="535888"/>
                </a:cubicBezTo>
                <a:lnTo>
                  <a:pt x="476005" y="504425"/>
                </a:lnTo>
                <a:cubicBezTo>
                  <a:pt x="454111" y="499182"/>
                  <a:pt x="442986" y="477496"/>
                  <a:pt x="438358" y="465587"/>
                </a:cubicBezTo>
                <a:cubicBezTo>
                  <a:pt x="434708" y="465942"/>
                  <a:pt x="431148" y="466475"/>
                  <a:pt x="427855" y="467364"/>
                </a:cubicBezTo>
                <a:cubicBezTo>
                  <a:pt x="422426" y="468697"/>
                  <a:pt x="416908" y="465409"/>
                  <a:pt x="415484" y="459987"/>
                </a:cubicBezTo>
                <a:cubicBezTo>
                  <a:pt x="414149" y="454655"/>
                  <a:pt x="417442" y="449144"/>
                  <a:pt x="422871" y="447722"/>
                </a:cubicBezTo>
                <a:cubicBezTo>
                  <a:pt x="429902" y="445945"/>
                  <a:pt x="437467" y="445056"/>
                  <a:pt x="445300" y="445056"/>
                </a:cubicBezTo>
                <a:close/>
                <a:moveTo>
                  <a:pt x="263007" y="445056"/>
                </a:moveTo>
                <a:lnTo>
                  <a:pt x="263363" y="445056"/>
                </a:lnTo>
                <a:cubicBezTo>
                  <a:pt x="267992" y="445056"/>
                  <a:pt x="271997" y="448167"/>
                  <a:pt x="273066" y="452699"/>
                </a:cubicBezTo>
                <a:cubicBezTo>
                  <a:pt x="273155" y="452966"/>
                  <a:pt x="281789" y="485317"/>
                  <a:pt x="303775" y="485317"/>
                </a:cubicBezTo>
                <a:cubicBezTo>
                  <a:pt x="325851" y="485317"/>
                  <a:pt x="334396" y="452966"/>
                  <a:pt x="334485" y="452611"/>
                </a:cubicBezTo>
                <a:cubicBezTo>
                  <a:pt x="335643" y="448078"/>
                  <a:pt x="339915" y="445145"/>
                  <a:pt x="344544" y="445056"/>
                </a:cubicBezTo>
                <a:cubicBezTo>
                  <a:pt x="373919" y="445056"/>
                  <a:pt x="392612" y="457588"/>
                  <a:pt x="403204" y="468075"/>
                </a:cubicBezTo>
                <a:cubicBezTo>
                  <a:pt x="419494" y="484339"/>
                  <a:pt x="425369" y="503892"/>
                  <a:pt x="425369" y="515713"/>
                </a:cubicBezTo>
                <a:lnTo>
                  <a:pt x="425369" y="596590"/>
                </a:lnTo>
                <a:cubicBezTo>
                  <a:pt x="425369" y="602189"/>
                  <a:pt x="420829" y="606722"/>
                  <a:pt x="415221" y="606722"/>
                </a:cubicBezTo>
                <a:cubicBezTo>
                  <a:pt x="409613" y="606722"/>
                  <a:pt x="405074" y="602189"/>
                  <a:pt x="405074" y="596590"/>
                </a:cubicBezTo>
                <a:lnTo>
                  <a:pt x="405074" y="515713"/>
                </a:lnTo>
                <a:cubicBezTo>
                  <a:pt x="405074" y="507447"/>
                  <a:pt x="400000" y="493494"/>
                  <a:pt x="388873" y="482384"/>
                </a:cubicBezTo>
                <a:cubicBezTo>
                  <a:pt x="378993" y="472519"/>
                  <a:pt x="366442" y="466831"/>
                  <a:pt x="351487" y="465587"/>
                </a:cubicBezTo>
                <a:cubicBezTo>
                  <a:pt x="346947" y="477496"/>
                  <a:pt x="335821" y="499182"/>
                  <a:pt x="313923" y="504425"/>
                </a:cubicBezTo>
                <a:lnTo>
                  <a:pt x="313923" y="535888"/>
                </a:lnTo>
                <a:cubicBezTo>
                  <a:pt x="313923" y="541487"/>
                  <a:pt x="309383" y="546020"/>
                  <a:pt x="303775" y="546020"/>
                </a:cubicBezTo>
                <a:cubicBezTo>
                  <a:pt x="298168" y="546020"/>
                  <a:pt x="293717" y="541487"/>
                  <a:pt x="293717" y="535888"/>
                </a:cubicBezTo>
                <a:lnTo>
                  <a:pt x="293717" y="504425"/>
                </a:lnTo>
                <a:cubicBezTo>
                  <a:pt x="271819" y="499182"/>
                  <a:pt x="260693" y="477496"/>
                  <a:pt x="256064" y="465587"/>
                </a:cubicBezTo>
                <a:cubicBezTo>
                  <a:pt x="241109" y="466920"/>
                  <a:pt x="228647" y="472519"/>
                  <a:pt x="218678" y="482384"/>
                </a:cubicBezTo>
                <a:cubicBezTo>
                  <a:pt x="207551" y="493494"/>
                  <a:pt x="202566" y="507358"/>
                  <a:pt x="202566" y="515713"/>
                </a:cubicBezTo>
                <a:lnTo>
                  <a:pt x="202566" y="596590"/>
                </a:lnTo>
                <a:cubicBezTo>
                  <a:pt x="202566" y="602189"/>
                  <a:pt x="198027" y="606722"/>
                  <a:pt x="192419" y="606722"/>
                </a:cubicBezTo>
                <a:cubicBezTo>
                  <a:pt x="186811" y="606722"/>
                  <a:pt x="182271" y="602189"/>
                  <a:pt x="182271" y="596590"/>
                </a:cubicBezTo>
                <a:lnTo>
                  <a:pt x="182271" y="515713"/>
                </a:lnTo>
                <a:cubicBezTo>
                  <a:pt x="182271" y="503892"/>
                  <a:pt x="188057" y="484339"/>
                  <a:pt x="204347" y="468075"/>
                </a:cubicBezTo>
                <a:cubicBezTo>
                  <a:pt x="214939" y="457588"/>
                  <a:pt x="233721" y="445056"/>
                  <a:pt x="263007" y="445056"/>
                </a:cubicBezTo>
                <a:close/>
                <a:moveTo>
                  <a:pt x="80733" y="445056"/>
                </a:moveTo>
                <a:lnTo>
                  <a:pt x="81089" y="445056"/>
                </a:lnTo>
                <a:cubicBezTo>
                  <a:pt x="85717" y="445056"/>
                  <a:pt x="89723" y="448167"/>
                  <a:pt x="90791" y="452699"/>
                </a:cubicBezTo>
                <a:cubicBezTo>
                  <a:pt x="90880" y="452966"/>
                  <a:pt x="99514" y="485317"/>
                  <a:pt x="121499" y="485317"/>
                </a:cubicBezTo>
                <a:cubicBezTo>
                  <a:pt x="143574" y="485317"/>
                  <a:pt x="152119" y="452966"/>
                  <a:pt x="152208" y="452611"/>
                </a:cubicBezTo>
                <a:cubicBezTo>
                  <a:pt x="153365" y="448167"/>
                  <a:pt x="157371" y="445056"/>
                  <a:pt x="161999" y="445056"/>
                </a:cubicBezTo>
                <a:cubicBezTo>
                  <a:pt x="169654" y="445056"/>
                  <a:pt x="177576" y="445945"/>
                  <a:pt x="184697" y="447722"/>
                </a:cubicBezTo>
                <a:cubicBezTo>
                  <a:pt x="190127" y="449056"/>
                  <a:pt x="193420" y="454566"/>
                  <a:pt x="192085" y="459987"/>
                </a:cubicBezTo>
                <a:cubicBezTo>
                  <a:pt x="190661" y="465409"/>
                  <a:pt x="185231" y="468697"/>
                  <a:pt x="179801" y="467275"/>
                </a:cubicBezTo>
                <a:cubicBezTo>
                  <a:pt x="176419" y="466475"/>
                  <a:pt x="172859" y="465853"/>
                  <a:pt x="169209" y="465587"/>
                </a:cubicBezTo>
                <a:cubicBezTo>
                  <a:pt x="164670" y="477496"/>
                  <a:pt x="153543" y="499182"/>
                  <a:pt x="131647" y="504425"/>
                </a:cubicBezTo>
                <a:lnTo>
                  <a:pt x="131647" y="535888"/>
                </a:lnTo>
                <a:cubicBezTo>
                  <a:pt x="131647" y="541487"/>
                  <a:pt x="127107" y="546020"/>
                  <a:pt x="121499" y="546020"/>
                </a:cubicBezTo>
                <a:cubicBezTo>
                  <a:pt x="115892" y="546020"/>
                  <a:pt x="111441" y="541487"/>
                  <a:pt x="111441" y="535888"/>
                </a:cubicBezTo>
                <a:lnTo>
                  <a:pt x="111441" y="504425"/>
                </a:lnTo>
                <a:cubicBezTo>
                  <a:pt x="89545" y="499182"/>
                  <a:pt x="78418" y="477496"/>
                  <a:pt x="73790" y="465587"/>
                </a:cubicBezTo>
                <a:cubicBezTo>
                  <a:pt x="58836" y="466920"/>
                  <a:pt x="46375" y="472519"/>
                  <a:pt x="36405" y="482384"/>
                </a:cubicBezTo>
                <a:cubicBezTo>
                  <a:pt x="25279" y="493494"/>
                  <a:pt x="20294" y="507358"/>
                  <a:pt x="20294" y="515713"/>
                </a:cubicBezTo>
                <a:lnTo>
                  <a:pt x="20294" y="596590"/>
                </a:lnTo>
                <a:cubicBezTo>
                  <a:pt x="20294" y="602189"/>
                  <a:pt x="15755" y="606722"/>
                  <a:pt x="10147" y="606722"/>
                </a:cubicBezTo>
                <a:cubicBezTo>
                  <a:pt x="4540" y="606722"/>
                  <a:pt x="0" y="602189"/>
                  <a:pt x="0" y="596590"/>
                </a:cubicBezTo>
                <a:lnTo>
                  <a:pt x="0" y="515713"/>
                </a:lnTo>
                <a:cubicBezTo>
                  <a:pt x="0" y="503892"/>
                  <a:pt x="5786" y="484339"/>
                  <a:pt x="22075" y="468075"/>
                </a:cubicBezTo>
                <a:cubicBezTo>
                  <a:pt x="32667" y="457588"/>
                  <a:pt x="51448" y="445056"/>
                  <a:pt x="80733" y="445056"/>
                </a:cubicBezTo>
                <a:close/>
                <a:moveTo>
                  <a:pt x="486045" y="283179"/>
                </a:moveTo>
                <a:cubicBezTo>
                  <a:pt x="521827" y="283179"/>
                  <a:pt x="543723" y="307964"/>
                  <a:pt x="546749" y="332483"/>
                </a:cubicBezTo>
                <a:lnTo>
                  <a:pt x="556896" y="413323"/>
                </a:lnTo>
                <a:cubicBezTo>
                  <a:pt x="557608" y="418831"/>
                  <a:pt x="553603" y="423894"/>
                  <a:pt x="548084" y="424605"/>
                </a:cubicBezTo>
                <a:cubicBezTo>
                  <a:pt x="547639" y="424605"/>
                  <a:pt x="547283" y="424694"/>
                  <a:pt x="546838" y="424694"/>
                </a:cubicBezTo>
                <a:cubicBezTo>
                  <a:pt x="541765" y="424694"/>
                  <a:pt x="537403" y="420963"/>
                  <a:pt x="536780" y="415810"/>
                </a:cubicBezTo>
                <a:lnTo>
                  <a:pt x="526633" y="334970"/>
                </a:lnTo>
                <a:cubicBezTo>
                  <a:pt x="524764" y="319779"/>
                  <a:pt x="511235" y="303345"/>
                  <a:pt x="486045" y="303345"/>
                </a:cubicBezTo>
                <a:cubicBezTo>
                  <a:pt x="459966" y="303345"/>
                  <a:pt x="447861" y="320579"/>
                  <a:pt x="445458" y="335325"/>
                </a:cubicBezTo>
                <a:lnTo>
                  <a:pt x="435400" y="415810"/>
                </a:lnTo>
                <a:cubicBezTo>
                  <a:pt x="434688" y="421318"/>
                  <a:pt x="429614" y="425227"/>
                  <a:pt x="424096" y="424605"/>
                </a:cubicBezTo>
                <a:cubicBezTo>
                  <a:pt x="418488" y="423894"/>
                  <a:pt x="414572" y="418831"/>
                  <a:pt x="415284" y="413323"/>
                </a:cubicBezTo>
                <a:lnTo>
                  <a:pt x="425342" y="332483"/>
                </a:lnTo>
                <a:cubicBezTo>
                  <a:pt x="429525" y="307697"/>
                  <a:pt x="449819" y="283179"/>
                  <a:pt x="486045" y="283179"/>
                </a:cubicBezTo>
                <a:close/>
                <a:moveTo>
                  <a:pt x="303774" y="283179"/>
                </a:moveTo>
                <a:cubicBezTo>
                  <a:pt x="339556" y="283179"/>
                  <a:pt x="361452" y="307964"/>
                  <a:pt x="364478" y="332483"/>
                </a:cubicBezTo>
                <a:lnTo>
                  <a:pt x="374625" y="413323"/>
                </a:lnTo>
                <a:cubicBezTo>
                  <a:pt x="375337" y="418831"/>
                  <a:pt x="371332" y="423894"/>
                  <a:pt x="365813" y="424605"/>
                </a:cubicBezTo>
                <a:cubicBezTo>
                  <a:pt x="365368" y="424605"/>
                  <a:pt x="365012" y="424694"/>
                  <a:pt x="364567" y="424694"/>
                </a:cubicBezTo>
                <a:cubicBezTo>
                  <a:pt x="359494" y="424694"/>
                  <a:pt x="355132" y="420963"/>
                  <a:pt x="354509" y="415810"/>
                </a:cubicBezTo>
                <a:lnTo>
                  <a:pt x="344362" y="334970"/>
                </a:lnTo>
                <a:cubicBezTo>
                  <a:pt x="342493" y="319779"/>
                  <a:pt x="328964" y="303345"/>
                  <a:pt x="303774" y="303345"/>
                </a:cubicBezTo>
                <a:cubicBezTo>
                  <a:pt x="277695" y="303345"/>
                  <a:pt x="265590" y="320579"/>
                  <a:pt x="263187" y="335325"/>
                </a:cubicBezTo>
                <a:lnTo>
                  <a:pt x="253129" y="415810"/>
                </a:lnTo>
                <a:cubicBezTo>
                  <a:pt x="252417" y="421318"/>
                  <a:pt x="247254" y="425227"/>
                  <a:pt x="241825" y="424605"/>
                </a:cubicBezTo>
                <a:cubicBezTo>
                  <a:pt x="236217" y="423894"/>
                  <a:pt x="232301" y="418831"/>
                  <a:pt x="233013" y="413323"/>
                </a:cubicBezTo>
                <a:lnTo>
                  <a:pt x="243071" y="332483"/>
                </a:lnTo>
                <a:cubicBezTo>
                  <a:pt x="247254" y="307697"/>
                  <a:pt x="267548" y="283179"/>
                  <a:pt x="303774" y="283179"/>
                </a:cubicBezTo>
                <a:close/>
                <a:moveTo>
                  <a:pt x="121504" y="283179"/>
                </a:moveTo>
                <a:cubicBezTo>
                  <a:pt x="157286" y="283179"/>
                  <a:pt x="179182" y="307964"/>
                  <a:pt x="182208" y="332483"/>
                </a:cubicBezTo>
                <a:lnTo>
                  <a:pt x="192355" y="413323"/>
                </a:lnTo>
                <a:cubicBezTo>
                  <a:pt x="193067" y="418831"/>
                  <a:pt x="189062" y="423894"/>
                  <a:pt x="183543" y="424605"/>
                </a:cubicBezTo>
                <a:cubicBezTo>
                  <a:pt x="183098" y="424605"/>
                  <a:pt x="182742" y="424694"/>
                  <a:pt x="182297" y="424694"/>
                </a:cubicBezTo>
                <a:cubicBezTo>
                  <a:pt x="177224" y="424694"/>
                  <a:pt x="172862" y="420963"/>
                  <a:pt x="172239" y="415810"/>
                </a:cubicBezTo>
                <a:lnTo>
                  <a:pt x="162092" y="334970"/>
                </a:lnTo>
                <a:cubicBezTo>
                  <a:pt x="160223" y="319779"/>
                  <a:pt x="146694" y="303345"/>
                  <a:pt x="121504" y="303345"/>
                </a:cubicBezTo>
                <a:cubicBezTo>
                  <a:pt x="95425" y="303345"/>
                  <a:pt x="83320" y="320579"/>
                  <a:pt x="80917" y="335325"/>
                </a:cubicBezTo>
                <a:lnTo>
                  <a:pt x="70859" y="415810"/>
                </a:lnTo>
                <a:cubicBezTo>
                  <a:pt x="70147" y="421318"/>
                  <a:pt x="64984" y="425227"/>
                  <a:pt x="59555" y="424605"/>
                </a:cubicBezTo>
                <a:cubicBezTo>
                  <a:pt x="53947" y="423894"/>
                  <a:pt x="50031" y="418831"/>
                  <a:pt x="50743" y="413323"/>
                </a:cubicBezTo>
                <a:lnTo>
                  <a:pt x="60801" y="332483"/>
                </a:lnTo>
                <a:cubicBezTo>
                  <a:pt x="64984" y="307697"/>
                  <a:pt x="85278" y="283179"/>
                  <a:pt x="121504" y="283179"/>
                </a:cubicBezTo>
                <a:close/>
                <a:moveTo>
                  <a:pt x="394910" y="141554"/>
                </a:moveTo>
                <a:cubicBezTo>
                  <a:pt x="430700" y="141554"/>
                  <a:pt x="452601" y="166352"/>
                  <a:pt x="455628" y="190884"/>
                </a:cubicBezTo>
                <a:lnTo>
                  <a:pt x="465778" y="261457"/>
                </a:lnTo>
                <a:cubicBezTo>
                  <a:pt x="466579" y="266968"/>
                  <a:pt x="462662" y="272123"/>
                  <a:pt x="457142" y="272923"/>
                </a:cubicBezTo>
                <a:cubicBezTo>
                  <a:pt x="456697" y="273012"/>
                  <a:pt x="456163" y="273012"/>
                  <a:pt x="455717" y="273012"/>
                </a:cubicBezTo>
                <a:cubicBezTo>
                  <a:pt x="450732" y="273012"/>
                  <a:pt x="446369" y="269368"/>
                  <a:pt x="445657" y="264301"/>
                </a:cubicBezTo>
                <a:lnTo>
                  <a:pt x="435508" y="193550"/>
                </a:lnTo>
                <a:cubicBezTo>
                  <a:pt x="433638" y="178174"/>
                  <a:pt x="420106" y="161730"/>
                  <a:pt x="394910" y="161730"/>
                </a:cubicBezTo>
                <a:cubicBezTo>
                  <a:pt x="368825" y="161730"/>
                  <a:pt x="356717" y="178974"/>
                  <a:pt x="354313" y="193728"/>
                </a:cubicBezTo>
                <a:lnTo>
                  <a:pt x="344164" y="264301"/>
                </a:lnTo>
                <a:cubicBezTo>
                  <a:pt x="343363" y="269812"/>
                  <a:pt x="338288" y="273723"/>
                  <a:pt x="332768" y="272923"/>
                </a:cubicBezTo>
                <a:cubicBezTo>
                  <a:pt x="327159" y="272123"/>
                  <a:pt x="323331" y="266968"/>
                  <a:pt x="324132" y="261457"/>
                </a:cubicBezTo>
                <a:lnTo>
                  <a:pt x="334282" y="190706"/>
                </a:lnTo>
                <a:cubicBezTo>
                  <a:pt x="338377" y="166086"/>
                  <a:pt x="358676" y="141554"/>
                  <a:pt x="394910" y="141554"/>
                </a:cubicBezTo>
                <a:close/>
                <a:moveTo>
                  <a:pt x="202568" y="141554"/>
                </a:moveTo>
                <a:cubicBezTo>
                  <a:pt x="238357" y="141554"/>
                  <a:pt x="260169" y="166356"/>
                  <a:pt x="263196" y="190891"/>
                </a:cubicBezTo>
                <a:lnTo>
                  <a:pt x="273346" y="261474"/>
                </a:lnTo>
                <a:cubicBezTo>
                  <a:pt x="274147" y="266986"/>
                  <a:pt x="270319" y="272142"/>
                  <a:pt x="264710" y="272942"/>
                </a:cubicBezTo>
                <a:cubicBezTo>
                  <a:pt x="264265" y="273031"/>
                  <a:pt x="263731" y="273031"/>
                  <a:pt x="263285" y="273031"/>
                </a:cubicBezTo>
                <a:cubicBezTo>
                  <a:pt x="258300" y="273031"/>
                  <a:pt x="254026" y="269386"/>
                  <a:pt x="253314" y="264319"/>
                </a:cubicBezTo>
                <a:lnTo>
                  <a:pt x="243165" y="193558"/>
                </a:lnTo>
                <a:cubicBezTo>
                  <a:pt x="241206" y="178179"/>
                  <a:pt x="227674" y="161733"/>
                  <a:pt x="202568" y="161733"/>
                </a:cubicBezTo>
                <a:cubicBezTo>
                  <a:pt x="176482" y="161733"/>
                  <a:pt x="164374" y="178979"/>
                  <a:pt x="161881" y="193736"/>
                </a:cubicBezTo>
                <a:lnTo>
                  <a:pt x="151732" y="264319"/>
                </a:lnTo>
                <a:cubicBezTo>
                  <a:pt x="151020" y="269919"/>
                  <a:pt x="145856" y="273653"/>
                  <a:pt x="140336" y="272942"/>
                </a:cubicBezTo>
                <a:cubicBezTo>
                  <a:pt x="134816" y="272142"/>
                  <a:pt x="130899" y="266986"/>
                  <a:pt x="131700" y="261474"/>
                </a:cubicBezTo>
                <a:lnTo>
                  <a:pt x="141850" y="190713"/>
                </a:lnTo>
                <a:cubicBezTo>
                  <a:pt x="145945" y="166089"/>
                  <a:pt x="166244" y="141554"/>
                  <a:pt x="202568" y="141554"/>
                </a:cubicBezTo>
                <a:close/>
                <a:moveTo>
                  <a:pt x="303775" y="0"/>
                </a:moveTo>
                <a:cubicBezTo>
                  <a:pt x="339547" y="0"/>
                  <a:pt x="361437" y="24798"/>
                  <a:pt x="364463" y="49330"/>
                </a:cubicBezTo>
                <a:lnTo>
                  <a:pt x="374607" y="119903"/>
                </a:lnTo>
                <a:cubicBezTo>
                  <a:pt x="375408" y="125503"/>
                  <a:pt x="371493" y="130569"/>
                  <a:pt x="365976" y="131369"/>
                </a:cubicBezTo>
                <a:cubicBezTo>
                  <a:pt x="365531" y="131458"/>
                  <a:pt x="364997" y="131458"/>
                  <a:pt x="364552" y="131458"/>
                </a:cubicBezTo>
                <a:cubicBezTo>
                  <a:pt x="359569" y="131458"/>
                  <a:pt x="355208" y="127814"/>
                  <a:pt x="354497" y="122747"/>
                </a:cubicBezTo>
                <a:lnTo>
                  <a:pt x="344352" y="51996"/>
                </a:lnTo>
                <a:cubicBezTo>
                  <a:pt x="342484" y="36620"/>
                  <a:pt x="328958" y="20265"/>
                  <a:pt x="303775" y="20265"/>
                </a:cubicBezTo>
                <a:cubicBezTo>
                  <a:pt x="277702" y="20265"/>
                  <a:pt x="265600" y="37508"/>
                  <a:pt x="263198" y="52263"/>
                </a:cubicBezTo>
                <a:lnTo>
                  <a:pt x="253054" y="122747"/>
                </a:lnTo>
                <a:cubicBezTo>
                  <a:pt x="252253" y="128347"/>
                  <a:pt x="247180" y="132169"/>
                  <a:pt x="241663" y="131369"/>
                </a:cubicBezTo>
                <a:cubicBezTo>
                  <a:pt x="236057" y="130569"/>
                  <a:pt x="232231" y="125503"/>
                  <a:pt x="233032" y="119903"/>
                </a:cubicBezTo>
                <a:lnTo>
                  <a:pt x="243176" y="49152"/>
                </a:lnTo>
                <a:cubicBezTo>
                  <a:pt x="247269" y="24532"/>
                  <a:pt x="267558" y="0"/>
                  <a:pt x="303775" y="0"/>
                </a:cubicBez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sz="800" kern="0">
              <a:latin typeface="腾讯体 W3"/>
              <a:ea typeface="腾讯体 W3"/>
            </a:endParaRPr>
          </a:p>
        </p:txBody>
      </p:sp>
      <p:sp>
        <p:nvSpPr>
          <p:cNvPr id="211" name="矩形 11">
            <a:extLst>
              <a:ext uri="{FF2B5EF4-FFF2-40B4-BE49-F238E27FC236}">
                <a16:creationId xmlns:a16="http://schemas.microsoft.com/office/drawing/2014/main" id="{180A9BB7-8A15-DADF-4C4A-83F88DB22C2D}"/>
              </a:ext>
            </a:extLst>
          </p:cNvPr>
          <p:cNvSpPr txBox="1"/>
          <p:nvPr/>
        </p:nvSpPr>
        <p:spPr>
          <a:xfrm>
            <a:off x="5145985" y="6177308"/>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User</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Management</a:t>
            </a:r>
          </a:p>
        </p:txBody>
      </p:sp>
      <p:sp>
        <p:nvSpPr>
          <p:cNvPr id="212" name="矩形 11">
            <a:extLst>
              <a:ext uri="{FF2B5EF4-FFF2-40B4-BE49-F238E27FC236}">
                <a16:creationId xmlns:a16="http://schemas.microsoft.com/office/drawing/2014/main" id="{BDCF061F-F4CC-6F3A-0EAF-A3F79EBCFDF5}"/>
              </a:ext>
            </a:extLst>
          </p:cNvPr>
          <p:cNvSpPr txBox="1"/>
          <p:nvPr/>
        </p:nvSpPr>
        <p:spPr>
          <a:xfrm>
            <a:off x="10036039" y="5405437"/>
            <a:ext cx="894978" cy="2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Path</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Analysis</a:t>
            </a:r>
          </a:p>
        </p:txBody>
      </p:sp>
      <p:sp>
        <p:nvSpPr>
          <p:cNvPr id="214" name="finger_139495">
            <a:extLst>
              <a:ext uri="{FF2B5EF4-FFF2-40B4-BE49-F238E27FC236}">
                <a16:creationId xmlns:a16="http://schemas.microsoft.com/office/drawing/2014/main" id="{28BD3DFA-9962-978E-A517-4D96A2DC5D83}"/>
              </a:ext>
            </a:extLst>
          </p:cNvPr>
          <p:cNvSpPr>
            <a:spLocks noChangeAspect="1"/>
          </p:cNvSpPr>
          <p:nvPr/>
        </p:nvSpPr>
        <p:spPr>
          <a:xfrm>
            <a:off x="7374978" y="5226487"/>
            <a:ext cx="370869" cy="23938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07614" h="404995">
                <a:moveTo>
                  <a:pt x="131770" y="323850"/>
                </a:moveTo>
                <a:cubicBezTo>
                  <a:pt x="137456" y="323850"/>
                  <a:pt x="142066" y="328432"/>
                  <a:pt x="142066" y="334085"/>
                </a:cubicBezTo>
                <a:cubicBezTo>
                  <a:pt x="142066" y="339738"/>
                  <a:pt x="137456" y="344320"/>
                  <a:pt x="131770" y="344320"/>
                </a:cubicBezTo>
                <a:cubicBezTo>
                  <a:pt x="126084" y="344320"/>
                  <a:pt x="121474" y="339738"/>
                  <a:pt x="121474" y="334085"/>
                </a:cubicBezTo>
                <a:cubicBezTo>
                  <a:pt x="121474" y="328432"/>
                  <a:pt x="126084" y="323850"/>
                  <a:pt x="131770" y="323850"/>
                </a:cubicBezTo>
                <a:close/>
                <a:moveTo>
                  <a:pt x="111240" y="303381"/>
                </a:moveTo>
                <a:cubicBezTo>
                  <a:pt x="116893" y="303381"/>
                  <a:pt x="121475" y="307963"/>
                  <a:pt x="121475" y="313616"/>
                </a:cubicBezTo>
                <a:cubicBezTo>
                  <a:pt x="121475" y="319269"/>
                  <a:pt x="116893" y="323851"/>
                  <a:pt x="111240" y="323851"/>
                </a:cubicBezTo>
                <a:cubicBezTo>
                  <a:pt x="105587" y="323851"/>
                  <a:pt x="101005" y="319269"/>
                  <a:pt x="101005" y="313616"/>
                </a:cubicBezTo>
                <a:cubicBezTo>
                  <a:pt x="101005" y="307963"/>
                  <a:pt x="105587" y="303381"/>
                  <a:pt x="111240" y="303381"/>
                </a:cubicBezTo>
                <a:close/>
                <a:moveTo>
                  <a:pt x="71033" y="303381"/>
                </a:moveTo>
                <a:cubicBezTo>
                  <a:pt x="76686" y="303381"/>
                  <a:pt x="81268" y="307963"/>
                  <a:pt x="81268" y="313616"/>
                </a:cubicBezTo>
                <a:cubicBezTo>
                  <a:pt x="81268" y="319269"/>
                  <a:pt x="76686" y="323851"/>
                  <a:pt x="71033" y="323851"/>
                </a:cubicBezTo>
                <a:cubicBezTo>
                  <a:pt x="65380" y="323851"/>
                  <a:pt x="60798" y="319269"/>
                  <a:pt x="60798" y="313616"/>
                </a:cubicBezTo>
                <a:cubicBezTo>
                  <a:pt x="60798" y="307963"/>
                  <a:pt x="65380" y="303381"/>
                  <a:pt x="71033" y="303381"/>
                </a:cubicBezTo>
                <a:close/>
                <a:moveTo>
                  <a:pt x="91136" y="283643"/>
                </a:moveTo>
                <a:cubicBezTo>
                  <a:pt x="96586" y="283643"/>
                  <a:pt x="101005" y="288062"/>
                  <a:pt x="101005" y="293512"/>
                </a:cubicBezTo>
                <a:cubicBezTo>
                  <a:pt x="101005" y="298962"/>
                  <a:pt x="96586" y="303381"/>
                  <a:pt x="91136" y="303381"/>
                </a:cubicBezTo>
                <a:cubicBezTo>
                  <a:pt x="85686" y="303381"/>
                  <a:pt x="81267" y="298962"/>
                  <a:pt x="81267" y="293512"/>
                </a:cubicBezTo>
                <a:cubicBezTo>
                  <a:pt x="81267" y="288062"/>
                  <a:pt x="85686" y="283643"/>
                  <a:pt x="91136" y="283643"/>
                </a:cubicBezTo>
                <a:close/>
                <a:moveTo>
                  <a:pt x="111240" y="263174"/>
                </a:moveTo>
                <a:cubicBezTo>
                  <a:pt x="116893" y="263174"/>
                  <a:pt x="121475" y="267756"/>
                  <a:pt x="121475" y="273409"/>
                </a:cubicBezTo>
                <a:cubicBezTo>
                  <a:pt x="121475" y="279062"/>
                  <a:pt x="116893" y="283644"/>
                  <a:pt x="111240" y="283644"/>
                </a:cubicBezTo>
                <a:cubicBezTo>
                  <a:pt x="105587" y="283644"/>
                  <a:pt x="101005" y="279062"/>
                  <a:pt x="101005" y="273409"/>
                </a:cubicBezTo>
                <a:cubicBezTo>
                  <a:pt x="101005" y="267756"/>
                  <a:pt x="105587" y="263174"/>
                  <a:pt x="111240" y="263174"/>
                </a:cubicBezTo>
                <a:close/>
                <a:moveTo>
                  <a:pt x="71033" y="263174"/>
                </a:moveTo>
                <a:cubicBezTo>
                  <a:pt x="76686" y="263174"/>
                  <a:pt x="81268" y="267756"/>
                  <a:pt x="81268" y="273409"/>
                </a:cubicBezTo>
                <a:cubicBezTo>
                  <a:pt x="81268" y="279062"/>
                  <a:pt x="76686" y="283644"/>
                  <a:pt x="71033" y="283644"/>
                </a:cubicBezTo>
                <a:cubicBezTo>
                  <a:pt x="65380" y="283644"/>
                  <a:pt x="60798" y="279062"/>
                  <a:pt x="60798" y="273409"/>
                </a:cubicBezTo>
                <a:cubicBezTo>
                  <a:pt x="60798" y="267756"/>
                  <a:pt x="65380" y="263174"/>
                  <a:pt x="71033" y="263174"/>
                </a:cubicBezTo>
                <a:close/>
                <a:moveTo>
                  <a:pt x="527092" y="172159"/>
                </a:moveTo>
                <a:cubicBezTo>
                  <a:pt x="532399" y="172159"/>
                  <a:pt x="536947" y="176711"/>
                  <a:pt x="536947" y="182021"/>
                </a:cubicBezTo>
                <a:lnTo>
                  <a:pt x="536947" y="202504"/>
                </a:lnTo>
                <a:cubicBezTo>
                  <a:pt x="536947" y="207814"/>
                  <a:pt x="532399" y="212366"/>
                  <a:pt x="527092" y="212366"/>
                </a:cubicBezTo>
                <a:cubicBezTo>
                  <a:pt x="521027" y="212366"/>
                  <a:pt x="516478" y="207814"/>
                  <a:pt x="516478" y="202504"/>
                </a:cubicBezTo>
                <a:lnTo>
                  <a:pt x="516478" y="182021"/>
                </a:lnTo>
                <a:cubicBezTo>
                  <a:pt x="516478" y="176711"/>
                  <a:pt x="521027" y="172159"/>
                  <a:pt x="527092" y="172159"/>
                </a:cubicBezTo>
                <a:close/>
                <a:moveTo>
                  <a:pt x="549882" y="144881"/>
                </a:moveTo>
                <a:cubicBezTo>
                  <a:pt x="554438" y="141090"/>
                  <a:pt x="560512" y="141090"/>
                  <a:pt x="564309" y="144881"/>
                </a:cubicBezTo>
                <a:lnTo>
                  <a:pt x="584811" y="165350"/>
                </a:lnTo>
                <a:cubicBezTo>
                  <a:pt x="588607" y="169140"/>
                  <a:pt x="588607" y="175205"/>
                  <a:pt x="584811" y="178996"/>
                </a:cubicBezTo>
                <a:cubicBezTo>
                  <a:pt x="582533" y="181270"/>
                  <a:pt x="580255" y="182028"/>
                  <a:pt x="577217" y="182028"/>
                </a:cubicBezTo>
                <a:cubicBezTo>
                  <a:pt x="574939" y="182028"/>
                  <a:pt x="572661" y="181270"/>
                  <a:pt x="570384" y="178996"/>
                </a:cubicBezTo>
                <a:lnTo>
                  <a:pt x="549882" y="159285"/>
                </a:lnTo>
                <a:cubicBezTo>
                  <a:pt x="546085" y="155494"/>
                  <a:pt x="546085" y="148671"/>
                  <a:pt x="549882" y="144881"/>
                </a:cubicBezTo>
                <a:close/>
                <a:moveTo>
                  <a:pt x="577269" y="101614"/>
                </a:moveTo>
                <a:lnTo>
                  <a:pt x="597752" y="101614"/>
                </a:lnTo>
                <a:cubicBezTo>
                  <a:pt x="603063" y="101614"/>
                  <a:pt x="607614" y="106169"/>
                  <a:pt x="607614" y="111483"/>
                </a:cubicBezTo>
                <a:cubicBezTo>
                  <a:pt x="607614" y="116797"/>
                  <a:pt x="603063" y="121352"/>
                  <a:pt x="597752" y="121352"/>
                </a:cubicBezTo>
                <a:lnTo>
                  <a:pt x="577269" y="121352"/>
                </a:lnTo>
                <a:cubicBezTo>
                  <a:pt x="571959" y="121352"/>
                  <a:pt x="567407" y="116797"/>
                  <a:pt x="567407" y="111483"/>
                </a:cubicBezTo>
                <a:cubicBezTo>
                  <a:pt x="567407" y="106169"/>
                  <a:pt x="571959" y="101614"/>
                  <a:pt x="577269" y="101614"/>
                </a:cubicBezTo>
                <a:close/>
                <a:moveTo>
                  <a:pt x="455680" y="91014"/>
                </a:moveTo>
                <a:lnTo>
                  <a:pt x="476271" y="91014"/>
                </a:lnTo>
                <a:lnTo>
                  <a:pt x="476271" y="131952"/>
                </a:lnTo>
                <a:lnTo>
                  <a:pt x="455680" y="131952"/>
                </a:lnTo>
                <a:close/>
                <a:moveTo>
                  <a:pt x="334206" y="91014"/>
                </a:moveTo>
                <a:cubicBezTo>
                  <a:pt x="339520" y="91014"/>
                  <a:pt x="344075" y="95563"/>
                  <a:pt x="344075" y="101628"/>
                </a:cubicBezTo>
                <a:lnTo>
                  <a:pt x="344075" y="121338"/>
                </a:lnTo>
                <a:cubicBezTo>
                  <a:pt x="344075" y="127403"/>
                  <a:pt x="339520" y="131952"/>
                  <a:pt x="334206" y="131952"/>
                </a:cubicBezTo>
                <a:cubicBezTo>
                  <a:pt x="328892" y="131952"/>
                  <a:pt x="324337" y="127403"/>
                  <a:pt x="324337" y="121338"/>
                </a:cubicBezTo>
                <a:lnTo>
                  <a:pt x="324337" y="101628"/>
                </a:lnTo>
                <a:cubicBezTo>
                  <a:pt x="324337" y="95563"/>
                  <a:pt x="328892" y="91014"/>
                  <a:pt x="334206" y="91014"/>
                </a:cubicBezTo>
                <a:close/>
                <a:moveTo>
                  <a:pt x="303868" y="91014"/>
                </a:moveTo>
                <a:cubicBezTo>
                  <a:pt x="309182" y="91014"/>
                  <a:pt x="313737" y="95563"/>
                  <a:pt x="313737" y="101628"/>
                </a:cubicBezTo>
                <a:lnTo>
                  <a:pt x="313737" y="121338"/>
                </a:lnTo>
                <a:cubicBezTo>
                  <a:pt x="313737" y="127403"/>
                  <a:pt x="309182" y="131952"/>
                  <a:pt x="303868" y="131952"/>
                </a:cubicBezTo>
                <a:cubicBezTo>
                  <a:pt x="298554" y="131952"/>
                  <a:pt x="293999" y="127403"/>
                  <a:pt x="293999" y="121338"/>
                </a:cubicBezTo>
                <a:lnTo>
                  <a:pt x="293999" y="101628"/>
                </a:lnTo>
                <a:cubicBezTo>
                  <a:pt x="293999" y="95563"/>
                  <a:pt x="298554" y="91014"/>
                  <a:pt x="303868" y="91014"/>
                </a:cubicBezTo>
                <a:close/>
                <a:moveTo>
                  <a:pt x="570384" y="44022"/>
                </a:moveTo>
                <a:cubicBezTo>
                  <a:pt x="574180" y="39476"/>
                  <a:pt x="581014" y="39476"/>
                  <a:pt x="584811" y="44022"/>
                </a:cubicBezTo>
                <a:cubicBezTo>
                  <a:pt x="588607" y="47810"/>
                  <a:pt x="588607" y="53871"/>
                  <a:pt x="584811" y="57659"/>
                </a:cubicBezTo>
                <a:lnTo>
                  <a:pt x="564309" y="78115"/>
                </a:lnTo>
                <a:cubicBezTo>
                  <a:pt x="562790" y="80387"/>
                  <a:pt x="559753" y="81145"/>
                  <a:pt x="557475" y="81145"/>
                </a:cubicBezTo>
                <a:cubicBezTo>
                  <a:pt x="554438" y="81145"/>
                  <a:pt x="552160" y="80387"/>
                  <a:pt x="549882" y="78115"/>
                </a:cubicBezTo>
                <a:cubicBezTo>
                  <a:pt x="546085" y="74326"/>
                  <a:pt x="546085" y="67508"/>
                  <a:pt x="549882" y="63720"/>
                </a:cubicBezTo>
                <a:close/>
                <a:moveTo>
                  <a:pt x="163296" y="20477"/>
                </a:moveTo>
                <a:cubicBezTo>
                  <a:pt x="146587" y="20477"/>
                  <a:pt x="130637" y="23511"/>
                  <a:pt x="114687" y="28820"/>
                </a:cubicBezTo>
                <a:cubicBezTo>
                  <a:pt x="58483" y="49297"/>
                  <a:pt x="20507" y="103145"/>
                  <a:pt x="20507" y="163060"/>
                </a:cubicBezTo>
                <a:lnTo>
                  <a:pt x="20507" y="282890"/>
                </a:lnTo>
                <a:cubicBezTo>
                  <a:pt x="20507" y="339013"/>
                  <a:pt x="66078" y="384518"/>
                  <a:pt x="122282" y="384518"/>
                </a:cubicBezTo>
                <a:lnTo>
                  <a:pt x="308364" y="384518"/>
                </a:lnTo>
                <a:cubicBezTo>
                  <a:pt x="322795" y="384518"/>
                  <a:pt x="334187" y="373141"/>
                  <a:pt x="334187" y="359490"/>
                </a:cubicBezTo>
                <a:lnTo>
                  <a:pt x="334187" y="348872"/>
                </a:lnTo>
                <a:cubicBezTo>
                  <a:pt x="334187" y="335221"/>
                  <a:pt x="322795" y="323844"/>
                  <a:pt x="308364" y="323844"/>
                </a:cubicBezTo>
                <a:lnTo>
                  <a:pt x="252919" y="323844"/>
                </a:lnTo>
                <a:cubicBezTo>
                  <a:pt x="247602" y="323844"/>
                  <a:pt x="243045" y="319294"/>
                  <a:pt x="243045" y="313985"/>
                </a:cubicBezTo>
                <a:cubicBezTo>
                  <a:pt x="243045" y="307918"/>
                  <a:pt x="247602" y="303367"/>
                  <a:pt x="252919" y="303367"/>
                </a:cubicBezTo>
                <a:lnTo>
                  <a:pt x="308364" y="303367"/>
                </a:lnTo>
                <a:lnTo>
                  <a:pt x="313680" y="303367"/>
                </a:lnTo>
                <a:lnTo>
                  <a:pt x="318997" y="303367"/>
                </a:lnTo>
                <a:cubicBezTo>
                  <a:pt x="339504" y="303367"/>
                  <a:pt x="353935" y="291232"/>
                  <a:pt x="353935" y="273030"/>
                </a:cubicBezTo>
                <a:cubicBezTo>
                  <a:pt x="353935" y="256345"/>
                  <a:pt x="341023" y="242694"/>
                  <a:pt x="325073" y="242694"/>
                </a:cubicBezTo>
                <a:lnTo>
                  <a:pt x="233172" y="242694"/>
                </a:lnTo>
                <a:cubicBezTo>
                  <a:pt x="227095" y="242694"/>
                  <a:pt x="222538" y="238143"/>
                  <a:pt x="222538" y="232834"/>
                </a:cubicBezTo>
                <a:cubicBezTo>
                  <a:pt x="222538" y="227525"/>
                  <a:pt x="227095" y="222975"/>
                  <a:pt x="233172" y="222975"/>
                </a:cubicBezTo>
                <a:lnTo>
                  <a:pt x="325073" y="222975"/>
                </a:lnTo>
                <a:lnTo>
                  <a:pt x="334187" y="222975"/>
                </a:lnTo>
                <a:lnTo>
                  <a:pt x="341783" y="222975"/>
                </a:lnTo>
                <a:cubicBezTo>
                  <a:pt x="358492" y="222975"/>
                  <a:pt x="372923" y="210840"/>
                  <a:pt x="374442" y="195672"/>
                </a:cubicBezTo>
                <a:cubicBezTo>
                  <a:pt x="375201" y="186571"/>
                  <a:pt x="372163" y="178228"/>
                  <a:pt x="366847" y="172161"/>
                </a:cubicBezTo>
                <a:cubicBezTo>
                  <a:pt x="360770" y="165335"/>
                  <a:pt x="352416" y="162301"/>
                  <a:pt x="344061" y="162301"/>
                </a:cubicBezTo>
                <a:lnTo>
                  <a:pt x="222538" y="162301"/>
                </a:lnTo>
                <a:cubicBezTo>
                  <a:pt x="217222" y="162301"/>
                  <a:pt x="212665" y="157751"/>
                  <a:pt x="212665" y="151684"/>
                </a:cubicBezTo>
                <a:cubicBezTo>
                  <a:pt x="212665" y="146375"/>
                  <a:pt x="217222" y="141824"/>
                  <a:pt x="222538" y="141824"/>
                </a:cubicBezTo>
                <a:lnTo>
                  <a:pt x="344061" y="141824"/>
                </a:lnTo>
                <a:lnTo>
                  <a:pt x="353935" y="141824"/>
                </a:lnTo>
                <a:lnTo>
                  <a:pt x="497484" y="141824"/>
                </a:lnTo>
                <a:cubicBezTo>
                  <a:pt x="505839" y="141824"/>
                  <a:pt x="514193" y="137274"/>
                  <a:pt x="519510" y="130448"/>
                </a:cubicBezTo>
                <a:cubicBezTo>
                  <a:pt x="526346" y="121347"/>
                  <a:pt x="527105" y="109971"/>
                  <a:pt x="522548" y="99353"/>
                </a:cubicBezTo>
                <a:cubicBezTo>
                  <a:pt x="517991" y="91010"/>
                  <a:pt x="508117" y="81151"/>
                  <a:pt x="492927" y="81151"/>
                </a:cubicBezTo>
                <a:lnTo>
                  <a:pt x="283300" y="81151"/>
                </a:lnTo>
                <a:lnTo>
                  <a:pt x="271147" y="81151"/>
                </a:lnTo>
                <a:lnTo>
                  <a:pt x="182284" y="81151"/>
                </a:lnTo>
                <a:cubicBezTo>
                  <a:pt x="176967" y="81151"/>
                  <a:pt x="172410" y="76600"/>
                  <a:pt x="172410" y="71291"/>
                </a:cubicBezTo>
                <a:cubicBezTo>
                  <a:pt x="172410" y="65224"/>
                  <a:pt x="176967" y="60673"/>
                  <a:pt x="182284" y="60673"/>
                </a:cubicBezTo>
                <a:lnTo>
                  <a:pt x="269628" y="60673"/>
                </a:lnTo>
                <a:cubicBezTo>
                  <a:pt x="276464" y="59915"/>
                  <a:pt x="323554" y="50056"/>
                  <a:pt x="332668" y="20477"/>
                </a:cubicBezTo>
                <a:close/>
                <a:moveTo>
                  <a:pt x="516465" y="10600"/>
                </a:moveTo>
                <a:cubicBezTo>
                  <a:pt x="522530" y="10600"/>
                  <a:pt x="527078" y="15152"/>
                  <a:pt x="527078" y="20462"/>
                </a:cubicBezTo>
                <a:lnTo>
                  <a:pt x="527078" y="40945"/>
                </a:lnTo>
                <a:cubicBezTo>
                  <a:pt x="527078" y="46255"/>
                  <a:pt x="522530" y="50807"/>
                  <a:pt x="516465" y="50807"/>
                </a:cubicBezTo>
                <a:cubicBezTo>
                  <a:pt x="511158" y="50807"/>
                  <a:pt x="506609" y="46255"/>
                  <a:pt x="506609" y="40945"/>
                </a:cubicBezTo>
                <a:lnTo>
                  <a:pt x="506609" y="20462"/>
                </a:lnTo>
                <a:cubicBezTo>
                  <a:pt x="506609" y="15152"/>
                  <a:pt x="511158" y="10600"/>
                  <a:pt x="516465" y="10600"/>
                </a:cubicBezTo>
                <a:close/>
                <a:moveTo>
                  <a:pt x="163296" y="0"/>
                </a:moveTo>
                <a:lnTo>
                  <a:pt x="353935" y="0"/>
                </a:lnTo>
                <a:lnTo>
                  <a:pt x="353935" y="10618"/>
                </a:lnTo>
                <a:cubicBezTo>
                  <a:pt x="353935" y="34129"/>
                  <a:pt x="340264" y="50056"/>
                  <a:pt x="324314" y="60673"/>
                </a:cubicBezTo>
                <a:lnTo>
                  <a:pt x="492927" y="60673"/>
                </a:lnTo>
                <a:cubicBezTo>
                  <a:pt x="513434" y="60673"/>
                  <a:pt x="531662" y="72050"/>
                  <a:pt x="540777" y="90252"/>
                </a:cubicBezTo>
                <a:cubicBezTo>
                  <a:pt x="549131" y="107695"/>
                  <a:pt x="546853" y="127414"/>
                  <a:pt x="535460" y="142583"/>
                </a:cubicBezTo>
                <a:cubicBezTo>
                  <a:pt x="526346" y="154717"/>
                  <a:pt x="511915" y="162301"/>
                  <a:pt x="497484" y="162301"/>
                </a:cubicBezTo>
                <a:lnTo>
                  <a:pt x="384316" y="162301"/>
                </a:lnTo>
                <a:cubicBezTo>
                  <a:pt x="391911" y="172161"/>
                  <a:pt x="395708" y="185054"/>
                  <a:pt x="394189" y="197189"/>
                </a:cubicBezTo>
                <a:cubicBezTo>
                  <a:pt x="392670" y="216907"/>
                  <a:pt x="378999" y="232076"/>
                  <a:pt x="361530" y="239660"/>
                </a:cubicBezTo>
                <a:cubicBezTo>
                  <a:pt x="369125" y="248003"/>
                  <a:pt x="374442" y="260137"/>
                  <a:pt x="374442" y="273030"/>
                </a:cubicBezTo>
                <a:cubicBezTo>
                  <a:pt x="374442" y="294266"/>
                  <a:pt x="361530" y="311710"/>
                  <a:pt x="342542" y="319294"/>
                </a:cubicBezTo>
                <a:cubicBezTo>
                  <a:pt x="350137" y="326878"/>
                  <a:pt x="353935" y="337496"/>
                  <a:pt x="353935" y="348872"/>
                </a:cubicBezTo>
                <a:lnTo>
                  <a:pt x="353935" y="359490"/>
                </a:lnTo>
                <a:cubicBezTo>
                  <a:pt x="353935" y="384518"/>
                  <a:pt x="333428" y="404995"/>
                  <a:pt x="308364" y="404995"/>
                </a:cubicBezTo>
                <a:lnTo>
                  <a:pt x="122282" y="404995"/>
                </a:lnTo>
                <a:cubicBezTo>
                  <a:pt x="54685" y="404995"/>
                  <a:pt x="0" y="350389"/>
                  <a:pt x="0" y="282890"/>
                </a:cubicBezTo>
                <a:lnTo>
                  <a:pt x="0" y="163060"/>
                </a:lnTo>
                <a:cubicBezTo>
                  <a:pt x="0" y="94802"/>
                  <a:pt x="43292" y="33370"/>
                  <a:pt x="107851" y="9859"/>
                </a:cubicBezTo>
                <a:cubicBezTo>
                  <a:pt x="126080" y="3792"/>
                  <a:pt x="144308" y="0"/>
                  <a:pt x="163296" y="0"/>
                </a:cubicBezTo>
                <a:close/>
              </a:path>
            </a:pathLst>
          </a:custGeom>
          <a:solidFill>
            <a:srgbClr val="4472C4"/>
          </a:solidFill>
          <a:ln w="12700" cap="flat" cmpd="sng" algn="ctr">
            <a:solidFill>
              <a:sysClr val="window" lastClr="FFFFFF"/>
            </a:solidFill>
            <a:prstDash val="solid"/>
            <a:miter lim="800000"/>
          </a:ln>
          <a:effectLst/>
        </p:spPr>
        <p:txBody>
          <a:bodyPr rtlCol="0" anchor="ctr"/>
          <a:lstStyle/>
          <a:p>
            <a:pPr algn="ctr">
              <a:defRPr/>
            </a:pPr>
            <a:endParaRPr lang="en-US" sz="800" kern="0">
              <a:latin typeface="腾讯体 W3"/>
              <a:ea typeface="腾讯体 W3"/>
            </a:endParaRPr>
          </a:p>
        </p:txBody>
      </p:sp>
      <p:pic>
        <p:nvPicPr>
          <p:cNvPr id="215" name="图片 195">
            <a:extLst>
              <a:ext uri="{FF2B5EF4-FFF2-40B4-BE49-F238E27FC236}">
                <a16:creationId xmlns:a16="http://schemas.microsoft.com/office/drawing/2014/main" id="{C7116702-D6AB-65F0-1A8E-45D764F8C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6150" y="5133567"/>
            <a:ext cx="341089" cy="330316"/>
          </a:xfrm>
          <a:prstGeom prst="rect">
            <a:avLst/>
          </a:prstGeom>
        </p:spPr>
      </p:pic>
      <p:pic>
        <p:nvPicPr>
          <p:cNvPr id="218" name="图片 198">
            <a:extLst>
              <a:ext uri="{FF2B5EF4-FFF2-40B4-BE49-F238E27FC236}">
                <a16:creationId xmlns:a16="http://schemas.microsoft.com/office/drawing/2014/main" id="{87E1469A-681F-8730-6F60-64839D4FBA38}"/>
              </a:ext>
            </a:extLst>
          </p:cNvPr>
          <p:cNvPicPr>
            <a:picLocks noChangeAspect="1"/>
          </p:cNvPicPr>
          <p:nvPr/>
        </p:nvPicPr>
        <p:blipFill>
          <a:blip r:embed="rId8"/>
          <a:stretch>
            <a:fillRect/>
          </a:stretch>
        </p:blipFill>
        <p:spPr>
          <a:xfrm>
            <a:off x="9362358" y="5898136"/>
            <a:ext cx="324610" cy="329327"/>
          </a:xfrm>
          <a:prstGeom prst="rect">
            <a:avLst/>
          </a:prstGeom>
        </p:spPr>
      </p:pic>
      <p:pic>
        <p:nvPicPr>
          <p:cNvPr id="220" name="图片 200">
            <a:extLst>
              <a:ext uri="{FF2B5EF4-FFF2-40B4-BE49-F238E27FC236}">
                <a16:creationId xmlns:a16="http://schemas.microsoft.com/office/drawing/2014/main" id="{C542E77A-8DB3-038B-E213-F1E0B8844090}"/>
              </a:ext>
            </a:extLst>
          </p:cNvPr>
          <p:cNvPicPr>
            <a:picLocks noChangeAspect="1"/>
          </p:cNvPicPr>
          <p:nvPr/>
        </p:nvPicPr>
        <p:blipFill>
          <a:blip r:embed="rId9"/>
          <a:stretch>
            <a:fillRect/>
          </a:stretch>
        </p:blipFill>
        <p:spPr>
          <a:xfrm>
            <a:off x="10380042" y="5958240"/>
            <a:ext cx="261700" cy="253435"/>
          </a:xfrm>
          <a:prstGeom prst="rect">
            <a:avLst/>
          </a:prstGeom>
        </p:spPr>
      </p:pic>
      <p:sp>
        <p:nvSpPr>
          <p:cNvPr id="221" name="矩形 11">
            <a:extLst>
              <a:ext uri="{FF2B5EF4-FFF2-40B4-BE49-F238E27FC236}">
                <a16:creationId xmlns:a16="http://schemas.microsoft.com/office/drawing/2014/main" id="{88E2E7CC-ACE7-1D26-9CE7-5FB0CAA453B2}"/>
              </a:ext>
            </a:extLst>
          </p:cNvPr>
          <p:cNvSpPr txBox="1"/>
          <p:nvPr/>
        </p:nvSpPr>
        <p:spPr>
          <a:xfrm>
            <a:off x="9051343" y="6191064"/>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Teamwork</a:t>
            </a:r>
          </a:p>
        </p:txBody>
      </p:sp>
      <p:sp>
        <p:nvSpPr>
          <p:cNvPr id="222" name="矩形 11">
            <a:extLst>
              <a:ext uri="{FF2B5EF4-FFF2-40B4-BE49-F238E27FC236}">
                <a16:creationId xmlns:a16="http://schemas.microsoft.com/office/drawing/2014/main" id="{A428B0BD-D4D5-CEA6-19B0-A016B37FC14B}"/>
              </a:ext>
            </a:extLst>
          </p:cNvPr>
          <p:cNvSpPr txBox="1"/>
          <p:nvPr/>
        </p:nvSpPr>
        <p:spPr>
          <a:xfrm>
            <a:off x="10037788" y="6191064"/>
            <a:ext cx="894978" cy="269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Drag</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and</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Drop</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analysis</a:t>
            </a:r>
          </a:p>
        </p:txBody>
      </p:sp>
      <p:sp>
        <p:nvSpPr>
          <p:cNvPr id="223" name="矩形 11">
            <a:extLst>
              <a:ext uri="{FF2B5EF4-FFF2-40B4-BE49-F238E27FC236}">
                <a16:creationId xmlns:a16="http://schemas.microsoft.com/office/drawing/2014/main" id="{0C0BC630-A5B2-12B4-C9AE-8E759E72751C}"/>
              </a:ext>
            </a:extLst>
          </p:cNvPr>
          <p:cNvSpPr txBox="1"/>
          <p:nvPr/>
        </p:nvSpPr>
        <p:spPr>
          <a:xfrm>
            <a:off x="8094078" y="6187191"/>
            <a:ext cx="894978" cy="270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40" bIns="91440">
            <a:noAutofit/>
          </a:bodyPr>
          <a:lstStyle>
            <a:lvl1pPr algn="just">
              <a:lnSpc>
                <a:spcPct val="120000"/>
              </a:lnSpc>
              <a:spcBef>
                <a:spcPts val="0"/>
              </a:spcBef>
              <a:defRPr sz="2800">
                <a:solidFill>
                  <a:srgbClr val="112551"/>
                </a:solidFill>
                <a:latin typeface="PingFang SC Regular"/>
                <a:ea typeface="PingFang SC Regular"/>
                <a:cs typeface="PingFang SC Regular"/>
                <a:sym typeface="PingFang SC Regular"/>
              </a:defRPr>
            </a:lvl1pPr>
          </a:lstStyle>
          <a:p>
            <a:pPr algn="ctr">
              <a:defRPr/>
            </a:pPr>
            <a:r>
              <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theme board</a:t>
            </a:r>
            <a:r>
              <a:rPr lang="zh-CN" altLang="en-US"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rPr>
              <a:t> </a:t>
            </a:r>
            <a:endParaRPr lang="en-US" altLang="zh-CN" sz="900" b="1" dirty="0">
              <a:solidFill>
                <a:schemeClr val="tx1"/>
              </a:solidFill>
              <a:latin typeface="Calibri" panose="020F0502020204030204" pitchFamily="34" charset="0"/>
              <a:ea typeface="TencentSans W7" panose="020C04030202040F0204" pitchFamily="34" charset="-122"/>
              <a:cs typeface="Calibri" panose="020F0502020204030204" pitchFamily="34" charset="0"/>
            </a:endParaRPr>
          </a:p>
        </p:txBody>
      </p:sp>
      <p:pic>
        <p:nvPicPr>
          <p:cNvPr id="224" name="图片 204">
            <a:extLst>
              <a:ext uri="{FF2B5EF4-FFF2-40B4-BE49-F238E27FC236}">
                <a16:creationId xmlns:a16="http://schemas.microsoft.com/office/drawing/2014/main" id="{0C5AD5F6-21EC-E7A1-772E-BC6669E9E279}"/>
              </a:ext>
            </a:extLst>
          </p:cNvPr>
          <p:cNvPicPr>
            <a:picLocks noChangeAspect="1"/>
          </p:cNvPicPr>
          <p:nvPr/>
        </p:nvPicPr>
        <p:blipFill>
          <a:blip r:embed="rId10"/>
          <a:stretch>
            <a:fillRect/>
          </a:stretch>
        </p:blipFill>
        <p:spPr>
          <a:xfrm>
            <a:off x="8390397" y="5962872"/>
            <a:ext cx="278886" cy="228880"/>
          </a:xfrm>
          <a:prstGeom prst="rect">
            <a:avLst/>
          </a:prstGeom>
        </p:spPr>
      </p:pic>
      <p:grpSp>
        <p:nvGrpSpPr>
          <p:cNvPr id="227" name="组合 205">
            <a:extLst>
              <a:ext uri="{FF2B5EF4-FFF2-40B4-BE49-F238E27FC236}">
                <a16:creationId xmlns:a16="http://schemas.microsoft.com/office/drawing/2014/main" id="{6370A9B5-34BC-FE0C-C111-4D880146A55A}"/>
              </a:ext>
            </a:extLst>
          </p:cNvPr>
          <p:cNvGrpSpPr/>
          <p:nvPr/>
        </p:nvGrpSpPr>
        <p:grpSpPr>
          <a:xfrm rot="5400000">
            <a:off x="2669704" y="1062936"/>
            <a:ext cx="176638" cy="1268331"/>
            <a:chOff x="3749168" y="6697456"/>
            <a:chExt cx="233905" cy="1167141"/>
          </a:xfrm>
        </p:grpSpPr>
        <p:sp>
          <p:nvSpPr>
            <p:cNvPr id="228" name="三角形 206">
              <a:extLst>
                <a:ext uri="{FF2B5EF4-FFF2-40B4-BE49-F238E27FC236}">
                  <a16:creationId xmlns:a16="http://schemas.microsoft.com/office/drawing/2014/main" id="{00D38010-64E0-4B40-FA16-4260AFAB9039}"/>
                </a:ext>
              </a:extLst>
            </p:cNvPr>
            <p:cNvSpPr>
              <a:spLocks/>
            </p:cNvSpPr>
            <p:nvPr/>
          </p:nvSpPr>
          <p:spPr>
            <a:xfrm rot="10800000">
              <a:off x="3749168" y="7697383"/>
              <a:ext cx="233905" cy="167214"/>
            </a:xfrm>
            <a:prstGeom prst="triangle">
              <a:avLst/>
            </a:prstGeom>
            <a:solidFill>
              <a:schemeClr val="tx1"/>
            </a:solidFill>
            <a:ln w="12700" cap="flat" cmpd="sng" algn="ctr">
              <a:solidFill>
                <a:schemeClr val="tx1"/>
              </a:solidFill>
              <a:prstDash val="solid"/>
              <a:miter lim="800000"/>
            </a:ln>
            <a:effectLst/>
          </p:spPr>
          <p:txBody>
            <a:bodyPr rtlCol="0" anchor="ctr"/>
            <a:lstStyle/>
            <a:p>
              <a:pPr algn="ctr">
                <a:defRPr/>
              </a:pPr>
              <a:endParaRPr kumimoji="1" lang="zh-CN" altLang="en-US" sz="1400" kern="0">
                <a:latin typeface="Microsoft YaHei" panose="020B0503020204020204" pitchFamily="34" charset="-122"/>
                <a:ea typeface="Microsoft YaHei" panose="020B0503020204020204" pitchFamily="34" charset="-122"/>
              </a:endParaRPr>
            </a:p>
          </p:txBody>
        </p:sp>
        <p:cxnSp>
          <p:nvCxnSpPr>
            <p:cNvPr id="229" name="直线连接符 207">
              <a:extLst>
                <a:ext uri="{FF2B5EF4-FFF2-40B4-BE49-F238E27FC236}">
                  <a16:creationId xmlns:a16="http://schemas.microsoft.com/office/drawing/2014/main" id="{8ED86E17-C95F-BBDE-1644-D3FC99ED4BE8}"/>
                </a:ext>
              </a:extLst>
            </p:cNvPr>
            <p:cNvCxnSpPr>
              <a:cxnSpLocks/>
            </p:cNvCxnSpPr>
            <p:nvPr/>
          </p:nvCxnSpPr>
          <p:spPr>
            <a:xfrm>
              <a:off x="3866121" y="6697456"/>
              <a:ext cx="0" cy="998627"/>
            </a:xfrm>
            <a:prstGeom prst="line">
              <a:avLst/>
            </a:prstGeom>
            <a:noFill/>
            <a:ln w="25400" cap="flat" cmpd="sng" algn="ctr">
              <a:solidFill>
                <a:schemeClr val="tx1"/>
              </a:solidFill>
              <a:prstDash val="dash"/>
              <a:miter lim="800000"/>
            </a:ln>
            <a:effectLst/>
          </p:spPr>
        </p:cxnSp>
      </p:grpSp>
      <p:grpSp>
        <p:nvGrpSpPr>
          <p:cNvPr id="230" name="组合 212">
            <a:extLst>
              <a:ext uri="{FF2B5EF4-FFF2-40B4-BE49-F238E27FC236}">
                <a16:creationId xmlns:a16="http://schemas.microsoft.com/office/drawing/2014/main" id="{DBFA905C-32E5-2F4D-D7F2-53E887F5959A}"/>
              </a:ext>
            </a:extLst>
          </p:cNvPr>
          <p:cNvGrpSpPr/>
          <p:nvPr/>
        </p:nvGrpSpPr>
        <p:grpSpPr>
          <a:xfrm>
            <a:off x="5998361" y="2568606"/>
            <a:ext cx="4333111" cy="2339548"/>
            <a:chOff x="1646780" y="4594836"/>
            <a:chExt cx="7298208" cy="5115742"/>
          </a:xfrm>
        </p:grpSpPr>
        <p:cxnSp>
          <p:nvCxnSpPr>
            <p:cNvPr id="231" name="直线连接符 11">
              <a:extLst>
                <a:ext uri="{FF2B5EF4-FFF2-40B4-BE49-F238E27FC236}">
                  <a16:creationId xmlns:a16="http://schemas.microsoft.com/office/drawing/2014/main" id="{E877E7EB-C1D1-4CCB-D93E-2B9C593CEE5C}"/>
                </a:ext>
              </a:extLst>
            </p:cNvPr>
            <p:cNvCxnSpPr>
              <a:cxnSpLocks/>
            </p:cNvCxnSpPr>
            <p:nvPr/>
          </p:nvCxnSpPr>
          <p:spPr>
            <a:xfrm>
              <a:off x="2018304" y="8273596"/>
              <a:ext cx="1093274" cy="959515"/>
            </a:xfrm>
            <a:prstGeom prst="line">
              <a:avLst/>
            </a:prstGeom>
            <a:noFill/>
            <a:ln w="9525" cap="flat" cmpd="sng" algn="ctr">
              <a:solidFill>
                <a:srgbClr val="8BC145"/>
              </a:solidFill>
              <a:prstDash val="solid"/>
              <a:miter lim="800000"/>
            </a:ln>
            <a:effectLst/>
          </p:spPr>
        </p:cxnSp>
        <p:cxnSp>
          <p:nvCxnSpPr>
            <p:cNvPr id="232" name="直线连接符 11">
              <a:extLst>
                <a:ext uri="{FF2B5EF4-FFF2-40B4-BE49-F238E27FC236}">
                  <a16:creationId xmlns:a16="http://schemas.microsoft.com/office/drawing/2014/main" id="{D9478058-B807-CB41-55E1-20852C6BE935}"/>
                </a:ext>
              </a:extLst>
            </p:cNvPr>
            <p:cNvCxnSpPr>
              <a:cxnSpLocks/>
            </p:cNvCxnSpPr>
            <p:nvPr/>
          </p:nvCxnSpPr>
          <p:spPr>
            <a:xfrm>
              <a:off x="2214889" y="7839815"/>
              <a:ext cx="1539972" cy="1258595"/>
            </a:xfrm>
            <a:prstGeom prst="line">
              <a:avLst/>
            </a:prstGeom>
            <a:noFill/>
            <a:ln w="9525" cap="flat" cmpd="sng" algn="ctr">
              <a:solidFill>
                <a:srgbClr val="8BC145"/>
              </a:solidFill>
              <a:prstDash val="solid"/>
              <a:miter lim="800000"/>
            </a:ln>
            <a:effectLst/>
          </p:spPr>
        </p:cxnSp>
        <p:cxnSp>
          <p:nvCxnSpPr>
            <p:cNvPr id="233" name="直线连接符 11">
              <a:extLst>
                <a:ext uri="{FF2B5EF4-FFF2-40B4-BE49-F238E27FC236}">
                  <a16:creationId xmlns:a16="http://schemas.microsoft.com/office/drawing/2014/main" id="{95F53786-84C7-3039-F0EF-0763EEC3D0A4}"/>
                </a:ext>
              </a:extLst>
            </p:cNvPr>
            <p:cNvCxnSpPr>
              <a:cxnSpLocks/>
            </p:cNvCxnSpPr>
            <p:nvPr/>
          </p:nvCxnSpPr>
          <p:spPr>
            <a:xfrm>
              <a:off x="2183207" y="7130101"/>
              <a:ext cx="2519364" cy="2103010"/>
            </a:xfrm>
            <a:prstGeom prst="line">
              <a:avLst/>
            </a:prstGeom>
            <a:noFill/>
            <a:ln w="9525" cap="flat" cmpd="sng" algn="ctr">
              <a:solidFill>
                <a:srgbClr val="8BC145"/>
              </a:solidFill>
              <a:prstDash val="solid"/>
              <a:miter lim="800000"/>
            </a:ln>
            <a:effectLst/>
          </p:spPr>
        </p:cxnSp>
        <p:cxnSp>
          <p:nvCxnSpPr>
            <p:cNvPr id="234" name="直线连接符 11">
              <a:extLst>
                <a:ext uri="{FF2B5EF4-FFF2-40B4-BE49-F238E27FC236}">
                  <a16:creationId xmlns:a16="http://schemas.microsoft.com/office/drawing/2014/main" id="{4548AC8F-2C48-0533-949F-34099BC6B343}"/>
                </a:ext>
              </a:extLst>
            </p:cNvPr>
            <p:cNvCxnSpPr>
              <a:cxnSpLocks/>
            </p:cNvCxnSpPr>
            <p:nvPr/>
          </p:nvCxnSpPr>
          <p:spPr>
            <a:xfrm>
              <a:off x="2151525" y="6506514"/>
              <a:ext cx="3145668" cy="2724291"/>
            </a:xfrm>
            <a:prstGeom prst="line">
              <a:avLst/>
            </a:prstGeom>
            <a:noFill/>
            <a:ln w="9525" cap="flat" cmpd="sng" algn="ctr">
              <a:solidFill>
                <a:srgbClr val="8BC145"/>
              </a:solidFill>
              <a:prstDash val="solid"/>
              <a:miter lim="800000"/>
            </a:ln>
            <a:effectLst/>
          </p:spPr>
        </p:cxnSp>
        <p:cxnSp>
          <p:nvCxnSpPr>
            <p:cNvPr id="235" name="直线连接符 11">
              <a:extLst>
                <a:ext uri="{FF2B5EF4-FFF2-40B4-BE49-F238E27FC236}">
                  <a16:creationId xmlns:a16="http://schemas.microsoft.com/office/drawing/2014/main" id="{712D15A2-5AB4-8D92-D976-0BAD6F50741C}"/>
                </a:ext>
              </a:extLst>
            </p:cNvPr>
            <p:cNvCxnSpPr>
              <a:cxnSpLocks/>
            </p:cNvCxnSpPr>
            <p:nvPr/>
          </p:nvCxnSpPr>
          <p:spPr>
            <a:xfrm>
              <a:off x="2088007" y="5879196"/>
              <a:ext cx="3842260" cy="3353915"/>
            </a:xfrm>
            <a:prstGeom prst="line">
              <a:avLst/>
            </a:prstGeom>
            <a:noFill/>
            <a:ln w="9525" cap="flat" cmpd="sng" algn="ctr">
              <a:solidFill>
                <a:srgbClr val="8BC145"/>
              </a:solidFill>
              <a:prstDash val="solid"/>
              <a:miter lim="800000"/>
            </a:ln>
            <a:effectLst/>
          </p:spPr>
        </p:cxnSp>
        <p:cxnSp>
          <p:nvCxnSpPr>
            <p:cNvPr id="236" name="直线连接符 11">
              <a:extLst>
                <a:ext uri="{FF2B5EF4-FFF2-40B4-BE49-F238E27FC236}">
                  <a16:creationId xmlns:a16="http://schemas.microsoft.com/office/drawing/2014/main" id="{9FF4C059-73F8-51E2-5F39-C44AAE2AA976}"/>
                </a:ext>
              </a:extLst>
            </p:cNvPr>
            <p:cNvCxnSpPr>
              <a:cxnSpLocks/>
            </p:cNvCxnSpPr>
            <p:nvPr/>
          </p:nvCxnSpPr>
          <p:spPr>
            <a:xfrm>
              <a:off x="2634083" y="5476387"/>
              <a:ext cx="3985497" cy="3735002"/>
            </a:xfrm>
            <a:prstGeom prst="line">
              <a:avLst/>
            </a:prstGeom>
            <a:noFill/>
            <a:ln w="9525" cap="flat" cmpd="sng" algn="ctr">
              <a:solidFill>
                <a:srgbClr val="8BC145"/>
              </a:solidFill>
              <a:prstDash val="solid"/>
              <a:miter lim="800000"/>
            </a:ln>
            <a:effectLst/>
          </p:spPr>
        </p:cxnSp>
        <p:cxnSp>
          <p:nvCxnSpPr>
            <p:cNvPr id="237" name="直线连接符 11">
              <a:extLst>
                <a:ext uri="{FF2B5EF4-FFF2-40B4-BE49-F238E27FC236}">
                  <a16:creationId xmlns:a16="http://schemas.microsoft.com/office/drawing/2014/main" id="{85C7BB3A-E2DC-3E73-E835-32A0BAC8B2F4}"/>
                </a:ext>
              </a:extLst>
            </p:cNvPr>
            <p:cNvCxnSpPr>
              <a:cxnSpLocks/>
              <a:endCxn id="245" idx="9"/>
            </p:cNvCxnSpPr>
            <p:nvPr/>
          </p:nvCxnSpPr>
          <p:spPr>
            <a:xfrm>
              <a:off x="3407107" y="5419741"/>
              <a:ext cx="4052497" cy="3833835"/>
            </a:xfrm>
            <a:prstGeom prst="line">
              <a:avLst/>
            </a:prstGeom>
            <a:noFill/>
            <a:ln w="9525" cap="flat" cmpd="sng" algn="ctr">
              <a:solidFill>
                <a:srgbClr val="8BC145"/>
              </a:solidFill>
              <a:prstDash val="solid"/>
              <a:miter lim="800000"/>
            </a:ln>
            <a:effectLst/>
          </p:spPr>
        </p:cxnSp>
        <p:cxnSp>
          <p:nvCxnSpPr>
            <p:cNvPr id="238" name="直线连接符 11">
              <a:extLst>
                <a:ext uri="{FF2B5EF4-FFF2-40B4-BE49-F238E27FC236}">
                  <a16:creationId xmlns:a16="http://schemas.microsoft.com/office/drawing/2014/main" id="{5384C95E-A1AA-B718-E7EC-1D7DD7BDF1FA}"/>
                </a:ext>
              </a:extLst>
            </p:cNvPr>
            <p:cNvCxnSpPr>
              <a:cxnSpLocks/>
            </p:cNvCxnSpPr>
            <p:nvPr/>
          </p:nvCxnSpPr>
          <p:spPr>
            <a:xfrm>
              <a:off x="4227425" y="5435127"/>
              <a:ext cx="3305825" cy="3125560"/>
            </a:xfrm>
            <a:prstGeom prst="line">
              <a:avLst/>
            </a:prstGeom>
            <a:noFill/>
            <a:ln w="9525" cap="flat" cmpd="sng" algn="ctr">
              <a:solidFill>
                <a:srgbClr val="8BC145"/>
              </a:solidFill>
              <a:prstDash val="solid"/>
              <a:miter lim="800000"/>
            </a:ln>
            <a:effectLst/>
          </p:spPr>
        </p:cxnSp>
        <p:cxnSp>
          <p:nvCxnSpPr>
            <p:cNvPr id="239" name="直线连接符 11">
              <a:extLst>
                <a:ext uri="{FF2B5EF4-FFF2-40B4-BE49-F238E27FC236}">
                  <a16:creationId xmlns:a16="http://schemas.microsoft.com/office/drawing/2014/main" id="{8F760AFE-674F-9941-1898-739DE263C19E}"/>
                </a:ext>
              </a:extLst>
            </p:cNvPr>
            <p:cNvCxnSpPr>
              <a:cxnSpLocks/>
            </p:cNvCxnSpPr>
            <p:nvPr/>
          </p:nvCxnSpPr>
          <p:spPr>
            <a:xfrm>
              <a:off x="5010443" y="5447919"/>
              <a:ext cx="2440455" cy="2337257"/>
            </a:xfrm>
            <a:prstGeom prst="line">
              <a:avLst/>
            </a:prstGeom>
            <a:noFill/>
            <a:ln w="9525" cap="flat" cmpd="sng" algn="ctr">
              <a:solidFill>
                <a:srgbClr val="8BC145"/>
              </a:solidFill>
              <a:prstDash val="solid"/>
              <a:miter lim="800000"/>
            </a:ln>
            <a:effectLst/>
          </p:spPr>
        </p:cxnSp>
        <p:cxnSp>
          <p:nvCxnSpPr>
            <p:cNvPr id="240" name="直线连接符 11">
              <a:extLst>
                <a:ext uri="{FF2B5EF4-FFF2-40B4-BE49-F238E27FC236}">
                  <a16:creationId xmlns:a16="http://schemas.microsoft.com/office/drawing/2014/main" id="{61C6B43E-6618-E515-612F-4C17EB250DBA}"/>
                </a:ext>
              </a:extLst>
            </p:cNvPr>
            <p:cNvCxnSpPr>
              <a:cxnSpLocks/>
            </p:cNvCxnSpPr>
            <p:nvPr/>
          </p:nvCxnSpPr>
          <p:spPr>
            <a:xfrm>
              <a:off x="5769757" y="5383645"/>
              <a:ext cx="1671698" cy="1719332"/>
            </a:xfrm>
            <a:prstGeom prst="line">
              <a:avLst/>
            </a:prstGeom>
            <a:noFill/>
            <a:ln w="9525" cap="flat" cmpd="sng" algn="ctr">
              <a:solidFill>
                <a:srgbClr val="8BC145"/>
              </a:solidFill>
              <a:prstDash val="solid"/>
              <a:miter lim="800000"/>
            </a:ln>
            <a:effectLst/>
          </p:spPr>
        </p:cxnSp>
        <p:cxnSp>
          <p:nvCxnSpPr>
            <p:cNvPr id="241" name="直线连接符 11">
              <a:extLst>
                <a:ext uri="{FF2B5EF4-FFF2-40B4-BE49-F238E27FC236}">
                  <a16:creationId xmlns:a16="http://schemas.microsoft.com/office/drawing/2014/main" id="{AE81E9AB-4891-82D7-91A9-010D12C14545}"/>
                </a:ext>
              </a:extLst>
            </p:cNvPr>
            <p:cNvCxnSpPr>
              <a:cxnSpLocks/>
            </p:cNvCxnSpPr>
            <p:nvPr/>
          </p:nvCxnSpPr>
          <p:spPr>
            <a:xfrm>
              <a:off x="6667157" y="5409029"/>
              <a:ext cx="783742" cy="831756"/>
            </a:xfrm>
            <a:prstGeom prst="line">
              <a:avLst/>
            </a:prstGeom>
            <a:noFill/>
            <a:ln w="9525" cap="flat" cmpd="sng" algn="ctr">
              <a:solidFill>
                <a:srgbClr val="8BC145"/>
              </a:solidFill>
              <a:prstDash val="solid"/>
              <a:miter lim="800000"/>
            </a:ln>
            <a:effectLst/>
          </p:spPr>
        </p:cxnSp>
        <p:cxnSp>
          <p:nvCxnSpPr>
            <p:cNvPr id="242" name="直线箭头连接符 2">
              <a:extLst>
                <a:ext uri="{FF2B5EF4-FFF2-40B4-BE49-F238E27FC236}">
                  <a16:creationId xmlns:a16="http://schemas.microsoft.com/office/drawing/2014/main" id="{8D1983FF-CD43-0AE8-48DF-B55923F87BC6}"/>
                </a:ext>
              </a:extLst>
            </p:cNvPr>
            <p:cNvCxnSpPr>
              <a:cxnSpLocks/>
            </p:cNvCxnSpPr>
            <p:nvPr/>
          </p:nvCxnSpPr>
          <p:spPr>
            <a:xfrm>
              <a:off x="2036452" y="9278961"/>
              <a:ext cx="5948047" cy="0"/>
            </a:xfrm>
            <a:prstGeom prst="straightConnector1">
              <a:avLst/>
            </a:prstGeom>
            <a:noFill/>
            <a:ln w="76200" cap="flat" cmpd="sng" algn="ctr">
              <a:solidFill>
                <a:sysClr val="windowText" lastClr="000000">
                  <a:lumMod val="50000"/>
                  <a:lumOff val="50000"/>
                </a:sysClr>
              </a:solidFill>
              <a:prstDash val="solid"/>
              <a:miter lim="800000"/>
              <a:tailEnd type="triangle"/>
            </a:ln>
            <a:effectLst/>
          </p:spPr>
        </p:cxnSp>
        <p:cxnSp>
          <p:nvCxnSpPr>
            <p:cNvPr id="243" name="直线箭头连接符 3">
              <a:extLst>
                <a:ext uri="{FF2B5EF4-FFF2-40B4-BE49-F238E27FC236}">
                  <a16:creationId xmlns:a16="http://schemas.microsoft.com/office/drawing/2014/main" id="{E075E2AF-87A8-93C9-21D4-9F62067587A2}"/>
                </a:ext>
              </a:extLst>
            </p:cNvPr>
            <p:cNvCxnSpPr>
              <a:cxnSpLocks/>
            </p:cNvCxnSpPr>
            <p:nvPr/>
          </p:nvCxnSpPr>
          <p:spPr>
            <a:xfrm flipV="1">
              <a:off x="2036452" y="4981239"/>
              <a:ext cx="0" cy="4297722"/>
            </a:xfrm>
            <a:prstGeom prst="straightConnector1">
              <a:avLst/>
            </a:prstGeom>
            <a:noFill/>
            <a:ln w="76200" cap="flat" cmpd="sng" algn="ctr">
              <a:solidFill>
                <a:sysClr val="windowText" lastClr="000000">
                  <a:lumMod val="50000"/>
                  <a:lumOff val="50000"/>
                </a:sysClr>
              </a:solidFill>
              <a:prstDash val="solid"/>
              <a:miter lim="800000"/>
              <a:tailEnd type="triangle"/>
            </a:ln>
            <a:effectLst/>
          </p:spPr>
        </p:cxnSp>
        <p:cxnSp>
          <p:nvCxnSpPr>
            <p:cNvPr id="244" name="直线连接符 11">
              <a:extLst>
                <a:ext uri="{FF2B5EF4-FFF2-40B4-BE49-F238E27FC236}">
                  <a16:creationId xmlns:a16="http://schemas.microsoft.com/office/drawing/2014/main" id="{771FA406-516B-2D6B-DD43-142CCC92E58B}"/>
                </a:ext>
              </a:extLst>
            </p:cNvPr>
            <p:cNvCxnSpPr>
              <a:cxnSpLocks/>
            </p:cNvCxnSpPr>
            <p:nvPr/>
          </p:nvCxnSpPr>
          <p:spPr>
            <a:xfrm flipV="1">
              <a:off x="2036452" y="5326999"/>
              <a:ext cx="5415129" cy="56646"/>
            </a:xfrm>
            <a:prstGeom prst="line">
              <a:avLst/>
            </a:prstGeom>
            <a:noFill/>
            <a:ln w="50800" cap="flat" cmpd="sng" algn="ctr">
              <a:solidFill>
                <a:srgbClr val="8BC145"/>
              </a:solidFill>
              <a:prstDash val="solid"/>
              <a:miter lim="800000"/>
            </a:ln>
            <a:effectLst/>
          </p:spPr>
        </p:cxnSp>
        <p:sp>
          <p:nvSpPr>
            <p:cNvPr id="245" name="任意形状 21">
              <a:extLst>
                <a:ext uri="{FF2B5EF4-FFF2-40B4-BE49-F238E27FC236}">
                  <a16:creationId xmlns:a16="http://schemas.microsoft.com/office/drawing/2014/main" id="{8D62CAD1-5A0C-C998-39AB-9A9A531D1CFE}"/>
                </a:ext>
              </a:extLst>
            </p:cNvPr>
            <p:cNvSpPr/>
            <p:nvPr/>
          </p:nvSpPr>
          <p:spPr>
            <a:xfrm rot="266897">
              <a:off x="2183870" y="6256098"/>
              <a:ext cx="5376588" cy="3193220"/>
            </a:xfrm>
            <a:custGeom>
              <a:avLst/>
              <a:gdLst>
                <a:gd name="connsiteX0" fmla="*/ 0 w 7040880"/>
                <a:gd name="connsiteY0" fmla="*/ 3461809 h 3461809"/>
                <a:gd name="connsiteX1" fmla="*/ 1188720 w 7040880"/>
                <a:gd name="connsiteY1" fmla="*/ 3210349 h 3461809"/>
                <a:gd name="connsiteX2" fmla="*/ 1943100 w 7040880"/>
                <a:gd name="connsiteY2" fmla="*/ 2295949 h 3461809"/>
                <a:gd name="connsiteX3" fmla="*/ 2720340 w 7040880"/>
                <a:gd name="connsiteY3" fmla="*/ 101389 h 3461809"/>
                <a:gd name="connsiteX4" fmla="*/ 3589020 w 7040880"/>
                <a:gd name="connsiteY4" fmla="*/ 512869 h 3461809"/>
                <a:gd name="connsiteX5" fmla="*/ 4411980 w 7040880"/>
                <a:gd name="connsiteY5" fmla="*/ 1815889 h 3461809"/>
                <a:gd name="connsiteX6" fmla="*/ 5029200 w 7040880"/>
                <a:gd name="connsiteY6" fmla="*/ 2707429 h 3461809"/>
                <a:gd name="connsiteX7" fmla="*/ 5737860 w 7040880"/>
                <a:gd name="connsiteY7" fmla="*/ 2570269 h 3461809"/>
                <a:gd name="connsiteX8" fmla="*/ 6217920 w 7040880"/>
                <a:gd name="connsiteY8" fmla="*/ 2936029 h 3461809"/>
                <a:gd name="connsiteX9" fmla="*/ 7040880 w 7040880"/>
                <a:gd name="connsiteY9" fmla="*/ 3027469 h 3461809"/>
                <a:gd name="connsiteX10" fmla="*/ 7040880 w 7040880"/>
                <a:gd name="connsiteY10" fmla="*/ 3027469 h 34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0880" h="3461809">
                  <a:moveTo>
                    <a:pt x="0" y="3461809"/>
                  </a:moveTo>
                  <a:cubicBezTo>
                    <a:pt x="432435" y="3433234"/>
                    <a:pt x="864870" y="3404659"/>
                    <a:pt x="1188720" y="3210349"/>
                  </a:cubicBezTo>
                  <a:cubicBezTo>
                    <a:pt x="1512570" y="3016039"/>
                    <a:pt x="1687830" y="2814109"/>
                    <a:pt x="1943100" y="2295949"/>
                  </a:cubicBezTo>
                  <a:cubicBezTo>
                    <a:pt x="2198370" y="1777789"/>
                    <a:pt x="2446020" y="398569"/>
                    <a:pt x="2720340" y="101389"/>
                  </a:cubicBezTo>
                  <a:cubicBezTo>
                    <a:pt x="2994660" y="-195791"/>
                    <a:pt x="3307080" y="227119"/>
                    <a:pt x="3589020" y="512869"/>
                  </a:cubicBezTo>
                  <a:cubicBezTo>
                    <a:pt x="3870960" y="798619"/>
                    <a:pt x="4171950" y="1450129"/>
                    <a:pt x="4411980" y="1815889"/>
                  </a:cubicBezTo>
                  <a:cubicBezTo>
                    <a:pt x="4652010" y="2181649"/>
                    <a:pt x="4808220" y="2581699"/>
                    <a:pt x="5029200" y="2707429"/>
                  </a:cubicBezTo>
                  <a:cubicBezTo>
                    <a:pt x="5250180" y="2833159"/>
                    <a:pt x="5539740" y="2532169"/>
                    <a:pt x="5737860" y="2570269"/>
                  </a:cubicBezTo>
                  <a:cubicBezTo>
                    <a:pt x="5935980" y="2608369"/>
                    <a:pt x="6000750" y="2859829"/>
                    <a:pt x="6217920" y="2936029"/>
                  </a:cubicBezTo>
                  <a:cubicBezTo>
                    <a:pt x="6435090" y="3012229"/>
                    <a:pt x="7040880" y="3027469"/>
                    <a:pt x="7040880" y="3027469"/>
                  </a:cubicBezTo>
                  <a:lnTo>
                    <a:pt x="7040880" y="3027469"/>
                  </a:lnTo>
                </a:path>
              </a:pathLst>
            </a:custGeom>
            <a:solidFill>
              <a:srgbClr val="F19D19">
                <a:lumMod val="60000"/>
                <a:lumOff val="40000"/>
                <a:alpha val="45000"/>
              </a:srgbClr>
            </a:solidFill>
            <a:ln w="50800" cap="flat" cmpd="sng" algn="ctr">
              <a:solidFill>
                <a:srgbClr val="F19D19"/>
              </a:solidFill>
              <a:prstDash val="solid"/>
              <a:miter lim="800000"/>
            </a:ln>
            <a:effectLst/>
          </p:spPr>
          <p:txBody>
            <a:bodyPr rtlCol="0" anchor="ctr"/>
            <a:lstStyle/>
            <a:p>
              <a:pPr marL="0" marR="0" lvl="0" indent="0" algn="ctr" defTabSz="913760"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46" name="文本框 228">
              <a:extLst>
                <a:ext uri="{FF2B5EF4-FFF2-40B4-BE49-F238E27FC236}">
                  <a16:creationId xmlns:a16="http://schemas.microsoft.com/office/drawing/2014/main" id="{4C1DB914-9222-CC6B-8416-B5DFEE13BE14}"/>
                </a:ext>
              </a:extLst>
            </p:cNvPr>
            <p:cNvSpPr txBox="1"/>
            <p:nvPr/>
          </p:nvSpPr>
          <p:spPr>
            <a:xfrm>
              <a:off x="1646780" y="4594836"/>
              <a:ext cx="1588093" cy="672997"/>
            </a:xfrm>
            <a:prstGeom prst="rect">
              <a:avLst/>
            </a:prstGeom>
            <a:noFill/>
          </p:spPr>
          <p:txBody>
            <a:bodyPr wrap="none" rtlCol="0">
              <a:spAutoFit/>
            </a:bodyPr>
            <a:lstStyle/>
            <a:p>
              <a:pPr marL="0" marR="0" lvl="0" indent="0" defTabSz="913760" eaLnBrk="1" fontAlgn="auto" latinLnBrk="0" hangingPunct="1">
                <a:lnSpc>
                  <a:spcPct val="100000"/>
                </a:lnSpc>
                <a:spcBef>
                  <a:spcPts val="0"/>
                </a:spcBef>
                <a:spcAft>
                  <a:spcPts val="0"/>
                </a:spcAft>
                <a:buClrTx/>
                <a:buSzTx/>
                <a:buFontTx/>
                <a:buNone/>
                <a:tabLst/>
                <a:defRPr/>
              </a:pPr>
              <a:r>
                <a:rPr kumimoji="1"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Statistics</a:t>
              </a:r>
              <a:endParaRPr kumimoji="1"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247" name="文本框 229">
              <a:extLst>
                <a:ext uri="{FF2B5EF4-FFF2-40B4-BE49-F238E27FC236}">
                  <a16:creationId xmlns:a16="http://schemas.microsoft.com/office/drawing/2014/main" id="{35298DC3-EC9B-689B-3EBD-B7190D4ECB9C}"/>
                </a:ext>
              </a:extLst>
            </p:cNvPr>
            <p:cNvSpPr txBox="1"/>
            <p:nvPr/>
          </p:nvSpPr>
          <p:spPr>
            <a:xfrm>
              <a:off x="7923878" y="9037581"/>
              <a:ext cx="1021110" cy="672997"/>
            </a:xfrm>
            <a:prstGeom prst="rect">
              <a:avLst/>
            </a:prstGeom>
            <a:noFill/>
          </p:spPr>
          <p:txBody>
            <a:bodyPr wrap="none" rtlCol="0">
              <a:spAutoFit/>
            </a:bodyPr>
            <a:lstStyle/>
            <a:p>
              <a:pPr marL="0" marR="0" lvl="0" indent="0" defTabSz="913760" eaLnBrk="1" fontAlgn="auto" latinLnBrk="0" hangingPunct="1">
                <a:lnSpc>
                  <a:spcPct val="100000"/>
                </a:lnSpc>
                <a:spcBef>
                  <a:spcPts val="0"/>
                </a:spcBef>
                <a:spcAft>
                  <a:spcPts val="0"/>
                </a:spcAft>
                <a:buClrTx/>
                <a:buSzTx/>
                <a:buFontTx/>
                <a:buNone/>
                <a:tabLst/>
                <a:defRPr/>
              </a:pPr>
              <a:r>
                <a:rPr kumimoji="1"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Time</a:t>
              </a:r>
              <a:endParaRPr kumimoji="1"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248" name="直线连接符 11">
              <a:extLst>
                <a:ext uri="{FF2B5EF4-FFF2-40B4-BE49-F238E27FC236}">
                  <a16:creationId xmlns:a16="http://schemas.microsoft.com/office/drawing/2014/main" id="{AB7B90C4-9F71-21CE-FB5B-B9F7EF3EB740}"/>
                </a:ext>
              </a:extLst>
            </p:cNvPr>
            <p:cNvCxnSpPr/>
            <p:nvPr/>
          </p:nvCxnSpPr>
          <p:spPr>
            <a:xfrm>
              <a:off x="2054602" y="6165696"/>
              <a:ext cx="5415129" cy="0"/>
            </a:xfrm>
            <a:prstGeom prst="line">
              <a:avLst/>
            </a:prstGeom>
            <a:noFill/>
            <a:ln w="50800" cap="flat" cmpd="sng" algn="ctr">
              <a:solidFill>
                <a:srgbClr val="92D050"/>
              </a:solidFill>
              <a:prstDash val="sysDot"/>
              <a:miter lim="800000"/>
            </a:ln>
            <a:effectLst/>
          </p:spPr>
        </p:cxnSp>
        <p:cxnSp>
          <p:nvCxnSpPr>
            <p:cNvPr id="249" name="直线连接符 11">
              <a:extLst>
                <a:ext uri="{FF2B5EF4-FFF2-40B4-BE49-F238E27FC236}">
                  <a16:creationId xmlns:a16="http://schemas.microsoft.com/office/drawing/2014/main" id="{DAD6D6DE-19F7-DC7D-CB41-1DEA9B8DAD30}"/>
                </a:ext>
              </a:extLst>
            </p:cNvPr>
            <p:cNvCxnSpPr>
              <a:cxnSpLocks/>
            </p:cNvCxnSpPr>
            <p:nvPr/>
          </p:nvCxnSpPr>
          <p:spPr>
            <a:xfrm flipH="1" flipV="1">
              <a:off x="7451583" y="5327000"/>
              <a:ext cx="61389" cy="3926576"/>
            </a:xfrm>
            <a:prstGeom prst="line">
              <a:avLst/>
            </a:prstGeom>
            <a:noFill/>
            <a:ln w="50800" cap="flat" cmpd="sng" algn="ctr">
              <a:solidFill>
                <a:srgbClr val="8BC145"/>
              </a:solidFill>
              <a:prstDash val="solid"/>
              <a:miter lim="800000"/>
            </a:ln>
            <a:effectLst/>
          </p:spPr>
        </p:cxnSp>
      </p:grpSp>
      <p:pic>
        <p:nvPicPr>
          <p:cNvPr id="131" name="图片 130">
            <a:extLst>
              <a:ext uri="{FF2B5EF4-FFF2-40B4-BE49-F238E27FC236}">
                <a16:creationId xmlns:a16="http://schemas.microsoft.com/office/drawing/2014/main" id="{E6750275-1AE5-A246-B4CC-990AAFB7CA30}"/>
              </a:ext>
            </a:extLst>
          </p:cNvPr>
          <p:cNvPicPr>
            <a:picLocks noChangeAspect="1"/>
          </p:cNvPicPr>
          <p:nvPr/>
        </p:nvPicPr>
        <p:blipFill>
          <a:blip r:embed="rId11"/>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339640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Security</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Scanning</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3" name="Group 2">
            <a:extLst>
              <a:ext uri="{FF2B5EF4-FFF2-40B4-BE49-F238E27FC236}">
                <a16:creationId xmlns:a16="http://schemas.microsoft.com/office/drawing/2014/main" id="{55903E9D-ECD9-741E-E00A-13E8045BFC2E}"/>
              </a:ext>
            </a:extLst>
          </p:cNvPr>
          <p:cNvGrpSpPr/>
          <p:nvPr/>
        </p:nvGrpSpPr>
        <p:grpSpPr>
          <a:xfrm>
            <a:off x="345425" y="1507709"/>
            <a:ext cx="11236975" cy="5099724"/>
            <a:chOff x="1483063" y="1837048"/>
            <a:chExt cx="13054267" cy="6140118"/>
          </a:xfrm>
        </p:grpSpPr>
        <p:sp>
          <p:nvSpPr>
            <p:cNvPr id="113" name="等腰三角形 9">
              <a:extLst>
                <a:ext uri="{FF2B5EF4-FFF2-40B4-BE49-F238E27FC236}">
                  <a16:creationId xmlns:a16="http://schemas.microsoft.com/office/drawing/2014/main" id="{879111F5-562D-2FC3-80DD-005D30016B69}"/>
                </a:ext>
              </a:extLst>
            </p:cNvPr>
            <p:cNvSpPr/>
            <p:nvPr/>
          </p:nvSpPr>
          <p:spPr>
            <a:xfrm rot="14647925">
              <a:off x="3305491" y="1776114"/>
              <a:ext cx="1717603" cy="2900974"/>
            </a:xfrm>
            <a:custGeom>
              <a:avLst/>
              <a:gdLst>
                <a:gd name="connsiteX0" fmla="*/ 0 w 687875"/>
                <a:gd name="connsiteY0" fmla="*/ 2693767 h 2693767"/>
                <a:gd name="connsiteX1" fmla="*/ 343938 w 687875"/>
                <a:gd name="connsiteY1" fmla="*/ 0 h 2693767"/>
                <a:gd name="connsiteX2" fmla="*/ 687875 w 687875"/>
                <a:gd name="connsiteY2" fmla="*/ 2693767 h 2693767"/>
                <a:gd name="connsiteX3" fmla="*/ 0 w 687875"/>
                <a:gd name="connsiteY3" fmla="*/ 2693767 h 2693767"/>
                <a:gd name="connsiteX0-1" fmla="*/ 171165 w 859040"/>
                <a:gd name="connsiteY0-2" fmla="*/ 1613973 h 1613973"/>
                <a:gd name="connsiteX1-3" fmla="*/ 0 w 859040"/>
                <a:gd name="connsiteY1-4" fmla="*/ 0 h 1613973"/>
                <a:gd name="connsiteX2-5" fmla="*/ 859040 w 859040"/>
                <a:gd name="connsiteY2-6" fmla="*/ 1613973 h 1613973"/>
                <a:gd name="connsiteX3-7" fmla="*/ 171165 w 859040"/>
                <a:gd name="connsiteY3-8" fmla="*/ 1613973 h 1613973"/>
                <a:gd name="connsiteX0-9" fmla="*/ 290436 w 859040"/>
                <a:gd name="connsiteY0-10" fmla="*/ 1333064 h 1613973"/>
                <a:gd name="connsiteX1-11" fmla="*/ 0 w 859040"/>
                <a:gd name="connsiteY1-12" fmla="*/ 0 h 1613973"/>
                <a:gd name="connsiteX2-13" fmla="*/ 859040 w 859040"/>
                <a:gd name="connsiteY2-14" fmla="*/ 1613973 h 1613973"/>
                <a:gd name="connsiteX3-15" fmla="*/ 290436 w 859040"/>
                <a:gd name="connsiteY3-16" fmla="*/ 1333064 h 1613973"/>
                <a:gd name="connsiteX0-17" fmla="*/ 246180 w 859040"/>
                <a:gd name="connsiteY0-18" fmla="*/ 1337011 h 1613973"/>
                <a:gd name="connsiteX1-19" fmla="*/ 0 w 859040"/>
                <a:gd name="connsiteY1-20" fmla="*/ 0 h 1613973"/>
                <a:gd name="connsiteX2-21" fmla="*/ 859040 w 859040"/>
                <a:gd name="connsiteY2-22" fmla="*/ 1613973 h 1613973"/>
                <a:gd name="connsiteX3-23" fmla="*/ 246180 w 859040"/>
                <a:gd name="connsiteY3-24" fmla="*/ 1337011 h 1613973"/>
                <a:gd name="connsiteX0-25" fmla="*/ 263256 w 859040"/>
                <a:gd name="connsiteY0-26" fmla="*/ 1339999 h 1613973"/>
                <a:gd name="connsiteX1-27" fmla="*/ 0 w 859040"/>
                <a:gd name="connsiteY1-28" fmla="*/ 0 h 1613973"/>
                <a:gd name="connsiteX2-29" fmla="*/ 859040 w 859040"/>
                <a:gd name="connsiteY2-30" fmla="*/ 1613973 h 1613973"/>
                <a:gd name="connsiteX3-31" fmla="*/ 263256 w 859040"/>
                <a:gd name="connsiteY3-32" fmla="*/ 1339999 h 1613973"/>
                <a:gd name="connsiteX0-33" fmla="*/ 254556 w 859040"/>
                <a:gd name="connsiteY0-34" fmla="*/ 1325195 h 1613973"/>
                <a:gd name="connsiteX1-35" fmla="*/ 0 w 859040"/>
                <a:gd name="connsiteY1-36" fmla="*/ 0 h 1613973"/>
                <a:gd name="connsiteX2-37" fmla="*/ 859040 w 859040"/>
                <a:gd name="connsiteY2-38" fmla="*/ 1613973 h 1613973"/>
                <a:gd name="connsiteX3-39" fmla="*/ 254556 w 859040"/>
                <a:gd name="connsiteY3-40" fmla="*/ 1325195 h 1613973"/>
                <a:gd name="connsiteX0-41" fmla="*/ 254556 w 833458"/>
                <a:gd name="connsiteY0-42" fmla="*/ 1325195 h 1612154"/>
                <a:gd name="connsiteX1-43" fmla="*/ 0 w 833458"/>
                <a:gd name="connsiteY1-44" fmla="*/ 0 h 1612154"/>
                <a:gd name="connsiteX2-45" fmla="*/ 833458 w 833458"/>
                <a:gd name="connsiteY2-46" fmla="*/ 1612154 h 1612154"/>
                <a:gd name="connsiteX3-47" fmla="*/ 254556 w 833458"/>
                <a:gd name="connsiteY3-48" fmla="*/ 1325195 h 1612154"/>
                <a:gd name="connsiteX0-49" fmla="*/ 254556 w 850535"/>
                <a:gd name="connsiteY0-50" fmla="*/ 1325195 h 1615141"/>
                <a:gd name="connsiteX1-51" fmla="*/ 0 w 850535"/>
                <a:gd name="connsiteY1-52" fmla="*/ 0 h 1615141"/>
                <a:gd name="connsiteX2-53" fmla="*/ 850535 w 850535"/>
                <a:gd name="connsiteY2-54" fmla="*/ 1615141 h 1615141"/>
                <a:gd name="connsiteX3-55" fmla="*/ 254556 w 850535"/>
                <a:gd name="connsiteY3-56" fmla="*/ 1325195 h 1615141"/>
              </a:gdLst>
              <a:ahLst/>
              <a:cxnLst>
                <a:cxn ang="0">
                  <a:pos x="connsiteX0-1" y="connsiteY0-2"/>
                </a:cxn>
                <a:cxn ang="0">
                  <a:pos x="connsiteX1-3" y="connsiteY1-4"/>
                </a:cxn>
                <a:cxn ang="0">
                  <a:pos x="connsiteX2-5" y="connsiteY2-6"/>
                </a:cxn>
                <a:cxn ang="0">
                  <a:pos x="connsiteX3-7" y="connsiteY3-8"/>
                </a:cxn>
              </a:cxnLst>
              <a:rect l="l" t="t" r="r" b="b"/>
              <a:pathLst>
                <a:path w="850535" h="1615141">
                  <a:moveTo>
                    <a:pt x="254556" y="1325195"/>
                  </a:moveTo>
                  <a:lnTo>
                    <a:pt x="0" y="0"/>
                  </a:lnTo>
                  <a:lnTo>
                    <a:pt x="850535" y="1615141"/>
                  </a:lnTo>
                  <a:lnTo>
                    <a:pt x="254556" y="1325195"/>
                  </a:lnTo>
                  <a:close/>
                </a:path>
              </a:pathLst>
            </a:custGeom>
            <a:solidFill>
              <a:srgbClr val="4BACC6">
                <a:lumMod val="75000"/>
              </a:srgbClr>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4" name="等腰三角形 9">
              <a:extLst>
                <a:ext uri="{FF2B5EF4-FFF2-40B4-BE49-F238E27FC236}">
                  <a16:creationId xmlns:a16="http://schemas.microsoft.com/office/drawing/2014/main" id="{FE4D7707-382E-DCE0-C295-5DC8A7514389}"/>
                </a:ext>
              </a:extLst>
            </p:cNvPr>
            <p:cNvSpPr/>
            <p:nvPr/>
          </p:nvSpPr>
          <p:spPr>
            <a:xfrm rot="14647925">
              <a:off x="3669632" y="3317425"/>
              <a:ext cx="1276877" cy="2298883"/>
            </a:xfrm>
            <a:custGeom>
              <a:avLst/>
              <a:gdLst>
                <a:gd name="connsiteX0" fmla="*/ 0 w 687875"/>
                <a:gd name="connsiteY0" fmla="*/ 2693767 h 2693767"/>
                <a:gd name="connsiteX1" fmla="*/ 343938 w 687875"/>
                <a:gd name="connsiteY1" fmla="*/ 0 h 2693767"/>
                <a:gd name="connsiteX2" fmla="*/ 687875 w 687875"/>
                <a:gd name="connsiteY2" fmla="*/ 2693767 h 2693767"/>
                <a:gd name="connsiteX3" fmla="*/ 0 w 687875"/>
                <a:gd name="connsiteY3" fmla="*/ 2693767 h 2693767"/>
                <a:gd name="connsiteX0-1" fmla="*/ 171165 w 859040"/>
                <a:gd name="connsiteY0-2" fmla="*/ 1613973 h 1613973"/>
                <a:gd name="connsiteX1-3" fmla="*/ 0 w 859040"/>
                <a:gd name="connsiteY1-4" fmla="*/ 0 h 1613973"/>
                <a:gd name="connsiteX2-5" fmla="*/ 859040 w 859040"/>
                <a:gd name="connsiteY2-6" fmla="*/ 1613973 h 1613973"/>
                <a:gd name="connsiteX3-7" fmla="*/ 171165 w 859040"/>
                <a:gd name="connsiteY3-8" fmla="*/ 1613973 h 1613973"/>
                <a:gd name="connsiteX0-9" fmla="*/ 290436 w 859040"/>
                <a:gd name="connsiteY0-10" fmla="*/ 1333064 h 1613973"/>
                <a:gd name="connsiteX1-11" fmla="*/ 0 w 859040"/>
                <a:gd name="connsiteY1-12" fmla="*/ 0 h 1613973"/>
                <a:gd name="connsiteX2-13" fmla="*/ 859040 w 859040"/>
                <a:gd name="connsiteY2-14" fmla="*/ 1613973 h 1613973"/>
                <a:gd name="connsiteX3-15" fmla="*/ 290436 w 859040"/>
                <a:gd name="connsiteY3-16" fmla="*/ 1333064 h 1613973"/>
                <a:gd name="connsiteX0-17" fmla="*/ 246180 w 859040"/>
                <a:gd name="connsiteY0-18" fmla="*/ 1337011 h 1613973"/>
                <a:gd name="connsiteX1-19" fmla="*/ 0 w 859040"/>
                <a:gd name="connsiteY1-20" fmla="*/ 0 h 1613973"/>
                <a:gd name="connsiteX2-21" fmla="*/ 859040 w 859040"/>
                <a:gd name="connsiteY2-22" fmla="*/ 1613973 h 1613973"/>
                <a:gd name="connsiteX3-23" fmla="*/ 246180 w 859040"/>
                <a:gd name="connsiteY3-24" fmla="*/ 1337011 h 1613973"/>
                <a:gd name="connsiteX0-25" fmla="*/ 263256 w 859040"/>
                <a:gd name="connsiteY0-26" fmla="*/ 1339999 h 1613973"/>
                <a:gd name="connsiteX1-27" fmla="*/ 0 w 859040"/>
                <a:gd name="connsiteY1-28" fmla="*/ 0 h 1613973"/>
                <a:gd name="connsiteX2-29" fmla="*/ 859040 w 859040"/>
                <a:gd name="connsiteY2-30" fmla="*/ 1613973 h 1613973"/>
                <a:gd name="connsiteX3-31" fmla="*/ 263256 w 859040"/>
                <a:gd name="connsiteY3-32" fmla="*/ 1339999 h 1613973"/>
                <a:gd name="connsiteX0-33" fmla="*/ 254556 w 859040"/>
                <a:gd name="connsiteY0-34" fmla="*/ 1325195 h 1613973"/>
                <a:gd name="connsiteX1-35" fmla="*/ 0 w 859040"/>
                <a:gd name="connsiteY1-36" fmla="*/ 0 h 1613973"/>
                <a:gd name="connsiteX2-37" fmla="*/ 859040 w 859040"/>
                <a:gd name="connsiteY2-38" fmla="*/ 1613973 h 1613973"/>
                <a:gd name="connsiteX3-39" fmla="*/ 254556 w 859040"/>
                <a:gd name="connsiteY3-40" fmla="*/ 1325195 h 1613973"/>
                <a:gd name="connsiteX0-41" fmla="*/ 254556 w 833458"/>
                <a:gd name="connsiteY0-42" fmla="*/ 1325195 h 1612154"/>
                <a:gd name="connsiteX1-43" fmla="*/ 0 w 833458"/>
                <a:gd name="connsiteY1-44" fmla="*/ 0 h 1612154"/>
                <a:gd name="connsiteX2-45" fmla="*/ 833458 w 833458"/>
                <a:gd name="connsiteY2-46" fmla="*/ 1612154 h 1612154"/>
                <a:gd name="connsiteX3-47" fmla="*/ 254556 w 833458"/>
                <a:gd name="connsiteY3-48" fmla="*/ 1325195 h 1612154"/>
                <a:gd name="connsiteX0-49" fmla="*/ 254556 w 850535"/>
                <a:gd name="connsiteY0-50" fmla="*/ 1325195 h 1615141"/>
                <a:gd name="connsiteX1-51" fmla="*/ 0 w 850535"/>
                <a:gd name="connsiteY1-52" fmla="*/ 0 h 1615141"/>
                <a:gd name="connsiteX2-53" fmla="*/ 850535 w 850535"/>
                <a:gd name="connsiteY2-54" fmla="*/ 1615141 h 1615141"/>
                <a:gd name="connsiteX3-55" fmla="*/ 254556 w 850535"/>
                <a:gd name="connsiteY3-56" fmla="*/ 1325195 h 1615141"/>
                <a:gd name="connsiteX0-57" fmla="*/ 0 w 1275266"/>
                <a:gd name="connsiteY0-58" fmla="*/ 990528 h 1615141"/>
                <a:gd name="connsiteX1-59" fmla="*/ 424731 w 1275266"/>
                <a:gd name="connsiteY1-60" fmla="*/ 0 h 1615141"/>
                <a:gd name="connsiteX2-61" fmla="*/ 1275266 w 1275266"/>
                <a:gd name="connsiteY2-62" fmla="*/ 1615141 h 1615141"/>
                <a:gd name="connsiteX3-63" fmla="*/ 0 w 1275266"/>
                <a:gd name="connsiteY3-64" fmla="*/ 990528 h 1615141"/>
                <a:gd name="connsiteX0-65" fmla="*/ 0 w 608836"/>
                <a:gd name="connsiteY0-66" fmla="*/ 990528 h 1286708"/>
                <a:gd name="connsiteX1-67" fmla="*/ 424731 w 608836"/>
                <a:gd name="connsiteY1-68" fmla="*/ 0 h 1286708"/>
                <a:gd name="connsiteX2-69" fmla="*/ 608836 w 608836"/>
                <a:gd name="connsiteY2-70" fmla="*/ 1286708 h 1286708"/>
                <a:gd name="connsiteX3-71" fmla="*/ 0 w 608836"/>
                <a:gd name="connsiteY3-72" fmla="*/ 990528 h 1286708"/>
                <a:gd name="connsiteX0-73" fmla="*/ 0 w 608836"/>
                <a:gd name="connsiteY0-74" fmla="*/ 988579 h 1284759"/>
                <a:gd name="connsiteX1-75" fmla="*/ 439665 w 608836"/>
                <a:gd name="connsiteY1-76" fmla="*/ 0 h 1284759"/>
                <a:gd name="connsiteX2-77" fmla="*/ 608836 w 608836"/>
                <a:gd name="connsiteY2-78" fmla="*/ 1284759 h 1284759"/>
                <a:gd name="connsiteX3-79" fmla="*/ 0 w 608836"/>
                <a:gd name="connsiteY3-80" fmla="*/ 988579 h 1284759"/>
                <a:gd name="connsiteX0-81" fmla="*/ 0 w 621303"/>
                <a:gd name="connsiteY0-82" fmla="*/ 1014291 h 1284759"/>
                <a:gd name="connsiteX1-83" fmla="*/ 452132 w 621303"/>
                <a:gd name="connsiteY1-84" fmla="*/ 0 h 1284759"/>
                <a:gd name="connsiteX2-85" fmla="*/ 621303 w 621303"/>
                <a:gd name="connsiteY2-86" fmla="*/ 1284759 h 1284759"/>
                <a:gd name="connsiteX3-87" fmla="*/ 0 w 621303"/>
                <a:gd name="connsiteY3-88" fmla="*/ 1014291 h 1284759"/>
                <a:gd name="connsiteX0-89" fmla="*/ 0 w 583037"/>
                <a:gd name="connsiteY0-90" fmla="*/ 1008145 h 1284759"/>
                <a:gd name="connsiteX1-91" fmla="*/ 413866 w 583037"/>
                <a:gd name="connsiteY1-92" fmla="*/ 0 h 1284759"/>
                <a:gd name="connsiteX2-93" fmla="*/ 583037 w 583037"/>
                <a:gd name="connsiteY2-94" fmla="*/ 1284759 h 1284759"/>
                <a:gd name="connsiteX3-95" fmla="*/ 0 w 583037"/>
                <a:gd name="connsiteY3-96" fmla="*/ 1008145 h 1284759"/>
                <a:gd name="connsiteX0-97" fmla="*/ 0 w 600177"/>
                <a:gd name="connsiteY0-98" fmla="*/ 1008145 h 1293071"/>
                <a:gd name="connsiteX1-99" fmla="*/ 413866 w 600177"/>
                <a:gd name="connsiteY1-100" fmla="*/ 0 h 1293071"/>
                <a:gd name="connsiteX2-101" fmla="*/ 600177 w 600177"/>
                <a:gd name="connsiteY2-102" fmla="*/ 1293071 h 1293071"/>
                <a:gd name="connsiteX3-103" fmla="*/ 0 w 600177"/>
                <a:gd name="connsiteY3-104" fmla="*/ 1008145 h 1293071"/>
              </a:gdLst>
              <a:ahLst/>
              <a:cxnLst>
                <a:cxn ang="0">
                  <a:pos x="connsiteX0-1" y="connsiteY0-2"/>
                </a:cxn>
                <a:cxn ang="0">
                  <a:pos x="connsiteX1-3" y="connsiteY1-4"/>
                </a:cxn>
                <a:cxn ang="0">
                  <a:pos x="connsiteX2-5" y="connsiteY2-6"/>
                </a:cxn>
                <a:cxn ang="0">
                  <a:pos x="connsiteX3-7" y="connsiteY3-8"/>
                </a:cxn>
              </a:cxnLst>
              <a:rect l="l" t="t" r="r" b="b"/>
              <a:pathLst>
                <a:path w="600177" h="1293071">
                  <a:moveTo>
                    <a:pt x="0" y="1008145"/>
                  </a:moveTo>
                  <a:lnTo>
                    <a:pt x="413866" y="0"/>
                  </a:lnTo>
                  <a:lnTo>
                    <a:pt x="600177" y="1293071"/>
                  </a:lnTo>
                  <a:lnTo>
                    <a:pt x="0" y="1008145"/>
                  </a:lnTo>
                  <a:close/>
                </a:path>
              </a:pathLst>
            </a:custGeom>
            <a:solidFill>
              <a:srgbClr val="9BBB59">
                <a:lumMod val="75000"/>
              </a:srgbClr>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5" name="等腰三角形 9">
              <a:extLst>
                <a:ext uri="{FF2B5EF4-FFF2-40B4-BE49-F238E27FC236}">
                  <a16:creationId xmlns:a16="http://schemas.microsoft.com/office/drawing/2014/main" id="{EBD235BA-9CED-20F0-520F-DAFB3BD7341B}"/>
                </a:ext>
              </a:extLst>
            </p:cNvPr>
            <p:cNvSpPr/>
            <p:nvPr/>
          </p:nvSpPr>
          <p:spPr>
            <a:xfrm rot="14647925">
              <a:off x="3340711" y="4489726"/>
              <a:ext cx="2125820" cy="1810892"/>
            </a:xfrm>
            <a:custGeom>
              <a:avLst/>
              <a:gdLst>
                <a:gd name="connsiteX0" fmla="*/ 0 w 687875"/>
                <a:gd name="connsiteY0" fmla="*/ 2693767 h 2693767"/>
                <a:gd name="connsiteX1" fmla="*/ 343938 w 687875"/>
                <a:gd name="connsiteY1" fmla="*/ 0 h 2693767"/>
                <a:gd name="connsiteX2" fmla="*/ 687875 w 687875"/>
                <a:gd name="connsiteY2" fmla="*/ 2693767 h 2693767"/>
                <a:gd name="connsiteX3" fmla="*/ 0 w 687875"/>
                <a:gd name="connsiteY3" fmla="*/ 2693767 h 2693767"/>
                <a:gd name="connsiteX0-1" fmla="*/ 171165 w 859040"/>
                <a:gd name="connsiteY0-2" fmla="*/ 1613973 h 1613973"/>
                <a:gd name="connsiteX1-3" fmla="*/ 0 w 859040"/>
                <a:gd name="connsiteY1-4" fmla="*/ 0 h 1613973"/>
                <a:gd name="connsiteX2-5" fmla="*/ 859040 w 859040"/>
                <a:gd name="connsiteY2-6" fmla="*/ 1613973 h 1613973"/>
                <a:gd name="connsiteX3-7" fmla="*/ 171165 w 859040"/>
                <a:gd name="connsiteY3-8" fmla="*/ 1613973 h 1613973"/>
                <a:gd name="connsiteX0-9" fmla="*/ 290436 w 859040"/>
                <a:gd name="connsiteY0-10" fmla="*/ 1333064 h 1613973"/>
                <a:gd name="connsiteX1-11" fmla="*/ 0 w 859040"/>
                <a:gd name="connsiteY1-12" fmla="*/ 0 h 1613973"/>
                <a:gd name="connsiteX2-13" fmla="*/ 859040 w 859040"/>
                <a:gd name="connsiteY2-14" fmla="*/ 1613973 h 1613973"/>
                <a:gd name="connsiteX3-15" fmla="*/ 290436 w 859040"/>
                <a:gd name="connsiteY3-16" fmla="*/ 1333064 h 1613973"/>
                <a:gd name="connsiteX0-17" fmla="*/ 246180 w 859040"/>
                <a:gd name="connsiteY0-18" fmla="*/ 1337011 h 1613973"/>
                <a:gd name="connsiteX1-19" fmla="*/ 0 w 859040"/>
                <a:gd name="connsiteY1-20" fmla="*/ 0 h 1613973"/>
                <a:gd name="connsiteX2-21" fmla="*/ 859040 w 859040"/>
                <a:gd name="connsiteY2-22" fmla="*/ 1613973 h 1613973"/>
                <a:gd name="connsiteX3-23" fmla="*/ 246180 w 859040"/>
                <a:gd name="connsiteY3-24" fmla="*/ 1337011 h 1613973"/>
                <a:gd name="connsiteX0-25" fmla="*/ 263256 w 859040"/>
                <a:gd name="connsiteY0-26" fmla="*/ 1339999 h 1613973"/>
                <a:gd name="connsiteX1-27" fmla="*/ 0 w 859040"/>
                <a:gd name="connsiteY1-28" fmla="*/ 0 h 1613973"/>
                <a:gd name="connsiteX2-29" fmla="*/ 859040 w 859040"/>
                <a:gd name="connsiteY2-30" fmla="*/ 1613973 h 1613973"/>
                <a:gd name="connsiteX3-31" fmla="*/ 263256 w 859040"/>
                <a:gd name="connsiteY3-32" fmla="*/ 1339999 h 1613973"/>
                <a:gd name="connsiteX0-33" fmla="*/ 254556 w 859040"/>
                <a:gd name="connsiteY0-34" fmla="*/ 1325195 h 1613973"/>
                <a:gd name="connsiteX1-35" fmla="*/ 0 w 859040"/>
                <a:gd name="connsiteY1-36" fmla="*/ 0 h 1613973"/>
                <a:gd name="connsiteX2-37" fmla="*/ 859040 w 859040"/>
                <a:gd name="connsiteY2-38" fmla="*/ 1613973 h 1613973"/>
                <a:gd name="connsiteX3-39" fmla="*/ 254556 w 859040"/>
                <a:gd name="connsiteY3-40" fmla="*/ 1325195 h 1613973"/>
                <a:gd name="connsiteX0-41" fmla="*/ 254556 w 833458"/>
                <a:gd name="connsiteY0-42" fmla="*/ 1325195 h 1612154"/>
                <a:gd name="connsiteX1-43" fmla="*/ 0 w 833458"/>
                <a:gd name="connsiteY1-44" fmla="*/ 0 h 1612154"/>
                <a:gd name="connsiteX2-45" fmla="*/ 833458 w 833458"/>
                <a:gd name="connsiteY2-46" fmla="*/ 1612154 h 1612154"/>
                <a:gd name="connsiteX3-47" fmla="*/ 254556 w 833458"/>
                <a:gd name="connsiteY3-48" fmla="*/ 1325195 h 1612154"/>
                <a:gd name="connsiteX0-49" fmla="*/ 254556 w 850535"/>
                <a:gd name="connsiteY0-50" fmla="*/ 1325195 h 1615141"/>
                <a:gd name="connsiteX1-51" fmla="*/ 0 w 850535"/>
                <a:gd name="connsiteY1-52" fmla="*/ 0 h 1615141"/>
                <a:gd name="connsiteX2-53" fmla="*/ 850535 w 850535"/>
                <a:gd name="connsiteY2-54" fmla="*/ 1615141 h 1615141"/>
                <a:gd name="connsiteX3-55" fmla="*/ 254556 w 850535"/>
                <a:gd name="connsiteY3-56" fmla="*/ 1325195 h 1615141"/>
                <a:gd name="connsiteX0-57" fmla="*/ 0 w 1275266"/>
                <a:gd name="connsiteY0-58" fmla="*/ 990528 h 1615141"/>
                <a:gd name="connsiteX1-59" fmla="*/ 424731 w 1275266"/>
                <a:gd name="connsiteY1-60" fmla="*/ 0 h 1615141"/>
                <a:gd name="connsiteX2-61" fmla="*/ 1275266 w 1275266"/>
                <a:gd name="connsiteY2-62" fmla="*/ 1615141 h 1615141"/>
                <a:gd name="connsiteX3-63" fmla="*/ 0 w 1275266"/>
                <a:gd name="connsiteY3-64" fmla="*/ 990528 h 1615141"/>
                <a:gd name="connsiteX0-65" fmla="*/ 0 w 608836"/>
                <a:gd name="connsiteY0-66" fmla="*/ 990528 h 1286708"/>
                <a:gd name="connsiteX1-67" fmla="*/ 424731 w 608836"/>
                <a:gd name="connsiteY1-68" fmla="*/ 0 h 1286708"/>
                <a:gd name="connsiteX2-69" fmla="*/ 608836 w 608836"/>
                <a:gd name="connsiteY2-70" fmla="*/ 1286708 h 1286708"/>
                <a:gd name="connsiteX3-71" fmla="*/ 0 w 608836"/>
                <a:gd name="connsiteY3-72" fmla="*/ 990528 h 1286708"/>
                <a:gd name="connsiteX0-73" fmla="*/ 0 w 608836"/>
                <a:gd name="connsiteY0-74" fmla="*/ 988579 h 1284759"/>
                <a:gd name="connsiteX1-75" fmla="*/ 439665 w 608836"/>
                <a:gd name="connsiteY1-76" fmla="*/ 0 h 1284759"/>
                <a:gd name="connsiteX2-77" fmla="*/ 608836 w 608836"/>
                <a:gd name="connsiteY2-78" fmla="*/ 1284759 h 1284759"/>
                <a:gd name="connsiteX3-79" fmla="*/ 0 w 608836"/>
                <a:gd name="connsiteY3-80" fmla="*/ 988579 h 1284759"/>
                <a:gd name="connsiteX0-81" fmla="*/ 0 w 621303"/>
                <a:gd name="connsiteY0-82" fmla="*/ 1014291 h 1284759"/>
                <a:gd name="connsiteX1-83" fmla="*/ 452132 w 621303"/>
                <a:gd name="connsiteY1-84" fmla="*/ 0 h 1284759"/>
                <a:gd name="connsiteX2-85" fmla="*/ 621303 w 621303"/>
                <a:gd name="connsiteY2-86" fmla="*/ 1284759 h 1284759"/>
                <a:gd name="connsiteX3-87" fmla="*/ 0 w 621303"/>
                <a:gd name="connsiteY3-88" fmla="*/ 1014291 h 1284759"/>
                <a:gd name="connsiteX0-89" fmla="*/ 0 w 739507"/>
                <a:gd name="connsiteY0-90" fmla="*/ 853777 h 1124245"/>
                <a:gd name="connsiteX1-91" fmla="*/ 739507 w 739507"/>
                <a:gd name="connsiteY1-92" fmla="*/ 0 h 1124245"/>
                <a:gd name="connsiteX2-93" fmla="*/ 621303 w 739507"/>
                <a:gd name="connsiteY2-94" fmla="*/ 1124245 h 1124245"/>
                <a:gd name="connsiteX3-95" fmla="*/ 0 w 739507"/>
                <a:gd name="connsiteY3-96" fmla="*/ 853777 h 1124245"/>
                <a:gd name="connsiteX0-97" fmla="*/ 0 w 1101680"/>
                <a:gd name="connsiteY0-98" fmla="*/ 672873 h 1124245"/>
                <a:gd name="connsiteX1-99" fmla="*/ 1101680 w 1101680"/>
                <a:gd name="connsiteY1-100" fmla="*/ 0 h 1124245"/>
                <a:gd name="connsiteX2-101" fmla="*/ 983476 w 1101680"/>
                <a:gd name="connsiteY2-102" fmla="*/ 1124245 h 1124245"/>
                <a:gd name="connsiteX3-103" fmla="*/ 0 w 1101680"/>
                <a:gd name="connsiteY3-104" fmla="*/ 672873 h 1124245"/>
                <a:gd name="connsiteX0-105" fmla="*/ 0 w 1101680"/>
                <a:gd name="connsiteY0-106" fmla="*/ 672873 h 966974"/>
                <a:gd name="connsiteX1-107" fmla="*/ 1101680 w 1101680"/>
                <a:gd name="connsiteY1-108" fmla="*/ 0 h 966974"/>
                <a:gd name="connsiteX2-109" fmla="*/ 604550 w 1101680"/>
                <a:gd name="connsiteY2-110" fmla="*/ 966974 h 966974"/>
                <a:gd name="connsiteX3-111" fmla="*/ 0 w 1101680"/>
                <a:gd name="connsiteY3-112" fmla="*/ 672873 h 966974"/>
                <a:gd name="connsiteX0-113" fmla="*/ 0 w 1101680"/>
                <a:gd name="connsiteY0-114" fmla="*/ 672873 h 944636"/>
                <a:gd name="connsiteX1-115" fmla="*/ 1101680 w 1101680"/>
                <a:gd name="connsiteY1-116" fmla="*/ 0 h 944636"/>
                <a:gd name="connsiteX2-117" fmla="*/ 514818 w 1101680"/>
                <a:gd name="connsiteY2-118" fmla="*/ 944636 h 944636"/>
                <a:gd name="connsiteX3-119" fmla="*/ 0 w 1101680"/>
                <a:gd name="connsiteY3-120" fmla="*/ 672873 h 944636"/>
                <a:gd name="connsiteX0-121" fmla="*/ 0 w 1101680"/>
                <a:gd name="connsiteY0-122" fmla="*/ 672873 h 969182"/>
                <a:gd name="connsiteX1-123" fmla="*/ 1101680 w 1101680"/>
                <a:gd name="connsiteY1-124" fmla="*/ 0 h 969182"/>
                <a:gd name="connsiteX2-125" fmla="*/ 598187 w 1101680"/>
                <a:gd name="connsiteY2-126" fmla="*/ 969182 h 969182"/>
                <a:gd name="connsiteX3-127" fmla="*/ 0 w 1101680"/>
                <a:gd name="connsiteY3-128" fmla="*/ 672873 h 969182"/>
                <a:gd name="connsiteX0-129" fmla="*/ 0 w 1101680"/>
                <a:gd name="connsiteY0-130" fmla="*/ 672873 h 963209"/>
                <a:gd name="connsiteX1-131" fmla="*/ 1101680 w 1101680"/>
                <a:gd name="connsiteY1-132" fmla="*/ 0 h 963209"/>
                <a:gd name="connsiteX2-133" fmla="*/ 622254 w 1101680"/>
                <a:gd name="connsiteY2-134" fmla="*/ 963209 h 963209"/>
                <a:gd name="connsiteX3-135" fmla="*/ 0 w 1101680"/>
                <a:gd name="connsiteY3-136" fmla="*/ 672873 h 963209"/>
                <a:gd name="connsiteX0-137" fmla="*/ 0 w 1077612"/>
                <a:gd name="connsiteY0-138" fmla="*/ 666900 h 963209"/>
                <a:gd name="connsiteX1-139" fmla="*/ 1077612 w 1077612"/>
                <a:gd name="connsiteY1-140" fmla="*/ 0 h 963209"/>
                <a:gd name="connsiteX2-141" fmla="*/ 598186 w 1077612"/>
                <a:gd name="connsiteY2-142" fmla="*/ 963209 h 963209"/>
                <a:gd name="connsiteX3-143" fmla="*/ 0 w 1077612"/>
                <a:gd name="connsiteY3-144" fmla="*/ 666900 h 963209"/>
              </a:gdLst>
              <a:ahLst/>
              <a:cxnLst>
                <a:cxn ang="0">
                  <a:pos x="connsiteX0-1" y="connsiteY0-2"/>
                </a:cxn>
                <a:cxn ang="0">
                  <a:pos x="connsiteX1-3" y="connsiteY1-4"/>
                </a:cxn>
                <a:cxn ang="0">
                  <a:pos x="connsiteX2-5" y="connsiteY2-6"/>
                </a:cxn>
                <a:cxn ang="0">
                  <a:pos x="connsiteX3-7" y="connsiteY3-8"/>
                </a:cxn>
              </a:cxnLst>
              <a:rect l="l" t="t" r="r" b="b"/>
              <a:pathLst>
                <a:path w="1077612" h="963209">
                  <a:moveTo>
                    <a:pt x="0" y="666900"/>
                  </a:moveTo>
                  <a:lnTo>
                    <a:pt x="1077612" y="0"/>
                  </a:lnTo>
                  <a:lnTo>
                    <a:pt x="598186" y="963209"/>
                  </a:lnTo>
                  <a:lnTo>
                    <a:pt x="0" y="666900"/>
                  </a:lnTo>
                  <a:close/>
                </a:path>
              </a:pathLst>
            </a:custGeom>
            <a:solidFill>
              <a:srgbClr val="FFC100"/>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6" name="等腰三角形 9">
              <a:extLst>
                <a:ext uri="{FF2B5EF4-FFF2-40B4-BE49-F238E27FC236}">
                  <a16:creationId xmlns:a16="http://schemas.microsoft.com/office/drawing/2014/main" id="{FE581CBF-B7DB-C4F6-B170-134AA9D60645}"/>
                </a:ext>
              </a:extLst>
            </p:cNvPr>
            <p:cNvSpPr/>
            <p:nvPr/>
          </p:nvSpPr>
          <p:spPr>
            <a:xfrm rot="14647925">
              <a:off x="2592421" y="5622743"/>
              <a:ext cx="3550439" cy="1158408"/>
            </a:xfrm>
            <a:custGeom>
              <a:avLst/>
              <a:gdLst>
                <a:gd name="connsiteX0" fmla="*/ 0 w 687875"/>
                <a:gd name="connsiteY0" fmla="*/ 2693767 h 2693767"/>
                <a:gd name="connsiteX1" fmla="*/ 343938 w 687875"/>
                <a:gd name="connsiteY1" fmla="*/ 0 h 2693767"/>
                <a:gd name="connsiteX2" fmla="*/ 687875 w 687875"/>
                <a:gd name="connsiteY2" fmla="*/ 2693767 h 2693767"/>
                <a:gd name="connsiteX3" fmla="*/ 0 w 687875"/>
                <a:gd name="connsiteY3" fmla="*/ 2693767 h 2693767"/>
                <a:gd name="connsiteX0-1" fmla="*/ 171165 w 859040"/>
                <a:gd name="connsiteY0-2" fmla="*/ 1613973 h 1613973"/>
                <a:gd name="connsiteX1-3" fmla="*/ 0 w 859040"/>
                <a:gd name="connsiteY1-4" fmla="*/ 0 h 1613973"/>
                <a:gd name="connsiteX2-5" fmla="*/ 859040 w 859040"/>
                <a:gd name="connsiteY2-6" fmla="*/ 1613973 h 1613973"/>
                <a:gd name="connsiteX3-7" fmla="*/ 171165 w 859040"/>
                <a:gd name="connsiteY3-8" fmla="*/ 1613973 h 1613973"/>
                <a:gd name="connsiteX0-9" fmla="*/ 290436 w 859040"/>
                <a:gd name="connsiteY0-10" fmla="*/ 1333064 h 1613973"/>
                <a:gd name="connsiteX1-11" fmla="*/ 0 w 859040"/>
                <a:gd name="connsiteY1-12" fmla="*/ 0 h 1613973"/>
                <a:gd name="connsiteX2-13" fmla="*/ 859040 w 859040"/>
                <a:gd name="connsiteY2-14" fmla="*/ 1613973 h 1613973"/>
                <a:gd name="connsiteX3-15" fmla="*/ 290436 w 859040"/>
                <a:gd name="connsiteY3-16" fmla="*/ 1333064 h 1613973"/>
                <a:gd name="connsiteX0-17" fmla="*/ 246180 w 859040"/>
                <a:gd name="connsiteY0-18" fmla="*/ 1337011 h 1613973"/>
                <a:gd name="connsiteX1-19" fmla="*/ 0 w 859040"/>
                <a:gd name="connsiteY1-20" fmla="*/ 0 h 1613973"/>
                <a:gd name="connsiteX2-21" fmla="*/ 859040 w 859040"/>
                <a:gd name="connsiteY2-22" fmla="*/ 1613973 h 1613973"/>
                <a:gd name="connsiteX3-23" fmla="*/ 246180 w 859040"/>
                <a:gd name="connsiteY3-24" fmla="*/ 1337011 h 1613973"/>
                <a:gd name="connsiteX0-25" fmla="*/ 263256 w 859040"/>
                <a:gd name="connsiteY0-26" fmla="*/ 1339999 h 1613973"/>
                <a:gd name="connsiteX1-27" fmla="*/ 0 w 859040"/>
                <a:gd name="connsiteY1-28" fmla="*/ 0 h 1613973"/>
                <a:gd name="connsiteX2-29" fmla="*/ 859040 w 859040"/>
                <a:gd name="connsiteY2-30" fmla="*/ 1613973 h 1613973"/>
                <a:gd name="connsiteX3-31" fmla="*/ 263256 w 859040"/>
                <a:gd name="connsiteY3-32" fmla="*/ 1339999 h 1613973"/>
                <a:gd name="connsiteX0-33" fmla="*/ 254556 w 859040"/>
                <a:gd name="connsiteY0-34" fmla="*/ 1325195 h 1613973"/>
                <a:gd name="connsiteX1-35" fmla="*/ 0 w 859040"/>
                <a:gd name="connsiteY1-36" fmla="*/ 0 h 1613973"/>
                <a:gd name="connsiteX2-37" fmla="*/ 859040 w 859040"/>
                <a:gd name="connsiteY2-38" fmla="*/ 1613973 h 1613973"/>
                <a:gd name="connsiteX3-39" fmla="*/ 254556 w 859040"/>
                <a:gd name="connsiteY3-40" fmla="*/ 1325195 h 1613973"/>
                <a:gd name="connsiteX0-41" fmla="*/ 254556 w 833458"/>
                <a:gd name="connsiteY0-42" fmla="*/ 1325195 h 1612154"/>
                <a:gd name="connsiteX1-43" fmla="*/ 0 w 833458"/>
                <a:gd name="connsiteY1-44" fmla="*/ 0 h 1612154"/>
                <a:gd name="connsiteX2-45" fmla="*/ 833458 w 833458"/>
                <a:gd name="connsiteY2-46" fmla="*/ 1612154 h 1612154"/>
                <a:gd name="connsiteX3-47" fmla="*/ 254556 w 833458"/>
                <a:gd name="connsiteY3-48" fmla="*/ 1325195 h 1612154"/>
                <a:gd name="connsiteX0-49" fmla="*/ 254556 w 850535"/>
                <a:gd name="connsiteY0-50" fmla="*/ 1325195 h 1615141"/>
                <a:gd name="connsiteX1-51" fmla="*/ 0 w 850535"/>
                <a:gd name="connsiteY1-52" fmla="*/ 0 h 1615141"/>
                <a:gd name="connsiteX2-53" fmla="*/ 850535 w 850535"/>
                <a:gd name="connsiteY2-54" fmla="*/ 1615141 h 1615141"/>
                <a:gd name="connsiteX3-55" fmla="*/ 254556 w 850535"/>
                <a:gd name="connsiteY3-56" fmla="*/ 1325195 h 1615141"/>
                <a:gd name="connsiteX0-57" fmla="*/ 0 w 1275266"/>
                <a:gd name="connsiteY0-58" fmla="*/ 990528 h 1615141"/>
                <a:gd name="connsiteX1-59" fmla="*/ 424731 w 1275266"/>
                <a:gd name="connsiteY1-60" fmla="*/ 0 h 1615141"/>
                <a:gd name="connsiteX2-61" fmla="*/ 1275266 w 1275266"/>
                <a:gd name="connsiteY2-62" fmla="*/ 1615141 h 1615141"/>
                <a:gd name="connsiteX3-63" fmla="*/ 0 w 1275266"/>
                <a:gd name="connsiteY3-64" fmla="*/ 990528 h 1615141"/>
                <a:gd name="connsiteX0-65" fmla="*/ 0 w 608836"/>
                <a:gd name="connsiteY0-66" fmla="*/ 990528 h 1286708"/>
                <a:gd name="connsiteX1-67" fmla="*/ 424731 w 608836"/>
                <a:gd name="connsiteY1-68" fmla="*/ 0 h 1286708"/>
                <a:gd name="connsiteX2-69" fmla="*/ 608836 w 608836"/>
                <a:gd name="connsiteY2-70" fmla="*/ 1286708 h 1286708"/>
                <a:gd name="connsiteX3-71" fmla="*/ 0 w 608836"/>
                <a:gd name="connsiteY3-72" fmla="*/ 990528 h 1286708"/>
                <a:gd name="connsiteX0-73" fmla="*/ 0 w 608836"/>
                <a:gd name="connsiteY0-74" fmla="*/ 988579 h 1284759"/>
                <a:gd name="connsiteX1-75" fmla="*/ 439665 w 608836"/>
                <a:gd name="connsiteY1-76" fmla="*/ 0 h 1284759"/>
                <a:gd name="connsiteX2-77" fmla="*/ 608836 w 608836"/>
                <a:gd name="connsiteY2-78" fmla="*/ 1284759 h 1284759"/>
                <a:gd name="connsiteX3-79" fmla="*/ 0 w 608836"/>
                <a:gd name="connsiteY3-80" fmla="*/ 988579 h 1284759"/>
                <a:gd name="connsiteX0-81" fmla="*/ 0 w 621303"/>
                <a:gd name="connsiteY0-82" fmla="*/ 1014291 h 1284759"/>
                <a:gd name="connsiteX1-83" fmla="*/ 452132 w 621303"/>
                <a:gd name="connsiteY1-84" fmla="*/ 0 h 1284759"/>
                <a:gd name="connsiteX2-85" fmla="*/ 621303 w 621303"/>
                <a:gd name="connsiteY2-86" fmla="*/ 1284759 h 1284759"/>
                <a:gd name="connsiteX3-87" fmla="*/ 0 w 621303"/>
                <a:gd name="connsiteY3-88" fmla="*/ 1014291 h 1284759"/>
                <a:gd name="connsiteX0-89" fmla="*/ 0 w 739507"/>
                <a:gd name="connsiteY0-90" fmla="*/ 853777 h 1124245"/>
                <a:gd name="connsiteX1-91" fmla="*/ 739507 w 739507"/>
                <a:gd name="connsiteY1-92" fmla="*/ 0 h 1124245"/>
                <a:gd name="connsiteX2-93" fmla="*/ 621303 w 739507"/>
                <a:gd name="connsiteY2-94" fmla="*/ 1124245 h 1124245"/>
                <a:gd name="connsiteX3-95" fmla="*/ 0 w 739507"/>
                <a:gd name="connsiteY3-96" fmla="*/ 853777 h 1124245"/>
                <a:gd name="connsiteX0-97" fmla="*/ 0 w 1101680"/>
                <a:gd name="connsiteY0-98" fmla="*/ 672873 h 1124245"/>
                <a:gd name="connsiteX1-99" fmla="*/ 1101680 w 1101680"/>
                <a:gd name="connsiteY1-100" fmla="*/ 0 h 1124245"/>
                <a:gd name="connsiteX2-101" fmla="*/ 983476 w 1101680"/>
                <a:gd name="connsiteY2-102" fmla="*/ 1124245 h 1124245"/>
                <a:gd name="connsiteX3-103" fmla="*/ 0 w 1101680"/>
                <a:gd name="connsiteY3-104" fmla="*/ 672873 h 1124245"/>
                <a:gd name="connsiteX0-105" fmla="*/ 0 w 1101680"/>
                <a:gd name="connsiteY0-106" fmla="*/ 672873 h 966974"/>
                <a:gd name="connsiteX1-107" fmla="*/ 1101680 w 1101680"/>
                <a:gd name="connsiteY1-108" fmla="*/ 0 h 966974"/>
                <a:gd name="connsiteX2-109" fmla="*/ 604550 w 1101680"/>
                <a:gd name="connsiteY2-110" fmla="*/ 966974 h 966974"/>
                <a:gd name="connsiteX3-111" fmla="*/ 0 w 1101680"/>
                <a:gd name="connsiteY3-112" fmla="*/ 672873 h 966974"/>
                <a:gd name="connsiteX0-113" fmla="*/ 0 w 1101680"/>
                <a:gd name="connsiteY0-114" fmla="*/ 672873 h 944636"/>
                <a:gd name="connsiteX1-115" fmla="*/ 1101680 w 1101680"/>
                <a:gd name="connsiteY1-116" fmla="*/ 0 h 944636"/>
                <a:gd name="connsiteX2-117" fmla="*/ 514818 w 1101680"/>
                <a:gd name="connsiteY2-118" fmla="*/ 944636 h 944636"/>
                <a:gd name="connsiteX3-119" fmla="*/ 0 w 1101680"/>
                <a:gd name="connsiteY3-120" fmla="*/ 672873 h 944636"/>
                <a:gd name="connsiteX0-121" fmla="*/ 0 w 1101680"/>
                <a:gd name="connsiteY0-122" fmla="*/ 672873 h 969182"/>
                <a:gd name="connsiteX1-123" fmla="*/ 1101680 w 1101680"/>
                <a:gd name="connsiteY1-124" fmla="*/ 0 h 969182"/>
                <a:gd name="connsiteX2-125" fmla="*/ 598187 w 1101680"/>
                <a:gd name="connsiteY2-126" fmla="*/ 969182 h 969182"/>
                <a:gd name="connsiteX3-127" fmla="*/ 0 w 1101680"/>
                <a:gd name="connsiteY3-128" fmla="*/ 672873 h 969182"/>
                <a:gd name="connsiteX0-129" fmla="*/ 0 w 1787200"/>
                <a:gd name="connsiteY0-130" fmla="*/ 351062 h 969182"/>
                <a:gd name="connsiteX1-131" fmla="*/ 1787200 w 1787200"/>
                <a:gd name="connsiteY1-132" fmla="*/ 0 h 969182"/>
                <a:gd name="connsiteX2-133" fmla="*/ 1283707 w 1787200"/>
                <a:gd name="connsiteY2-134" fmla="*/ 969182 h 969182"/>
                <a:gd name="connsiteX3-135" fmla="*/ 0 w 1787200"/>
                <a:gd name="connsiteY3-136" fmla="*/ 351062 h 969182"/>
                <a:gd name="connsiteX0-137" fmla="*/ 0 w 1787200"/>
                <a:gd name="connsiteY0-138" fmla="*/ 351062 h 662565"/>
                <a:gd name="connsiteX1-139" fmla="*/ 1787200 w 1787200"/>
                <a:gd name="connsiteY1-140" fmla="*/ 0 h 662565"/>
                <a:gd name="connsiteX2-141" fmla="*/ 574943 w 1787200"/>
                <a:gd name="connsiteY2-142" fmla="*/ 662565 h 662565"/>
                <a:gd name="connsiteX3-143" fmla="*/ 0 w 1787200"/>
                <a:gd name="connsiteY3-144" fmla="*/ 351062 h 662565"/>
                <a:gd name="connsiteX0-145" fmla="*/ 0 w 1787200"/>
                <a:gd name="connsiteY0-146" fmla="*/ 351062 h 626983"/>
                <a:gd name="connsiteX1-147" fmla="*/ 1787200 w 1787200"/>
                <a:gd name="connsiteY1-148" fmla="*/ 0 h 626983"/>
                <a:gd name="connsiteX2-149" fmla="*/ 523390 w 1787200"/>
                <a:gd name="connsiteY2-150" fmla="*/ 626983 h 626983"/>
                <a:gd name="connsiteX3-151" fmla="*/ 0 w 1787200"/>
                <a:gd name="connsiteY3-152" fmla="*/ 351062 h 626983"/>
                <a:gd name="connsiteX0-153" fmla="*/ 0 w 1787200"/>
                <a:gd name="connsiteY0-154" fmla="*/ 351062 h 643216"/>
                <a:gd name="connsiteX1-155" fmla="*/ 1787200 w 1787200"/>
                <a:gd name="connsiteY1-156" fmla="*/ 0 h 643216"/>
                <a:gd name="connsiteX2-157" fmla="*/ 589618 w 1787200"/>
                <a:gd name="connsiteY2-158" fmla="*/ 643216 h 643216"/>
                <a:gd name="connsiteX3-159" fmla="*/ 0 w 1787200"/>
                <a:gd name="connsiteY3-160" fmla="*/ 351062 h 643216"/>
                <a:gd name="connsiteX0-161" fmla="*/ 0 w 1774474"/>
                <a:gd name="connsiteY0-162" fmla="*/ 346649 h 643216"/>
                <a:gd name="connsiteX1-163" fmla="*/ 1774474 w 1774474"/>
                <a:gd name="connsiteY1-164" fmla="*/ 0 h 643216"/>
                <a:gd name="connsiteX2-165" fmla="*/ 576892 w 1774474"/>
                <a:gd name="connsiteY2-166" fmla="*/ 643216 h 643216"/>
                <a:gd name="connsiteX3-167" fmla="*/ 0 w 1774474"/>
                <a:gd name="connsiteY3-168" fmla="*/ 346649 h 643216"/>
                <a:gd name="connsiteX0-169" fmla="*/ 0 w 1774474"/>
                <a:gd name="connsiteY0-170" fmla="*/ 346649 h 634257"/>
                <a:gd name="connsiteX1-171" fmla="*/ 1774474 w 1774474"/>
                <a:gd name="connsiteY1-172" fmla="*/ 0 h 634257"/>
                <a:gd name="connsiteX2-173" fmla="*/ 612993 w 1774474"/>
                <a:gd name="connsiteY2-174" fmla="*/ 634257 h 634257"/>
                <a:gd name="connsiteX3-175" fmla="*/ 0 w 1774474"/>
                <a:gd name="connsiteY3-176" fmla="*/ 346649 h 634257"/>
              </a:gdLst>
              <a:ahLst/>
              <a:cxnLst>
                <a:cxn ang="0">
                  <a:pos x="connsiteX0-1" y="connsiteY0-2"/>
                </a:cxn>
                <a:cxn ang="0">
                  <a:pos x="connsiteX1-3" y="connsiteY1-4"/>
                </a:cxn>
                <a:cxn ang="0">
                  <a:pos x="connsiteX2-5" y="connsiteY2-6"/>
                </a:cxn>
                <a:cxn ang="0">
                  <a:pos x="connsiteX3-7" y="connsiteY3-8"/>
                </a:cxn>
              </a:cxnLst>
              <a:rect l="l" t="t" r="r" b="b"/>
              <a:pathLst>
                <a:path w="1774474" h="634257">
                  <a:moveTo>
                    <a:pt x="0" y="346649"/>
                  </a:moveTo>
                  <a:lnTo>
                    <a:pt x="1774474" y="0"/>
                  </a:lnTo>
                  <a:lnTo>
                    <a:pt x="612993" y="634257"/>
                  </a:lnTo>
                  <a:lnTo>
                    <a:pt x="0" y="346649"/>
                  </a:lnTo>
                  <a:close/>
                </a:path>
              </a:pathLst>
            </a:custGeom>
            <a:solidFill>
              <a:srgbClr val="A736FF">
                <a:lumMod val="40000"/>
                <a:lumOff val="60000"/>
              </a:srgbClr>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7" name="任意多边形 51">
              <a:extLst>
                <a:ext uri="{FF2B5EF4-FFF2-40B4-BE49-F238E27FC236}">
                  <a16:creationId xmlns:a16="http://schemas.microsoft.com/office/drawing/2014/main" id="{F737D261-A151-961C-3B00-9B884E557856}"/>
                </a:ext>
              </a:extLst>
            </p:cNvPr>
            <p:cNvSpPr/>
            <p:nvPr/>
          </p:nvSpPr>
          <p:spPr>
            <a:xfrm>
              <a:off x="5053706" y="1837048"/>
              <a:ext cx="1594904" cy="1353418"/>
            </a:xfrm>
            <a:custGeom>
              <a:avLst/>
              <a:gdLst>
                <a:gd name="connsiteX0" fmla="*/ 0 w 910718"/>
                <a:gd name="connsiteY0" fmla="*/ 0 h 675658"/>
                <a:gd name="connsiteX1" fmla="*/ 798106 w 910718"/>
                <a:gd name="connsiteY1" fmla="*/ 0 h 675658"/>
                <a:gd name="connsiteX2" fmla="*/ 910718 w 910718"/>
                <a:gd name="connsiteY2" fmla="*/ 112612 h 675658"/>
                <a:gd name="connsiteX3" fmla="*/ 910718 w 910718"/>
                <a:gd name="connsiteY3" fmla="*/ 563046 h 675658"/>
                <a:gd name="connsiteX4" fmla="*/ 798106 w 910718"/>
                <a:gd name="connsiteY4" fmla="*/ 675658 h 675658"/>
                <a:gd name="connsiteX5" fmla="*/ 0 w 910718"/>
                <a:gd name="connsiteY5" fmla="*/ 675658 h 6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18" h="675658">
                  <a:moveTo>
                    <a:pt x="0" y="0"/>
                  </a:moveTo>
                  <a:lnTo>
                    <a:pt x="798106" y="0"/>
                  </a:lnTo>
                  <a:cubicBezTo>
                    <a:pt x="860300" y="0"/>
                    <a:pt x="910718" y="50418"/>
                    <a:pt x="910718" y="112612"/>
                  </a:cubicBezTo>
                  <a:lnTo>
                    <a:pt x="910718" y="563046"/>
                  </a:lnTo>
                  <a:cubicBezTo>
                    <a:pt x="910718" y="625240"/>
                    <a:pt x="860300" y="675658"/>
                    <a:pt x="798106" y="675658"/>
                  </a:cubicBezTo>
                  <a:lnTo>
                    <a:pt x="0" y="675658"/>
                  </a:lnTo>
                  <a:close/>
                </a:path>
              </a:pathLst>
            </a:custGeom>
            <a:solidFill>
              <a:srgbClr val="0060F0"/>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8" name="任意多边形 52">
              <a:extLst>
                <a:ext uri="{FF2B5EF4-FFF2-40B4-BE49-F238E27FC236}">
                  <a16:creationId xmlns:a16="http://schemas.microsoft.com/office/drawing/2014/main" id="{835539BE-B678-8A17-44F7-D0640AC3C7A8}"/>
                </a:ext>
              </a:extLst>
            </p:cNvPr>
            <p:cNvSpPr/>
            <p:nvPr/>
          </p:nvSpPr>
          <p:spPr>
            <a:xfrm>
              <a:off x="5063791" y="3406998"/>
              <a:ext cx="1594904" cy="1353418"/>
            </a:xfrm>
            <a:custGeom>
              <a:avLst/>
              <a:gdLst>
                <a:gd name="connsiteX0" fmla="*/ 0 w 910718"/>
                <a:gd name="connsiteY0" fmla="*/ 0 h 675658"/>
                <a:gd name="connsiteX1" fmla="*/ 798106 w 910718"/>
                <a:gd name="connsiteY1" fmla="*/ 0 h 675658"/>
                <a:gd name="connsiteX2" fmla="*/ 910718 w 910718"/>
                <a:gd name="connsiteY2" fmla="*/ 112612 h 675658"/>
                <a:gd name="connsiteX3" fmla="*/ 910718 w 910718"/>
                <a:gd name="connsiteY3" fmla="*/ 563046 h 675658"/>
                <a:gd name="connsiteX4" fmla="*/ 798106 w 910718"/>
                <a:gd name="connsiteY4" fmla="*/ 675658 h 675658"/>
                <a:gd name="connsiteX5" fmla="*/ 0 w 910718"/>
                <a:gd name="connsiteY5" fmla="*/ 675658 h 6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18" h="675658">
                  <a:moveTo>
                    <a:pt x="0" y="0"/>
                  </a:moveTo>
                  <a:lnTo>
                    <a:pt x="798106" y="0"/>
                  </a:lnTo>
                  <a:cubicBezTo>
                    <a:pt x="860300" y="0"/>
                    <a:pt x="910718" y="50418"/>
                    <a:pt x="910718" y="112612"/>
                  </a:cubicBezTo>
                  <a:lnTo>
                    <a:pt x="910718" y="563046"/>
                  </a:lnTo>
                  <a:cubicBezTo>
                    <a:pt x="910718" y="625240"/>
                    <a:pt x="860300" y="675658"/>
                    <a:pt x="798106" y="675658"/>
                  </a:cubicBezTo>
                  <a:lnTo>
                    <a:pt x="0" y="675658"/>
                  </a:lnTo>
                  <a:close/>
                </a:path>
              </a:pathLst>
            </a:custGeom>
            <a:solidFill>
              <a:srgbClr val="00905C"/>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19" name="任意多边形 59">
              <a:extLst>
                <a:ext uri="{FF2B5EF4-FFF2-40B4-BE49-F238E27FC236}">
                  <a16:creationId xmlns:a16="http://schemas.microsoft.com/office/drawing/2014/main" id="{74D01EA9-0C9D-9744-1C3C-C29E20EF9FFF}"/>
                </a:ext>
              </a:extLst>
            </p:cNvPr>
            <p:cNvSpPr/>
            <p:nvPr/>
          </p:nvSpPr>
          <p:spPr>
            <a:xfrm>
              <a:off x="5094751" y="4889431"/>
              <a:ext cx="1594904" cy="1316940"/>
            </a:xfrm>
            <a:custGeom>
              <a:avLst/>
              <a:gdLst>
                <a:gd name="connsiteX0" fmla="*/ 0 w 910718"/>
                <a:gd name="connsiteY0" fmla="*/ 0 h 675658"/>
                <a:gd name="connsiteX1" fmla="*/ 798106 w 910718"/>
                <a:gd name="connsiteY1" fmla="*/ 0 h 675658"/>
                <a:gd name="connsiteX2" fmla="*/ 910718 w 910718"/>
                <a:gd name="connsiteY2" fmla="*/ 112612 h 675658"/>
                <a:gd name="connsiteX3" fmla="*/ 910718 w 910718"/>
                <a:gd name="connsiteY3" fmla="*/ 563046 h 675658"/>
                <a:gd name="connsiteX4" fmla="*/ 798106 w 910718"/>
                <a:gd name="connsiteY4" fmla="*/ 675658 h 675658"/>
                <a:gd name="connsiteX5" fmla="*/ 0 w 910718"/>
                <a:gd name="connsiteY5" fmla="*/ 675658 h 6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18" h="675658">
                  <a:moveTo>
                    <a:pt x="0" y="0"/>
                  </a:moveTo>
                  <a:lnTo>
                    <a:pt x="798106" y="0"/>
                  </a:lnTo>
                  <a:cubicBezTo>
                    <a:pt x="860300" y="0"/>
                    <a:pt x="910718" y="50418"/>
                    <a:pt x="910718" y="112612"/>
                  </a:cubicBezTo>
                  <a:lnTo>
                    <a:pt x="910718" y="563046"/>
                  </a:lnTo>
                  <a:cubicBezTo>
                    <a:pt x="910718" y="625240"/>
                    <a:pt x="860300" y="675658"/>
                    <a:pt x="798106" y="675658"/>
                  </a:cubicBezTo>
                  <a:lnTo>
                    <a:pt x="0" y="675658"/>
                  </a:lnTo>
                  <a:close/>
                </a:path>
              </a:pathLst>
            </a:custGeom>
            <a:solidFill>
              <a:srgbClr val="EB8705"/>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20" name="任意多边形 60">
              <a:extLst>
                <a:ext uri="{FF2B5EF4-FFF2-40B4-BE49-F238E27FC236}">
                  <a16:creationId xmlns:a16="http://schemas.microsoft.com/office/drawing/2014/main" id="{8B5836FE-1CE7-52BC-8328-C0C8B63344E3}"/>
                </a:ext>
              </a:extLst>
            </p:cNvPr>
            <p:cNvSpPr/>
            <p:nvPr/>
          </p:nvSpPr>
          <p:spPr>
            <a:xfrm>
              <a:off x="5094751" y="6415801"/>
              <a:ext cx="1594904" cy="1353418"/>
            </a:xfrm>
            <a:custGeom>
              <a:avLst/>
              <a:gdLst>
                <a:gd name="connsiteX0" fmla="*/ 0 w 910718"/>
                <a:gd name="connsiteY0" fmla="*/ 0 h 675658"/>
                <a:gd name="connsiteX1" fmla="*/ 798106 w 910718"/>
                <a:gd name="connsiteY1" fmla="*/ 0 h 675658"/>
                <a:gd name="connsiteX2" fmla="*/ 910718 w 910718"/>
                <a:gd name="connsiteY2" fmla="*/ 112612 h 675658"/>
                <a:gd name="connsiteX3" fmla="*/ 910718 w 910718"/>
                <a:gd name="connsiteY3" fmla="*/ 563046 h 675658"/>
                <a:gd name="connsiteX4" fmla="*/ 798106 w 910718"/>
                <a:gd name="connsiteY4" fmla="*/ 675658 h 675658"/>
                <a:gd name="connsiteX5" fmla="*/ 0 w 910718"/>
                <a:gd name="connsiteY5" fmla="*/ 675658 h 6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18" h="675658">
                  <a:moveTo>
                    <a:pt x="0" y="0"/>
                  </a:moveTo>
                  <a:lnTo>
                    <a:pt x="798106" y="0"/>
                  </a:lnTo>
                  <a:cubicBezTo>
                    <a:pt x="860300" y="0"/>
                    <a:pt x="910718" y="50418"/>
                    <a:pt x="910718" y="112612"/>
                  </a:cubicBezTo>
                  <a:lnTo>
                    <a:pt x="910718" y="563046"/>
                  </a:lnTo>
                  <a:cubicBezTo>
                    <a:pt x="910718" y="625240"/>
                    <a:pt x="860300" y="675658"/>
                    <a:pt x="798106" y="675658"/>
                  </a:cubicBezTo>
                  <a:lnTo>
                    <a:pt x="0" y="675658"/>
                  </a:lnTo>
                  <a:close/>
                </a:path>
              </a:pathLst>
            </a:custGeom>
            <a:solidFill>
              <a:srgbClr val="A736FF"/>
            </a:solidFill>
            <a:ln w="12700" cap="flat" cmpd="sng" algn="ctr">
              <a:noFill/>
              <a:prstDash val="dash"/>
              <a:miter lim="800000"/>
            </a:ln>
            <a:effectLst/>
          </p:spPr>
          <p:txBody>
            <a:bodyPr rtlCol="0" anchor="ctr"/>
            <a:lstStyle/>
            <a:p>
              <a:pPr algn="ctr">
                <a:defRPr/>
              </a:pPr>
              <a:endParaRPr lang="zh-CN" altLang="en-US" sz="1100" kern="0">
                <a:solidFill>
                  <a:prstClr val="white"/>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21" name="KSO_Shape">
              <a:extLst>
                <a:ext uri="{FF2B5EF4-FFF2-40B4-BE49-F238E27FC236}">
                  <a16:creationId xmlns:a16="http://schemas.microsoft.com/office/drawing/2014/main" id="{38A85E36-64DD-BDDD-F791-77204CD226CA}"/>
                </a:ext>
              </a:extLst>
            </p:cNvPr>
            <p:cNvSpPr/>
            <p:nvPr/>
          </p:nvSpPr>
          <p:spPr bwMode="auto">
            <a:xfrm>
              <a:off x="1483063" y="3519596"/>
              <a:ext cx="1740836" cy="1719062"/>
            </a:xfrm>
            <a:custGeom>
              <a:avLst/>
              <a:gdLst>
                <a:gd name="T0" fmla="*/ 622123 w 1646237"/>
                <a:gd name="T1" fmla="*/ 656390 h 1420813"/>
                <a:gd name="T2" fmla="*/ 536604 w 1646237"/>
                <a:gd name="T3" fmla="*/ 767381 h 1420813"/>
                <a:gd name="T4" fmla="*/ 727462 w 1646237"/>
                <a:gd name="T5" fmla="*/ 717766 h 1420813"/>
                <a:gd name="T6" fmla="*/ 1010077 w 1646237"/>
                <a:gd name="T7" fmla="*/ 188538 h 1420813"/>
                <a:gd name="T8" fmla="*/ 1123859 w 1646237"/>
                <a:gd name="T9" fmla="*/ 211324 h 1420813"/>
                <a:gd name="T10" fmla="*/ 1210112 w 1646237"/>
                <a:gd name="T11" fmla="*/ 280418 h 1420813"/>
                <a:gd name="T12" fmla="*/ 1253789 w 1646237"/>
                <a:gd name="T13" fmla="*/ 382588 h 1420813"/>
                <a:gd name="T14" fmla="*/ 1242410 w 1646237"/>
                <a:gd name="T15" fmla="*/ 496519 h 1420813"/>
                <a:gd name="T16" fmla="*/ 1179648 w 1646237"/>
                <a:gd name="T17" fmla="*/ 586929 h 1420813"/>
                <a:gd name="T18" fmla="*/ 1080916 w 1646237"/>
                <a:gd name="T19" fmla="*/ 639117 h 1420813"/>
                <a:gd name="T20" fmla="*/ 963832 w 1646237"/>
                <a:gd name="T21" fmla="*/ 639117 h 1420813"/>
                <a:gd name="T22" fmla="*/ 865100 w 1646237"/>
                <a:gd name="T23" fmla="*/ 586929 h 1420813"/>
                <a:gd name="T24" fmla="*/ 802703 w 1646237"/>
                <a:gd name="T25" fmla="*/ 496519 h 1420813"/>
                <a:gd name="T26" fmla="*/ 791326 w 1646237"/>
                <a:gd name="T27" fmla="*/ 382588 h 1420813"/>
                <a:gd name="T28" fmla="*/ 835002 w 1646237"/>
                <a:gd name="T29" fmla="*/ 280418 h 1420813"/>
                <a:gd name="T30" fmla="*/ 921255 w 1646237"/>
                <a:gd name="T31" fmla="*/ 211324 h 1420813"/>
                <a:gd name="T32" fmla="*/ 1007142 w 1646237"/>
                <a:gd name="T33" fmla="*/ 126427 h 1420813"/>
                <a:gd name="T34" fmla="*/ 868402 w 1646237"/>
                <a:gd name="T35" fmla="*/ 168692 h 1420813"/>
                <a:gd name="T36" fmla="*/ 767836 w 1646237"/>
                <a:gd name="T37" fmla="*/ 266452 h 1420813"/>
                <a:gd name="T38" fmla="*/ 725260 w 1646237"/>
                <a:gd name="T39" fmla="*/ 402801 h 1420813"/>
                <a:gd name="T40" fmla="*/ 754255 w 1646237"/>
                <a:gd name="T41" fmla="*/ 543562 h 1420813"/>
                <a:gd name="T42" fmla="*/ 844179 w 1646237"/>
                <a:gd name="T43" fmla="*/ 650877 h 1420813"/>
                <a:gd name="T44" fmla="*/ 977044 w 1646237"/>
                <a:gd name="T45" fmla="*/ 705637 h 1420813"/>
                <a:gd name="T46" fmla="*/ 1124592 w 1646237"/>
                <a:gd name="T47" fmla="*/ 690937 h 1420813"/>
                <a:gd name="T48" fmla="*/ 1242777 w 1646237"/>
                <a:gd name="T49" fmla="*/ 613390 h 1420813"/>
                <a:gd name="T50" fmla="*/ 1311046 w 1646237"/>
                <a:gd name="T51" fmla="*/ 490271 h 1420813"/>
                <a:gd name="T52" fmla="*/ 1311046 w 1646237"/>
                <a:gd name="T53" fmla="*/ 345101 h 1420813"/>
                <a:gd name="T54" fmla="*/ 1242777 w 1646237"/>
                <a:gd name="T55" fmla="*/ 221615 h 1420813"/>
                <a:gd name="T56" fmla="*/ 1124592 w 1646237"/>
                <a:gd name="T57" fmla="*/ 144068 h 1420813"/>
                <a:gd name="T58" fmla="*/ 1044212 w 1646237"/>
                <a:gd name="T59" fmla="*/ 368 h 1420813"/>
                <a:gd name="T60" fmla="*/ 1188456 w 1646237"/>
                <a:gd name="T61" fmla="*/ 32710 h 1420813"/>
                <a:gd name="T62" fmla="*/ 1352154 w 1646237"/>
                <a:gd name="T63" fmla="*/ 151786 h 1420813"/>
                <a:gd name="T64" fmla="*/ 1438407 w 1646237"/>
                <a:gd name="T65" fmla="*/ 323050 h 1420813"/>
                <a:gd name="T66" fmla="*/ 1449051 w 1646237"/>
                <a:gd name="T67" fmla="*/ 432571 h 1420813"/>
                <a:gd name="T68" fmla="*/ 1419320 w 1646237"/>
                <a:gd name="T69" fmla="*/ 571125 h 1420813"/>
                <a:gd name="T70" fmla="*/ 1346648 w 1646237"/>
                <a:gd name="T71" fmla="*/ 689099 h 1420813"/>
                <a:gd name="T72" fmla="*/ 1239841 w 1646237"/>
                <a:gd name="T73" fmla="*/ 776936 h 1420813"/>
                <a:gd name="T74" fmla="*/ 1299668 w 1646237"/>
                <a:gd name="T75" fmla="*/ 796415 h 1420813"/>
                <a:gd name="T76" fmla="*/ 1364266 w 1646237"/>
                <a:gd name="T77" fmla="*/ 843825 h 1420813"/>
                <a:gd name="T78" fmla="*/ 1399133 w 1646237"/>
                <a:gd name="T79" fmla="*/ 915123 h 1420813"/>
                <a:gd name="T80" fmla="*/ 1396932 w 1646237"/>
                <a:gd name="T81" fmla="*/ 1521532 h 1420813"/>
                <a:gd name="T82" fmla="*/ 1358393 w 1646237"/>
                <a:gd name="T83" fmla="*/ 1590992 h 1420813"/>
                <a:gd name="T84" fmla="*/ 1291960 w 1646237"/>
                <a:gd name="T85" fmla="*/ 1635094 h 1420813"/>
                <a:gd name="T86" fmla="*/ 151219 w 1646237"/>
                <a:gd name="T87" fmla="*/ 1644283 h 1420813"/>
                <a:gd name="T88" fmla="*/ 74141 w 1646237"/>
                <a:gd name="T89" fmla="*/ 1616719 h 1420813"/>
                <a:gd name="T90" fmla="*/ 20554 w 1646237"/>
                <a:gd name="T91" fmla="*/ 1558650 h 1420813"/>
                <a:gd name="T92" fmla="*/ 0 w 1646237"/>
                <a:gd name="T93" fmla="*/ 1480369 h 1420813"/>
                <a:gd name="T94" fmla="*/ 16516 w 1646237"/>
                <a:gd name="T95" fmla="*/ 877269 h 1420813"/>
                <a:gd name="T96" fmla="*/ 67534 w 1646237"/>
                <a:gd name="T97" fmla="*/ 816628 h 1420813"/>
                <a:gd name="T98" fmla="*/ 142777 w 1646237"/>
                <a:gd name="T99" fmla="*/ 785757 h 1420813"/>
                <a:gd name="T100" fmla="*/ 133967 w 1646237"/>
                <a:gd name="T101" fmla="*/ 750108 h 1420813"/>
                <a:gd name="T102" fmla="*/ 80014 w 1646237"/>
                <a:gd name="T103" fmla="*/ 679911 h 1420813"/>
                <a:gd name="T104" fmla="*/ 49183 w 1646237"/>
                <a:gd name="T105" fmla="*/ 595381 h 1420813"/>
                <a:gd name="T106" fmla="*/ 49917 w 1646237"/>
                <a:gd name="T107" fmla="*/ 479980 h 1420813"/>
                <a:gd name="T108" fmla="*/ 112680 w 1646237"/>
                <a:gd name="T109" fmla="*/ 351349 h 1420813"/>
                <a:gd name="T110" fmla="*/ 227928 w 1646237"/>
                <a:gd name="T111" fmla="*/ 267554 h 1420813"/>
                <a:gd name="T112" fmla="*/ 365199 w 1646237"/>
                <a:gd name="T113" fmla="*/ 244768 h 1420813"/>
                <a:gd name="T114" fmla="*/ 458059 w 1646237"/>
                <a:gd name="T115" fmla="*/ 265349 h 1420813"/>
                <a:gd name="T116" fmla="*/ 536971 w 1646237"/>
                <a:gd name="T117" fmla="*/ 311290 h 1420813"/>
                <a:gd name="T118" fmla="*/ 597899 w 1646237"/>
                <a:gd name="T119" fmla="*/ 377810 h 1420813"/>
                <a:gd name="T120" fmla="*/ 660661 w 1646237"/>
                <a:gd name="T121" fmla="*/ 196255 h 1420813"/>
                <a:gd name="T122" fmla="*/ 796097 w 1646237"/>
                <a:gd name="T123" fmla="*/ 63581 h 1420813"/>
                <a:gd name="T124" fmla="*/ 981449 w 1646237"/>
                <a:gd name="T125" fmla="*/ 1838 h 14208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46237" h="1420813">
                  <a:moveTo>
                    <a:pt x="1646237" y="762000"/>
                  </a:moveTo>
                  <a:lnTo>
                    <a:pt x="1646237" y="1350963"/>
                  </a:lnTo>
                  <a:lnTo>
                    <a:pt x="1277937" y="1162699"/>
                  </a:lnTo>
                  <a:lnTo>
                    <a:pt x="1277937" y="967120"/>
                  </a:lnTo>
                  <a:lnTo>
                    <a:pt x="1646237" y="762000"/>
                  </a:lnTo>
                  <a:close/>
                  <a:moveTo>
                    <a:pt x="553476" y="520383"/>
                  </a:moveTo>
                  <a:lnTo>
                    <a:pt x="550622" y="532448"/>
                  </a:lnTo>
                  <a:lnTo>
                    <a:pt x="546816" y="544513"/>
                  </a:lnTo>
                  <a:lnTo>
                    <a:pt x="542692" y="555943"/>
                  </a:lnTo>
                  <a:lnTo>
                    <a:pt x="537618" y="567055"/>
                  </a:lnTo>
                  <a:lnTo>
                    <a:pt x="532860" y="578485"/>
                  </a:lnTo>
                  <a:lnTo>
                    <a:pt x="526834" y="588963"/>
                  </a:lnTo>
                  <a:lnTo>
                    <a:pt x="520173" y="599758"/>
                  </a:lnTo>
                  <a:lnTo>
                    <a:pt x="513829" y="609600"/>
                  </a:lnTo>
                  <a:lnTo>
                    <a:pt x="506217" y="619443"/>
                  </a:lnTo>
                  <a:lnTo>
                    <a:pt x="498922" y="628968"/>
                  </a:lnTo>
                  <a:lnTo>
                    <a:pt x="490358" y="637858"/>
                  </a:lnTo>
                  <a:lnTo>
                    <a:pt x="482111" y="646430"/>
                  </a:lnTo>
                  <a:lnTo>
                    <a:pt x="473230" y="655003"/>
                  </a:lnTo>
                  <a:lnTo>
                    <a:pt x="463715" y="662940"/>
                  </a:lnTo>
                  <a:lnTo>
                    <a:pt x="453882" y="669925"/>
                  </a:lnTo>
                  <a:lnTo>
                    <a:pt x="444050" y="677228"/>
                  </a:lnTo>
                  <a:lnTo>
                    <a:pt x="708894" y="677228"/>
                  </a:lnTo>
                  <a:lnTo>
                    <a:pt x="696207" y="670560"/>
                  </a:lnTo>
                  <a:lnTo>
                    <a:pt x="684154" y="662940"/>
                  </a:lnTo>
                  <a:lnTo>
                    <a:pt x="672418" y="655320"/>
                  </a:lnTo>
                  <a:lnTo>
                    <a:pt x="661317" y="647065"/>
                  </a:lnTo>
                  <a:lnTo>
                    <a:pt x="649899" y="638493"/>
                  </a:lnTo>
                  <a:lnTo>
                    <a:pt x="639432" y="629603"/>
                  </a:lnTo>
                  <a:lnTo>
                    <a:pt x="628648" y="620078"/>
                  </a:lnTo>
                  <a:lnTo>
                    <a:pt x="618815" y="610553"/>
                  </a:lnTo>
                  <a:lnTo>
                    <a:pt x="608983" y="600393"/>
                  </a:lnTo>
                  <a:lnTo>
                    <a:pt x="600102" y="589915"/>
                  </a:lnTo>
                  <a:lnTo>
                    <a:pt x="590904" y="579438"/>
                  </a:lnTo>
                  <a:lnTo>
                    <a:pt x="582657" y="568008"/>
                  </a:lnTo>
                  <a:lnTo>
                    <a:pt x="574728" y="556578"/>
                  </a:lnTo>
                  <a:lnTo>
                    <a:pt x="567115" y="544830"/>
                  </a:lnTo>
                  <a:lnTo>
                    <a:pt x="559820" y="532765"/>
                  </a:lnTo>
                  <a:lnTo>
                    <a:pt x="553476" y="520383"/>
                  </a:lnTo>
                  <a:close/>
                  <a:moveTo>
                    <a:pt x="872875" y="162878"/>
                  </a:moveTo>
                  <a:lnTo>
                    <a:pt x="883659" y="162878"/>
                  </a:lnTo>
                  <a:lnTo>
                    <a:pt x="893809" y="162878"/>
                  </a:lnTo>
                  <a:lnTo>
                    <a:pt x="904276" y="164148"/>
                  </a:lnTo>
                  <a:lnTo>
                    <a:pt x="914108" y="165418"/>
                  </a:lnTo>
                  <a:lnTo>
                    <a:pt x="924258" y="166688"/>
                  </a:lnTo>
                  <a:lnTo>
                    <a:pt x="934091" y="168910"/>
                  </a:lnTo>
                  <a:lnTo>
                    <a:pt x="943606" y="171768"/>
                  </a:lnTo>
                  <a:lnTo>
                    <a:pt x="953122" y="174943"/>
                  </a:lnTo>
                  <a:lnTo>
                    <a:pt x="962002" y="178435"/>
                  </a:lnTo>
                  <a:lnTo>
                    <a:pt x="971201" y="182563"/>
                  </a:lnTo>
                  <a:lnTo>
                    <a:pt x="979764" y="186690"/>
                  </a:lnTo>
                  <a:lnTo>
                    <a:pt x="988328" y="191770"/>
                  </a:lnTo>
                  <a:lnTo>
                    <a:pt x="996575" y="196533"/>
                  </a:lnTo>
                  <a:lnTo>
                    <a:pt x="1004504" y="202248"/>
                  </a:lnTo>
                  <a:lnTo>
                    <a:pt x="1012117" y="207963"/>
                  </a:lnTo>
                  <a:lnTo>
                    <a:pt x="1019412" y="214313"/>
                  </a:lnTo>
                  <a:lnTo>
                    <a:pt x="1026390" y="220980"/>
                  </a:lnTo>
                  <a:lnTo>
                    <a:pt x="1033050" y="227648"/>
                  </a:lnTo>
                  <a:lnTo>
                    <a:pt x="1039711" y="234950"/>
                  </a:lnTo>
                  <a:lnTo>
                    <a:pt x="1045738" y="242253"/>
                  </a:lnTo>
                  <a:lnTo>
                    <a:pt x="1051130" y="250190"/>
                  </a:lnTo>
                  <a:lnTo>
                    <a:pt x="1056522" y="258128"/>
                  </a:lnTo>
                  <a:lnTo>
                    <a:pt x="1060962" y="266700"/>
                  </a:lnTo>
                  <a:lnTo>
                    <a:pt x="1065720" y="274955"/>
                  </a:lnTo>
                  <a:lnTo>
                    <a:pt x="1069843" y="283528"/>
                  </a:lnTo>
                  <a:lnTo>
                    <a:pt x="1073649" y="292735"/>
                  </a:lnTo>
                  <a:lnTo>
                    <a:pt x="1076504" y="301625"/>
                  </a:lnTo>
                  <a:lnTo>
                    <a:pt x="1079358" y="311150"/>
                  </a:lnTo>
                  <a:lnTo>
                    <a:pt x="1081579" y="320993"/>
                  </a:lnTo>
                  <a:lnTo>
                    <a:pt x="1083482" y="330518"/>
                  </a:lnTo>
                  <a:lnTo>
                    <a:pt x="1084433" y="340360"/>
                  </a:lnTo>
                  <a:lnTo>
                    <a:pt x="1085385" y="350520"/>
                  </a:lnTo>
                  <a:lnTo>
                    <a:pt x="1085702" y="360680"/>
                  </a:lnTo>
                  <a:lnTo>
                    <a:pt x="1085385" y="370840"/>
                  </a:lnTo>
                  <a:lnTo>
                    <a:pt x="1084433" y="380683"/>
                  </a:lnTo>
                  <a:lnTo>
                    <a:pt x="1083482" y="390843"/>
                  </a:lnTo>
                  <a:lnTo>
                    <a:pt x="1081579" y="400368"/>
                  </a:lnTo>
                  <a:lnTo>
                    <a:pt x="1079358" y="410210"/>
                  </a:lnTo>
                  <a:lnTo>
                    <a:pt x="1076504" y="419418"/>
                  </a:lnTo>
                  <a:lnTo>
                    <a:pt x="1073649" y="428943"/>
                  </a:lnTo>
                  <a:lnTo>
                    <a:pt x="1069843" y="437515"/>
                  </a:lnTo>
                  <a:lnTo>
                    <a:pt x="1065720" y="446723"/>
                  </a:lnTo>
                  <a:lnTo>
                    <a:pt x="1060962" y="454978"/>
                  </a:lnTo>
                  <a:lnTo>
                    <a:pt x="1056522" y="463233"/>
                  </a:lnTo>
                  <a:lnTo>
                    <a:pt x="1051130" y="471170"/>
                  </a:lnTo>
                  <a:lnTo>
                    <a:pt x="1045738" y="479108"/>
                  </a:lnTo>
                  <a:lnTo>
                    <a:pt x="1039711" y="486410"/>
                  </a:lnTo>
                  <a:lnTo>
                    <a:pt x="1033050" y="493395"/>
                  </a:lnTo>
                  <a:lnTo>
                    <a:pt x="1026390" y="500698"/>
                  </a:lnTo>
                  <a:lnTo>
                    <a:pt x="1019412" y="507048"/>
                  </a:lnTo>
                  <a:lnTo>
                    <a:pt x="1012117" y="513080"/>
                  </a:lnTo>
                  <a:lnTo>
                    <a:pt x="1004504" y="519113"/>
                  </a:lnTo>
                  <a:lnTo>
                    <a:pt x="996575" y="524510"/>
                  </a:lnTo>
                  <a:lnTo>
                    <a:pt x="988328" y="529908"/>
                  </a:lnTo>
                  <a:lnTo>
                    <a:pt x="979764" y="534670"/>
                  </a:lnTo>
                  <a:lnTo>
                    <a:pt x="971201" y="538798"/>
                  </a:lnTo>
                  <a:lnTo>
                    <a:pt x="962002" y="542925"/>
                  </a:lnTo>
                  <a:lnTo>
                    <a:pt x="953122" y="546418"/>
                  </a:lnTo>
                  <a:lnTo>
                    <a:pt x="943606" y="549275"/>
                  </a:lnTo>
                  <a:lnTo>
                    <a:pt x="934091" y="552133"/>
                  </a:lnTo>
                  <a:lnTo>
                    <a:pt x="924258" y="554355"/>
                  </a:lnTo>
                  <a:lnTo>
                    <a:pt x="914108" y="556260"/>
                  </a:lnTo>
                  <a:lnTo>
                    <a:pt x="904276" y="557213"/>
                  </a:lnTo>
                  <a:lnTo>
                    <a:pt x="893809" y="558165"/>
                  </a:lnTo>
                  <a:lnTo>
                    <a:pt x="883659" y="558483"/>
                  </a:lnTo>
                  <a:lnTo>
                    <a:pt x="872875" y="558165"/>
                  </a:lnTo>
                  <a:lnTo>
                    <a:pt x="862726" y="557213"/>
                  </a:lnTo>
                  <a:lnTo>
                    <a:pt x="852576" y="556260"/>
                  </a:lnTo>
                  <a:lnTo>
                    <a:pt x="842743" y="554355"/>
                  </a:lnTo>
                  <a:lnTo>
                    <a:pt x="832911" y="552133"/>
                  </a:lnTo>
                  <a:lnTo>
                    <a:pt x="823713" y="549275"/>
                  </a:lnTo>
                  <a:lnTo>
                    <a:pt x="814197" y="546418"/>
                  </a:lnTo>
                  <a:lnTo>
                    <a:pt x="804999" y="542925"/>
                  </a:lnTo>
                  <a:lnTo>
                    <a:pt x="796118" y="538798"/>
                  </a:lnTo>
                  <a:lnTo>
                    <a:pt x="787237" y="534670"/>
                  </a:lnTo>
                  <a:lnTo>
                    <a:pt x="778673" y="529908"/>
                  </a:lnTo>
                  <a:lnTo>
                    <a:pt x="770744" y="524510"/>
                  </a:lnTo>
                  <a:lnTo>
                    <a:pt x="762814" y="519113"/>
                  </a:lnTo>
                  <a:lnTo>
                    <a:pt x="754885" y="513080"/>
                  </a:lnTo>
                  <a:lnTo>
                    <a:pt x="747590" y="507048"/>
                  </a:lnTo>
                  <a:lnTo>
                    <a:pt x="740612" y="500698"/>
                  </a:lnTo>
                  <a:lnTo>
                    <a:pt x="733951" y="493395"/>
                  </a:lnTo>
                  <a:lnTo>
                    <a:pt x="727608" y="486410"/>
                  </a:lnTo>
                  <a:lnTo>
                    <a:pt x="721581" y="479108"/>
                  </a:lnTo>
                  <a:lnTo>
                    <a:pt x="715872" y="471170"/>
                  </a:lnTo>
                  <a:lnTo>
                    <a:pt x="710797" y="463233"/>
                  </a:lnTo>
                  <a:lnTo>
                    <a:pt x="705722" y="454978"/>
                  </a:lnTo>
                  <a:lnTo>
                    <a:pt x="701599" y="446723"/>
                  </a:lnTo>
                  <a:lnTo>
                    <a:pt x="697476" y="437515"/>
                  </a:lnTo>
                  <a:lnTo>
                    <a:pt x="693669" y="428943"/>
                  </a:lnTo>
                  <a:lnTo>
                    <a:pt x="690498" y="419418"/>
                  </a:lnTo>
                  <a:lnTo>
                    <a:pt x="687643" y="410210"/>
                  </a:lnTo>
                  <a:lnTo>
                    <a:pt x="685423" y="400368"/>
                  </a:lnTo>
                  <a:lnTo>
                    <a:pt x="683837" y="390843"/>
                  </a:lnTo>
                  <a:lnTo>
                    <a:pt x="682251" y="380683"/>
                  </a:lnTo>
                  <a:lnTo>
                    <a:pt x="681617" y="370840"/>
                  </a:lnTo>
                  <a:lnTo>
                    <a:pt x="681300" y="360680"/>
                  </a:lnTo>
                  <a:lnTo>
                    <a:pt x="681617" y="350520"/>
                  </a:lnTo>
                  <a:lnTo>
                    <a:pt x="682251" y="340360"/>
                  </a:lnTo>
                  <a:lnTo>
                    <a:pt x="683837" y="330518"/>
                  </a:lnTo>
                  <a:lnTo>
                    <a:pt x="685423" y="320993"/>
                  </a:lnTo>
                  <a:lnTo>
                    <a:pt x="687643" y="311150"/>
                  </a:lnTo>
                  <a:lnTo>
                    <a:pt x="690498" y="301625"/>
                  </a:lnTo>
                  <a:lnTo>
                    <a:pt x="693669" y="292735"/>
                  </a:lnTo>
                  <a:lnTo>
                    <a:pt x="697476" y="283528"/>
                  </a:lnTo>
                  <a:lnTo>
                    <a:pt x="701599" y="274955"/>
                  </a:lnTo>
                  <a:lnTo>
                    <a:pt x="705722" y="266700"/>
                  </a:lnTo>
                  <a:lnTo>
                    <a:pt x="710797" y="258128"/>
                  </a:lnTo>
                  <a:lnTo>
                    <a:pt x="715872" y="250190"/>
                  </a:lnTo>
                  <a:lnTo>
                    <a:pt x="721581" y="242253"/>
                  </a:lnTo>
                  <a:lnTo>
                    <a:pt x="727608" y="234950"/>
                  </a:lnTo>
                  <a:lnTo>
                    <a:pt x="733951" y="227648"/>
                  </a:lnTo>
                  <a:lnTo>
                    <a:pt x="740612" y="220980"/>
                  </a:lnTo>
                  <a:lnTo>
                    <a:pt x="747590" y="214313"/>
                  </a:lnTo>
                  <a:lnTo>
                    <a:pt x="754885" y="207963"/>
                  </a:lnTo>
                  <a:lnTo>
                    <a:pt x="762814" y="202248"/>
                  </a:lnTo>
                  <a:lnTo>
                    <a:pt x="770744" y="196533"/>
                  </a:lnTo>
                  <a:lnTo>
                    <a:pt x="778673" y="191770"/>
                  </a:lnTo>
                  <a:lnTo>
                    <a:pt x="787237" y="186690"/>
                  </a:lnTo>
                  <a:lnTo>
                    <a:pt x="796118" y="182563"/>
                  </a:lnTo>
                  <a:lnTo>
                    <a:pt x="804999" y="178435"/>
                  </a:lnTo>
                  <a:lnTo>
                    <a:pt x="814197" y="174943"/>
                  </a:lnTo>
                  <a:lnTo>
                    <a:pt x="823713" y="171768"/>
                  </a:lnTo>
                  <a:lnTo>
                    <a:pt x="832911" y="168910"/>
                  </a:lnTo>
                  <a:lnTo>
                    <a:pt x="842743" y="166688"/>
                  </a:lnTo>
                  <a:lnTo>
                    <a:pt x="852576" y="165418"/>
                  </a:lnTo>
                  <a:lnTo>
                    <a:pt x="862726" y="164148"/>
                  </a:lnTo>
                  <a:lnTo>
                    <a:pt x="872875" y="162878"/>
                  </a:lnTo>
                  <a:close/>
                  <a:moveTo>
                    <a:pt x="883659" y="108903"/>
                  </a:moveTo>
                  <a:lnTo>
                    <a:pt x="870338" y="109220"/>
                  </a:lnTo>
                  <a:lnTo>
                    <a:pt x="857016" y="110490"/>
                  </a:lnTo>
                  <a:lnTo>
                    <a:pt x="844329" y="112078"/>
                  </a:lnTo>
                  <a:lnTo>
                    <a:pt x="831959" y="114300"/>
                  </a:lnTo>
                  <a:lnTo>
                    <a:pt x="819272" y="116840"/>
                  </a:lnTo>
                  <a:lnTo>
                    <a:pt x="806902" y="120333"/>
                  </a:lnTo>
                  <a:lnTo>
                    <a:pt x="795167" y="124460"/>
                  </a:lnTo>
                  <a:lnTo>
                    <a:pt x="783431" y="128905"/>
                  </a:lnTo>
                  <a:lnTo>
                    <a:pt x="772330" y="133985"/>
                  </a:lnTo>
                  <a:lnTo>
                    <a:pt x="760911" y="139700"/>
                  </a:lnTo>
                  <a:lnTo>
                    <a:pt x="750444" y="145733"/>
                  </a:lnTo>
                  <a:lnTo>
                    <a:pt x="739660" y="152083"/>
                  </a:lnTo>
                  <a:lnTo>
                    <a:pt x="729511" y="159068"/>
                  </a:lnTo>
                  <a:lnTo>
                    <a:pt x="719995" y="166370"/>
                  </a:lnTo>
                  <a:lnTo>
                    <a:pt x="710797" y="174308"/>
                  </a:lnTo>
                  <a:lnTo>
                    <a:pt x="701599" y="182563"/>
                  </a:lnTo>
                  <a:lnTo>
                    <a:pt x="693352" y="191453"/>
                  </a:lnTo>
                  <a:lnTo>
                    <a:pt x="685106" y="200660"/>
                  </a:lnTo>
                  <a:lnTo>
                    <a:pt x="677493" y="210185"/>
                  </a:lnTo>
                  <a:lnTo>
                    <a:pt x="670198" y="220028"/>
                  </a:lnTo>
                  <a:lnTo>
                    <a:pt x="663538" y="230188"/>
                  </a:lnTo>
                  <a:lnTo>
                    <a:pt x="657511" y="240983"/>
                  </a:lnTo>
                  <a:lnTo>
                    <a:pt x="651802" y="251460"/>
                  </a:lnTo>
                  <a:lnTo>
                    <a:pt x="646410" y="262890"/>
                  </a:lnTo>
                  <a:lnTo>
                    <a:pt x="641969" y="274003"/>
                  </a:lnTo>
                  <a:lnTo>
                    <a:pt x="638163" y="285750"/>
                  </a:lnTo>
                  <a:lnTo>
                    <a:pt x="634357" y="298133"/>
                  </a:lnTo>
                  <a:lnTo>
                    <a:pt x="631820" y="310198"/>
                  </a:lnTo>
                  <a:lnTo>
                    <a:pt x="629599" y="322580"/>
                  </a:lnTo>
                  <a:lnTo>
                    <a:pt x="627696" y="334963"/>
                  </a:lnTo>
                  <a:lnTo>
                    <a:pt x="626745" y="347980"/>
                  </a:lnTo>
                  <a:lnTo>
                    <a:pt x="626428" y="360680"/>
                  </a:lnTo>
                  <a:lnTo>
                    <a:pt x="626745" y="373698"/>
                  </a:lnTo>
                  <a:lnTo>
                    <a:pt x="627696" y="386398"/>
                  </a:lnTo>
                  <a:lnTo>
                    <a:pt x="629599" y="398780"/>
                  </a:lnTo>
                  <a:lnTo>
                    <a:pt x="631820" y="411480"/>
                  </a:lnTo>
                  <a:lnTo>
                    <a:pt x="634357" y="423545"/>
                  </a:lnTo>
                  <a:lnTo>
                    <a:pt x="638163" y="435610"/>
                  </a:lnTo>
                  <a:lnTo>
                    <a:pt x="641969" y="447358"/>
                  </a:lnTo>
                  <a:lnTo>
                    <a:pt x="646410" y="458788"/>
                  </a:lnTo>
                  <a:lnTo>
                    <a:pt x="651802" y="469583"/>
                  </a:lnTo>
                  <a:lnTo>
                    <a:pt x="657511" y="480695"/>
                  </a:lnTo>
                  <a:lnTo>
                    <a:pt x="663538" y="491173"/>
                  </a:lnTo>
                  <a:lnTo>
                    <a:pt x="670198" y="501333"/>
                  </a:lnTo>
                  <a:lnTo>
                    <a:pt x="677493" y="511175"/>
                  </a:lnTo>
                  <a:lnTo>
                    <a:pt x="685106" y="520700"/>
                  </a:lnTo>
                  <a:lnTo>
                    <a:pt x="693352" y="529908"/>
                  </a:lnTo>
                  <a:lnTo>
                    <a:pt x="701599" y="538798"/>
                  </a:lnTo>
                  <a:lnTo>
                    <a:pt x="710797" y="547053"/>
                  </a:lnTo>
                  <a:lnTo>
                    <a:pt x="719995" y="554990"/>
                  </a:lnTo>
                  <a:lnTo>
                    <a:pt x="729511" y="562293"/>
                  </a:lnTo>
                  <a:lnTo>
                    <a:pt x="739660" y="569595"/>
                  </a:lnTo>
                  <a:lnTo>
                    <a:pt x="750444" y="575945"/>
                  </a:lnTo>
                  <a:lnTo>
                    <a:pt x="760911" y="581978"/>
                  </a:lnTo>
                  <a:lnTo>
                    <a:pt x="772330" y="587693"/>
                  </a:lnTo>
                  <a:lnTo>
                    <a:pt x="783431" y="592455"/>
                  </a:lnTo>
                  <a:lnTo>
                    <a:pt x="795167" y="596900"/>
                  </a:lnTo>
                  <a:lnTo>
                    <a:pt x="806902" y="601345"/>
                  </a:lnTo>
                  <a:lnTo>
                    <a:pt x="819272" y="604520"/>
                  </a:lnTo>
                  <a:lnTo>
                    <a:pt x="831959" y="607378"/>
                  </a:lnTo>
                  <a:lnTo>
                    <a:pt x="844329" y="609600"/>
                  </a:lnTo>
                  <a:lnTo>
                    <a:pt x="857016" y="611188"/>
                  </a:lnTo>
                  <a:lnTo>
                    <a:pt x="870338" y="612140"/>
                  </a:lnTo>
                  <a:lnTo>
                    <a:pt x="883659" y="612458"/>
                  </a:lnTo>
                  <a:lnTo>
                    <a:pt x="896664" y="612140"/>
                  </a:lnTo>
                  <a:lnTo>
                    <a:pt x="909985" y="611188"/>
                  </a:lnTo>
                  <a:lnTo>
                    <a:pt x="922990" y="609600"/>
                  </a:lnTo>
                  <a:lnTo>
                    <a:pt x="935360" y="607378"/>
                  </a:lnTo>
                  <a:lnTo>
                    <a:pt x="947729" y="604520"/>
                  </a:lnTo>
                  <a:lnTo>
                    <a:pt x="960417" y="601345"/>
                  </a:lnTo>
                  <a:lnTo>
                    <a:pt x="971835" y="596900"/>
                  </a:lnTo>
                  <a:lnTo>
                    <a:pt x="983571" y="592455"/>
                  </a:lnTo>
                  <a:lnTo>
                    <a:pt x="994989" y="587693"/>
                  </a:lnTo>
                  <a:lnTo>
                    <a:pt x="1006407" y="581978"/>
                  </a:lnTo>
                  <a:lnTo>
                    <a:pt x="1016874" y="575945"/>
                  </a:lnTo>
                  <a:lnTo>
                    <a:pt x="1027341" y="569595"/>
                  </a:lnTo>
                  <a:lnTo>
                    <a:pt x="1037808" y="562293"/>
                  </a:lnTo>
                  <a:lnTo>
                    <a:pt x="1047006" y="554990"/>
                  </a:lnTo>
                  <a:lnTo>
                    <a:pt x="1056522" y="547053"/>
                  </a:lnTo>
                  <a:lnTo>
                    <a:pt x="1065720" y="538798"/>
                  </a:lnTo>
                  <a:lnTo>
                    <a:pt x="1073966" y="529908"/>
                  </a:lnTo>
                  <a:lnTo>
                    <a:pt x="1082213" y="520700"/>
                  </a:lnTo>
                  <a:lnTo>
                    <a:pt x="1089825" y="511175"/>
                  </a:lnTo>
                  <a:lnTo>
                    <a:pt x="1097120" y="501333"/>
                  </a:lnTo>
                  <a:lnTo>
                    <a:pt x="1103781" y="491173"/>
                  </a:lnTo>
                  <a:lnTo>
                    <a:pt x="1109808" y="480695"/>
                  </a:lnTo>
                  <a:lnTo>
                    <a:pt x="1115517" y="469583"/>
                  </a:lnTo>
                  <a:lnTo>
                    <a:pt x="1120909" y="458788"/>
                  </a:lnTo>
                  <a:lnTo>
                    <a:pt x="1125349" y="447358"/>
                  </a:lnTo>
                  <a:lnTo>
                    <a:pt x="1129473" y="435610"/>
                  </a:lnTo>
                  <a:lnTo>
                    <a:pt x="1132962" y="423545"/>
                  </a:lnTo>
                  <a:lnTo>
                    <a:pt x="1135816" y="411480"/>
                  </a:lnTo>
                  <a:lnTo>
                    <a:pt x="1138036" y="398780"/>
                  </a:lnTo>
                  <a:lnTo>
                    <a:pt x="1139622" y="386398"/>
                  </a:lnTo>
                  <a:lnTo>
                    <a:pt x="1140891" y="373698"/>
                  </a:lnTo>
                  <a:lnTo>
                    <a:pt x="1140891" y="360680"/>
                  </a:lnTo>
                  <a:lnTo>
                    <a:pt x="1140891" y="347980"/>
                  </a:lnTo>
                  <a:lnTo>
                    <a:pt x="1139622" y="334963"/>
                  </a:lnTo>
                  <a:lnTo>
                    <a:pt x="1138036" y="322580"/>
                  </a:lnTo>
                  <a:lnTo>
                    <a:pt x="1135816" y="310198"/>
                  </a:lnTo>
                  <a:lnTo>
                    <a:pt x="1132962" y="298133"/>
                  </a:lnTo>
                  <a:lnTo>
                    <a:pt x="1129473" y="285750"/>
                  </a:lnTo>
                  <a:lnTo>
                    <a:pt x="1125349" y="274003"/>
                  </a:lnTo>
                  <a:lnTo>
                    <a:pt x="1120909" y="262890"/>
                  </a:lnTo>
                  <a:lnTo>
                    <a:pt x="1115517" y="251460"/>
                  </a:lnTo>
                  <a:lnTo>
                    <a:pt x="1109808" y="240983"/>
                  </a:lnTo>
                  <a:lnTo>
                    <a:pt x="1103781" y="230188"/>
                  </a:lnTo>
                  <a:lnTo>
                    <a:pt x="1097120" y="220028"/>
                  </a:lnTo>
                  <a:lnTo>
                    <a:pt x="1089825" y="210185"/>
                  </a:lnTo>
                  <a:lnTo>
                    <a:pt x="1082213" y="200660"/>
                  </a:lnTo>
                  <a:lnTo>
                    <a:pt x="1073966" y="191453"/>
                  </a:lnTo>
                  <a:lnTo>
                    <a:pt x="1065720" y="182563"/>
                  </a:lnTo>
                  <a:lnTo>
                    <a:pt x="1056522" y="174308"/>
                  </a:lnTo>
                  <a:lnTo>
                    <a:pt x="1047006" y="166370"/>
                  </a:lnTo>
                  <a:lnTo>
                    <a:pt x="1037808" y="159068"/>
                  </a:lnTo>
                  <a:lnTo>
                    <a:pt x="1027341" y="152083"/>
                  </a:lnTo>
                  <a:lnTo>
                    <a:pt x="1016874" y="145733"/>
                  </a:lnTo>
                  <a:lnTo>
                    <a:pt x="1006407" y="139700"/>
                  </a:lnTo>
                  <a:lnTo>
                    <a:pt x="994989" y="133985"/>
                  </a:lnTo>
                  <a:lnTo>
                    <a:pt x="983571" y="128905"/>
                  </a:lnTo>
                  <a:lnTo>
                    <a:pt x="971835" y="124460"/>
                  </a:lnTo>
                  <a:lnTo>
                    <a:pt x="960417" y="120333"/>
                  </a:lnTo>
                  <a:lnTo>
                    <a:pt x="947729" y="116840"/>
                  </a:lnTo>
                  <a:lnTo>
                    <a:pt x="935360" y="114300"/>
                  </a:lnTo>
                  <a:lnTo>
                    <a:pt x="922990" y="112078"/>
                  </a:lnTo>
                  <a:lnTo>
                    <a:pt x="909985" y="110490"/>
                  </a:lnTo>
                  <a:lnTo>
                    <a:pt x="896664" y="109220"/>
                  </a:lnTo>
                  <a:lnTo>
                    <a:pt x="883659" y="108903"/>
                  </a:lnTo>
                  <a:close/>
                  <a:moveTo>
                    <a:pt x="883659" y="0"/>
                  </a:moveTo>
                  <a:lnTo>
                    <a:pt x="893175" y="0"/>
                  </a:lnTo>
                  <a:lnTo>
                    <a:pt x="902373" y="318"/>
                  </a:lnTo>
                  <a:lnTo>
                    <a:pt x="911888" y="1270"/>
                  </a:lnTo>
                  <a:lnTo>
                    <a:pt x="921404" y="1905"/>
                  </a:lnTo>
                  <a:lnTo>
                    <a:pt x="930919" y="3175"/>
                  </a:lnTo>
                  <a:lnTo>
                    <a:pt x="939800" y="4128"/>
                  </a:lnTo>
                  <a:lnTo>
                    <a:pt x="948998" y="5715"/>
                  </a:lnTo>
                  <a:lnTo>
                    <a:pt x="957879" y="7303"/>
                  </a:lnTo>
                  <a:lnTo>
                    <a:pt x="975641" y="11430"/>
                  </a:lnTo>
                  <a:lnTo>
                    <a:pt x="993086" y="16193"/>
                  </a:lnTo>
                  <a:lnTo>
                    <a:pt x="1010531" y="21908"/>
                  </a:lnTo>
                  <a:lnTo>
                    <a:pt x="1027024" y="28258"/>
                  </a:lnTo>
                  <a:lnTo>
                    <a:pt x="1043200" y="35560"/>
                  </a:lnTo>
                  <a:lnTo>
                    <a:pt x="1059694" y="43498"/>
                  </a:lnTo>
                  <a:lnTo>
                    <a:pt x="1074601" y="52070"/>
                  </a:lnTo>
                  <a:lnTo>
                    <a:pt x="1089825" y="61595"/>
                  </a:lnTo>
                  <a:lnTo>
                    <a:pt x="1104098" y="71438"/>
                  </a:lnTo>
                  <a:lnTo>
                    <a:pt x="1118054" y="82550"/>
                  </a:lnTo>
                  <a:lnTo>
                    <a:pt x="1131693" y="93663"/>
                  </a:lnTo>
                  <a:lnTo>
                    <a:pt x="1144697" y="105410"/>
                  </a:lnTo>
                  <a:lnTo>
                    <a:pt x="1156750" y="118110"/>
                  </a:lnTo>
                  <a:lnTo>
                    <a:pt x="1168486" y="131128"/>
                  </a:lnTo>
                  <a:lnTo>
                    <a:pt x="1179270" y="144780"/>
                  </a:lnTo>
                  <a:lnTo>
                    <a:pt x="1189420" y="158750"/>
                  </a:lnTo>
                  <a:lnTo>
                    <a:pt x="1198935" y="173673"/>
                  </a:lnTo>
                  <a:lnTo>
                    <a:pt x="1208133" y="188595"/>
                  </a:lnTo>
                  <a:lnTo>
                    <a:pt x="1216062" y="204153"/>
                  </a:lnTo>
                  <a:lnTo>
                    <a:pt x="1223358" y="220345"/>
                  </a:lnTo>
                  <a:lnTo>
                    <a:pt x="1230018" y="236855"/>
                  </a:lnTo>
                  <a:lnTo>
                    <a:pt x="1236045" y="253365"/>
                  </a:lnTo>
                  <a:lnTo>
                    <a:pt x="1240802" y="270510"/>
                  </a:lnTo>
                  <a:lnTo>
                    <a:pt x="1243023" y="279083"/>
                  </a:lnTo>
                  <a:lnTo>
                    <a:pt x="1244926" y="288290"/>
                  </a:lnTo>
                  <a:lnTo>
                    <a:pt x="1246512" y="296863"/>
                  </a:lnTo>
                  <a:lnTo>
                    <a:pt x="1248098" y="306070"/>
                  </a:lnTo>
                  <a:lnTo>
                    <a:pt x="1249683" y="314643"/>
                  </a:lnTo>
                  <a:lnTo>
                    <a:pt x="1250635" y="323533"/>
                  </a:lnTo>
                  <a:lnTo>
                    <a:pt x="1251269" y="333058"/>
                  </a:lnTo>
                  <a:lnTo>
                    <a:pt x="1251904" y="342265"/>
                  </a:lnTo>
                  <a:lnTo>
                    <a:pt x="1252221" y="351155"/>
                  </a:lnTo>
                  <a:lnTo>
                    <a:pt x="1252538" y="360680"/>
                  </a:lnTo>
                  <a:lnTo>
                    <a:pt x="1252221" y="373698"/>
                  </a:lnTo>
                  <a:lnTo>
                    <a:pt x="1251269" y="386080"/>
                  </a:lnTo>
                  <a:lnTo>
                    <a:pt x="1250318" y="398463"/>
                  </a:lnTo>
                  <a:lnTo>
                    <a:pt x="1248732" y="411163"/>
                  </a:lnTo>
                  <a:lnTo>
                    <a:pt x="1246829" y="423228"/>
                  </a:lnTo>
                  <a:lnTo>
                    <a:pt x="1244608" y="435293"/>
                  </a:lnTo>
                  <a:lnTo>
                    <a:pt x="1241754" y="447358"/>
                  </a:lnTo>
                  <a:lnTo>
                    <a:pt x="1238582" y="459105"/>
                  </a:lnTo>
                  <a:lnTo>
                    <a:pt x="1234776" y="470853"/>
                  </a:lnTo>
                  <a:lnTo>
                    <a:pt x="1230970" y="481965"/>
                  </a:lnTo>
                  <a:lnTo>
                    <a:pt x="1226529" y="493395"/>
                  </a:lnTo>
                  <a:lnTo>
                    <a:pt x="1222089" y="504825"/>
                  </a:lnTo>
                  <a:lnTo>
                    <a:pt x="1216697" y="515303"/>
                  </a:lnTo>
                  <a:lnTo>
                    <a:pt x="1211305" y="526415"/>
                  </a:lnTo>
                  <a:lnTo>
                    <a:pt x="1205278" y="536893"/>
                  </a:lnTo>
                  <a:lnTo>
                    <a:pt x="1199252" y="547053"/>
                  </a:lnTo>
                  <a:lnTo>
                    <a:pt x="1192908" y="557213"/>
                  </a:lnTo>
                  <a:lnTo>
                    <a:pt x="1185930" y="567055"/>
                  </a:lnTo>
                  <a:lnTo>
                    <a:pt x="1178953" y="576580"/>
                  </a:lnTo>
                  <a:lnTo>
                    <a:pt x="1171340" y="586105"/>
                  </a:lnTo>
                  <a:lnTo>
                    <a:pt x="1163728" y="595313"/>
                  </a:lnTo>
                  <a:lnTo>
                    <a:pt x="1155798" y="604203"/>
                  </a:lnTo>
                  <a:lnTo>
                    <a:pt x="1147552" y="612458"/>
                  </a:lnTo>
                  <a:lnTo>
                    <a:pt x="1138988" y="621030"/>
                  </a:lnTo>
                  <a:lnTo>
                    <a:pt x="1129790" y="629285"/>
                  </a:lnTo>
                  <a:lnTo>
                    <a:pt x="1120909" y="636905"/>
                  </a:lnTo>
                  <a:lnTo>
                    <a:pt x="1111394" y="644208"/>
                  </a:lnTo>
                  <a:lnTo>
                    <a:pt x="1101878" y="651510"/>
                  </a:lnTo>
                  <a:lnTo>
                    <a:pt x="1091728" y="658178"/>
                  </a:lnTo>
                  <a:lnTo>
                    <a:pt x="1081896" y="665163"/>
                  </a:lnTo>
                  <a:lnTo>
                    <a:pt x="1071429" y="671195"/>
                  </a:lnTo>
                  <a:lnTo>
                    <a:pt x="1060645" y="677228"/>
                  </a:lnTo>
                  <a:lnTo>
                    <a:pt x="1066354" y="677228"/>
                  </a:lnTo>
                  <a:lnTo>
                    <a:pt x="1073966" y="677228"/>
                  </a:lnTo>
                  <a:lnTo>
                    <a:pt x="1081579" y="677863"/>
                  </a:lnTo>
                  <a:lnTo>
                    <a:pt x="1088557" y="678815"/>
                  </a:lnTo>
                  <a:lnTo>
                    <a:pt x="1095852" y="679768"/>
                  </a:lnTo>
                  <a:lnTo>
                    <a:pt x="1103147" y="681673"/>
                  </a:lnTo>
                  <a:lnTo>
                    <a:pt x="1109808" y="683578"/>
                  </a:lnTo>
                  <a:lnTo>
                    <a:pt x="1116468" y="685800"/>
                  </a:lnTo>
                  <a:lnTo>
                    <a:pt x="1123129" y="688023"/>
                  </a:lnTo>
                  <a:lnTo>
                    <a:pt x="1129473" y="691198"/>
                  </a:lnTo>
                  <a:lnTo>
                    <a:pt x="1135816" y="694373"/>
                  </a:lnTo>
                  <a:lnTo>
                    <a:pt x="1141843" y="697548"/>
                  </a:lnTo>
                  <a:lnTo>
                    <a:pt x="1147869" y="701358"/>
                  </a:lnTo>
                  <a:lnTo>
                    <a:pt x="1153578" y="705485"/>
                  </a:lnTo>
                  <a:lnTo>
                    <a:pt x="1158970" y="709613"/>
                  </a:lnTo>
                  <a:lnTo>
                    <a:pt x="1164045" y="714375"/>
                  </a:lnTo>
                  <a:lnTo>
                    <a:pt x="1169437" y="718820"/>
                  </a:lnTo>
                  <a:lnTo>
                    <a:pt x="1173878" y="723583"/>
                  </a:lnTo>
                  <a:lnTo>
                    <a:pt x="1178953" y="728980"/>
                  </a:lnTo>
                  <a:lnTo>
                    <a:pt x="1183076" y="734378"/>
                  </a:lnTo>
                  <a:lnTo>
                    <a:pt x="1187199" y="740093"/>
                  </a:lnTo>
                  <a:lnTo>
                    <a:pt x="1191005" y="745808"/>
                  </a:lnTo>
                  <a:lnTo>
                    <a:pt x="1194494" y="751840"/>
                  </a:lnTo>
                  <a:lnTo>
                    <a:pt x="1197666" y="757873"/>
                  </a:lnTo>
                  <a:lnTo>
                    <a:pt x="1200521" y="764223"/>
                  </a:lnTo>
                  <a:lnTo>
                    <a:pt x="1203058" y="770573"/>
                  </a:lnTo>
                  <a:lnTo>
                    <a:pt x="1205278" y="776923"/>
                  </a:lnTo>
                  <a:lnTo>
                    <a:pt x="1207182" y="783908"/>
                  </a:lnTo>
                  <a:lnTo>
                    <a:pt x="1209084" y="790575"/>
                  </a:lnTo>
                  <a:lnTo>
                    <a:pt x="1210353" y="797878"/>
                  </a:lnTo>
                  <a:lnTo>
                    <a:pt x="1211305" y="804863"/>
                  </a:lnTo>
                  <a:lnTo>
                    <a:pt x="1211622" y="812165"/>
                  </a:lnTo>
                  <a:lnTo>
                    <a:pt x="1212256" y="819468"/>
                  </a:lnTo>
                  <a:lnTo>
                    <a:pt x="1212256" y="1278891"/>
                  </a:lnTo>
                  <a:lnTo>
                    <a:pt x="1211622" y="1285876"/>
                  </a:lnTo>
                  <a:lnTo>
                    <a:pt x="1211305" y="1293178"/>
                  </a:lnTo>
                  <a:lnTo>
                    <a:pt x="1210353" y="1300481"/>
                  </a:lnTo>
                  <a:lnTo>
                    <a:pt x="1209084" y="1307466"/>
                  </a:lnTo>
                  <a:lnTo>
                    <a:pt x="1207182" y="1314451"/>
                  </a:lnTo>
                  <a:lnTo>
                    <a:pt x="1205278" y="1321118"/>
                  </a:lnTo>
                  <a:lnTo>
                    <a:pt x="1203058" y="1327468"/>
                  </a:lnTo>
                  <a:lnTo>
                    <a:pt x="1200521" y="1334136"/>
                  </a:lnTo>
                  <a:lnTo>
                    <a:pt x="1197666" y="1340486"/>
                  </a:lnTo>
                  <a:lnTo>
                    <a:pt x="1194494" y="1346518"/>
                  </a:lnTo>
                  <a:lnTo>
                    <a:pt x="1191005" y="1352551"/>
                  </a:lnTo>
                  <a:lnTo>
                    <a:pt x="1187199" y="1358266"/>
                  </a:lnTo>
                  <a:lnTo>
                    <a:pt x="1183076" y="1363981"/>
                  </a:lnTo>
                  <a:lnTo>
                    <a:pt x="1178953" y="1369061"/>
                  </a:lnTo>
                  <a:lnTo>
                    <a:pt x="1173878" y="1374458"/>
                  </a:lnTo>
                  <a:lnTo>
                    <a:pt x="1169437" y="1379221"/>
                  </a:lnTo>
                  <a:lnTo>
                    <a:pt x="1164045" y="1384301"/>
                  </a:lnTo>
                  <a:lnTo>
                    <a:pt x="1158970" y="1388428"/>
                  </a:lnTo>
                  <a:lnTo>
                    <a:pt x="1153578" y="1392873"/>
                  </a:lnTo>
                  <a:lnTo>
                    <a:pt x="1147869" y="1396683"/>
                  </a:lnTo>
                  <a:lnTo>
                    <a:pt x="1141843" y="1400493"/>
                  </a:lnTo>
                  <a:lnTo>
                    <a:pt x="1135816" y="1403986"/>
                  </a:lnTo>
                  <a:lnTo>
                    <a:pt x="1129473" y="1406843"/>
                  </a:lnTo>
                  <a:lnTo>
                    <a:pt x="1123129" y="1410018"/>
                  </a:lnTo>
                  <a:lnTo>
                    <a:pt x="1116468" y="1412558"/>
                  </a:lnTo>
                  <a:lnTo>
                    <a:pt x="1109808" y="1414781"/>
                  </a:lnTo>
                  <a:lnTo>
                    <a:pt x="1103147" y="1416686"/>
                  </a:lnTo>
                  <a:lnTo>
                    <a:pt x="1095852" y="1418273"/>
                  </a:lnTo>
                  <a:lnTo>
                    <a:pt x="1088557" y="1419543"/>
                  </a:lnTo>
                  <a:lnTo>
                    <a:pt x="1081579" y="1420496"/>
                  </a:lnTo>
                  <a:lnTo>
                    <a:pt x="1073966" y="1420813"/>
                  </a:lnTo>
                  <a:lnTo>
                    <a:pt x="1066354" y="1420813"/>
                  </a:lnTo>
                  <a:lnTo>
                    <a:pt x="145585" y="1420813"/>
                  </a:lnTo>
                  <a:lnTo>
                    <a:pt x="138290" y="1420813"/>
                  </a:lnTo>
                  <a:lnTo>
                    <a:pt x="130678" y="1420496"/>
                  </a:lnTo>
                  <a:lnTo>
                    <a:pt x="123383" y="1419543"/>
                  </a:lnTo>
                  <a:lnTo>
                    <a:pt x="116405" y="1418273"/>
                  </a:lnTo>
                  <a:lnTo>
                    <a:pt x="109427" y="1416686"/>
                  </a:lnTo>
                  <a:lnTo>
                    <a:pt x="102449" y="1414781"/>
                  </a:lnTo>
                  <a:lnTo>
                    <a:pt x="95471" y="1412558"/>
                  </a:lnTo>
                  <a:lnTo>
                    <a:pt x="89127" y="1410018"/>
                  </a:lnTo>
                  <a:lnTo>
                    <a:pt x="82784" y="1406843"/>
                  </a:lnTo>
                  <a:lnTo>
                    <a:pt x="76123" y="1403986"/>
                  </a:lnTo>
                  <a:lnTo>
                    <a:pt x="70097" y="1400493"/>
                  </a:lnTo>
                  <a:lnTo>
                    <a:pt x="64070" y="1396683"/>
                  </a:lnTo>
                  <a:lnTo>
                    <a:pt x="58361" y="1392873"/>
                  </a:lnTo>
                  <a:lnTo>
                    <a:pt x="53286" y="1388428"/>
                  </a:lnTo>
                  <a:lnTo>
                    <a:pt x="47894" y="1384301"/>
                  </a:lnTo>
                  <a:lnTo>
                    <a:pt x="42502" y="1379221"/>
                  </a:lnTo>
                  <a:lnTo>
                    <a:pt x="38062" y="1374458"/>
                  </a:lnTo>
                  <a:lnTo>
                    <a:pt x="33304" y="1369061"/>
                  </a:lnTo>
                  <a:lnTo>
                    <a:pt x="29181" y="1363981"/>
                  </a:lnTo>
                  <a:lnTo>
                    <a:pt x="24740" y="1358266"/>
                  </a:lnTo>
                  <a:lnTo>
                    <a:pt x="21251" y="1352551"/>
                  </a:lnTo>
                  <a:lnTo>
                    <a:pt x="17762" y="1346518"/>
                  </a:lnTo>
                  <a:lnTo>
                    <a:pt x="14273" y="1340486"/>
                  </a:lnTo>
                  <a:lnTo>
                    <a:pt x="11736" y="1334136"/>
                  </a:lnTo>
                  <a:lnTo>
                    <a:pt x="8881" y="1327468"/>
                  </a:lnTo>
                  <a:lnTo>
                    <a:pt x="6661" y="1321118"/>
                  </a:lnTo>
                  <a:lnTo>
                    <a:pt x="4758" y="1314451"/>
                  </a:lnTo>
                  <a:lnTo>
                    <a:pt x="2855" y="1307466"/>
                  </a:lnTo>
                  <a:lnTo>
                    <a:pt x="1903" y="1300481"/>
                  </a:lnTo>
                  <a:lnTo>
                    <a:pt x="635" y="1293178"/>
                  </a:lnTo>
                  <a:lnTo>
                    <a:pt x="317" y="1285876"/>
                  </a:lnTo>
                  <a:lnTo>
                    <a:pt x="0" y="1278891"/>
                  </a:lnTo>
                  <a:lnTo>
                    <a:pt x="0" y="819468"/>
                  </a:lnTo>
                  <a:lnTo>
                    <a:pt x="317" y="812165"/>
                  </a:lnTo>
                  <a:lnTo>
                    <a:pt x="635" y="804863"/>
                  </a:lnTo>
                  <a:lnTo>
                    <a:pt x="1903" y="797878"/>
                  </a:lnTo>
                  <a:lnTo>
                    <a:pt x="2855" y="790575"/>
                  </a:lnTo>
                  <a:lnTo>
                    <a:pt x="4758" y="783908"/>
                  </a:lnTo>
                  <a:lnTo>
                    <a:pt x="6661" y="776923"/>
                  </a:lnTo>
                  <a:lnTo>
                    <a:pt x="8881" y="770573"/>
                  </a:lnTo>
                  <a:lnTo>
                    <a:pt x="11736" y="764223"/>
                  </a:lnTo>
                  <a:lnTo>
                    <a:pt x="14273" y="757873"/>
                  </a:lnTo>
                  <a:lnTo>
                    <a:pt x="17762" y="751840"/>
                  </a:lnTo>
                  <a:lnTo>
                    <a:pt x="21251" y="745808"/>
                  </a:lnTo>
                  <a:lnTo>
                    <a:pt x="24740" y="740093"/>
                  </a:lnTo>
                  <a:lnTo>
                    <a:pt x="29181" y="734378"/>
                  </a:lnTo>
                  <a:lnTo>
                    <a:pt x="33304" y="728980"/>
                  </a:lnTo>
                  <a:lnTo>
                    <a:pt x="38062" y="723583"/>
                  </a:lnTo>
                  <a:lnTo>
                    <a:pt x="42502" y="718820"/>
                  </a:lnTo>
                  <a:lnTo>
                    <a:pt x="47894" y="714375"/>
                  </a:lnTo>
                  <a:lnTo>
                    <a:pt x="53286" y="709613"/>
                  </a:lnTo>
                  <a:lnTo>
                    <a:pt x="58361" y="705485"/>
                  </a:lnTo>
                  <a:lnTo>
                    <a:pt x="64070" y="701358"/>
                  </a:lnTo>
                  <a:lnTo>
                    <a:pt x="70097" y="697548"/>
                  </a:lnTo>
                  <a:lnTo>
                    <a:pt x="76123" y="694373"/>
                  </a:lnTo>
                  <a:lnTo>
                    <a:pt x="82784" y="691198"/>
                  </a:lnTo>
                  <a:lnTo>
                    <a:pt x="89127" y="688023"/>
                  </a:lnTo>
                  <a:lnTo>
                    <a:pt x="95471" y="685800"/>
                  </a:lnTo>
                  <a:lnTo>
                    <a:pt x="102449" y="683578"/>
                  </a:lnTo>
                  <a:lnTo>
                    <a:pt x="109427" y="681673"/>
                  </a:lnTo>
                  <a:lnTo>
                    <a:pt x="116405" y="679768"/>
                  </a:lnTo>
                  <a:lnTo>
                    <a:pt x="123383" y="678815"/>
                  </a:lnTo>
                  <a:lnTo>
                    <a:pt x="130678" y="677863"/>
                  </a:lnTo>
                  <a:lnTo>
                    <a:pt x="138290" y="677228"/>
                  </a:lnTo>
                  <a:lnTo>
                    <a:pt x="145585" y="677228"/>
                  </a:lnTo>
                  <a:lnTo>
                    <a:pt x="151612" y="677228"/>
                  </a:lnTo>
                  <a:lnTo>
                    <a:pt x="145585" y="672783"/>
                  </a:lnTo>
                  <a:lnTo>
                    <a:pt x="139242" y="668020"/>
                  </a:lnTo>
                  <a:lnTo>
                    <a:pt x="133215" y="663258"/>
                  </a:lnTo>
                  <a:lnTo>
                    <a:pt x="127189" y="658178"/>
                  </a:lnTo>
                  <a:lnTo>
                    <a:pt x="121480" y="653415"/>
                  </a:lnTo>
                  <a:lnTo>
                    <a:pt x="115770" y="648018"/>
                  </a:lnTo>
                  <a:lnTo>
                    <a:pt x="110378" y="642938"/>
                  </a:lnTo>
                  <a:lnTo>
                    <a:pt x="104986" y="637223"/>
                  </a:lnTo>
                  <a:lnTo>
                    <a:pt x="99911" y="631508"/>
                  </a:lnTo>
                  <a:lnTo>
                    <a:pt x="95154" y="625475"/>
                  </a:lnTo>
                  <a:lnTo>
                    <a:pt x="90079" y="619443"/>
                  </a:lnTo>
                  <a:lnTo>
                    <a:pt x="85638" y="613410"/>
                  </a:lnTo>
                  <a:lnTo>
                    <a:pt x="81198" y="606743"/>
                  </a:lnTo>
                  <a:lnTo>
                    <a:pt x="77075" y="600393"/>
                  </a:lnTo>
                  <a:lnTo>
                    <a:pt x="72951" y="594043"/>
                  </a:lnTo>
                  <a:lnTo>
                    <a:pt x="69145" y="587375"/>
                  </a:lnTo>
                  <a:lnTo>
                    <a:pt x="65656" y="580390"/>
                  </a:lnTo>
                  <a:lnTo>
                    <a:pt x="61850" y="573723"/>
                  </a:lnTo>
                  <a:lnTo>
                    <a:pt x="58995" y="566420"/>
                  </a:lnTo>
                  <a:lnTo>
                    <a:pt x="55824" y="559118"/>
                  </a:lnTo>
                  <a:lnTo>
                    <a:pt x="53286" y="552133"/>
                  </a:lnTo>
                  <a:lnTo>
                    <a:pt x="50432" y="544830"/>
                  </a:lnTo>
                  <a:lnTo>
                    <a:pt x="48211" y="537210"/>
                  </a:lnTo>
                  <a:lnTo>
                    <a:pt x="45991" y="529908"/>
                  </a:lnTo>
                  <a:lnTo>
                    <a:pt x="44088" y="522288"/>
                  </a:lnTo>
                  <a:lnTo>
                    <a:pt x="42502" y="514350"/>
                  </a:lnTo>
                  <a:lnTo>
                    <a:pt x="41233" y="506413"/>
                  </a:lnTo>
                  <a:lnTo>
                    <a:pt x="39965" y="498793"/>
                  </a:lnTo>
                  <a:lnTo>
                    <a:pt x="39330" y="490538"/>
                  </a:lnTo>
                  <a:lnTo>
                    <a:pt x="38379" y="482600"/>
                  </a:lnTo>
                  <a:lnTo>
                    <a:pt x="38062" y="474663"/>
                  </a:lnTo>
                  <a:lnTo>
                    <a:pt x="37744" y="466090"/>
                  </a:lnTo>
                  <a:lnTo>
                    <a:pt x="38062" y="453073"/>
                  </a:lnTo>
                  <a:lnTo>
                    <a:pt x="39330" y="440055"/>
                  </a:lnTo>
                  <a:lnTo>
                    <a:pt x="40599" y="427355"/>
                  </a:lnTo>
                  <a:lnTo>
                    <a:pt x="43137" y="414655"/>
                  </a:lnTo>
                  <a:lnTo>
                    <a:pt x="45991" y="402273"/>
                  </a:lnTo>
                  <a:lnTo>
                    <a:pt x="49797" y="390208"/>
                  </a:lnTo>
                  <a:lnTo>
                    <a:pt x="53603" y="378460"/>
                  </a:lnTo>
                  <a:lnTo>
                    <a:pt x="58361" y="366713"/>
                  </a:lnTo>
                  <a:lnTo>
                    <a:pt x="63753" y="355600"/>
                  </a:lnTo>
                  <a:lnTo>
                    <a:pt x="69462" y="344488"/>
                  </a:lnTo>
                  <a:lnTo>
                    <a:pt x="75489" y="334010"/>
                  </a:lnTo>
                  <a:lnTo>
                    <a:pt x="82149" y="323215"/>
                  </a:lnTo>
                  <a:lnTo>
                    <a:pt x="89762" y="313373"/>
                  </a:lnTo>
                  <a:lnTo>
                    <a:pt x="97374" y="303530"/>
                  </a:lnTo>
                  <a:lnTo>
                    <a:pt x="105621" y="294640"/>
                  </a:lnTo>
                  <a:lnTo>
                    <a:pt x="114502" y="285750"/>
                  </a:lnTo>
                  <a:lnTo>
                    <a:pt x="123383" y="277178"/>
                  </a:lnTo>
                  <a:lnTo>
                    <a:pt x="132898" y="269240"/>
                  </a:lnTo>
                  <a:lnTo>
                    <a:pt x="142731" y="261620"/>
                  </a:lnTo>
                  <a:lnTo>
                    <a:pt x="152880" y="254635"/>
                  </a:lnTo>
                  <a:lnTo>
                    <a:pt x="163347" y="247968"/>
                  </a:lnTo>
                  <a:lnTo>
                    <a:pt x="174448" y="241618"/>
                  </a:lnTo>
                  <a:lnTo>
                    <a:pt x="185867" y="235903"/>
                  </a:lnTo>
                  <a:lnTo>
                    <a:pt x="196968" y="231140"/>
                  </a:lnTo>
                  <a:lnTo>
                    <a:pt x="209021" y="226378"/>
                  </a:lnTo>
                  <a:lnTo>
                    <a:pt x="221391" y="222250"/>
                  </a:lnTo>
                  <a:lnTo>
                    <a:pt x="233761" y="219075"/>
                  </a:lnTo>
                  <a:lnTo>
                    <a:pt x="246131" y="216218"/>
                  </a:lnTo>
                  <a:lnTo>
                    <a:pt x="259135" y="213995"/>
                  </a:lnTo>
                  <a:lnTo>
                    <a:pt x="272139" y="212090"/>
                  </a:lnTo>
                  <a:lnTo>
                    <a:pt x="285461" y="211455"/>
                  </a:lnTo>
                  <a:lnTo>
                    <a:pt x="298782" y="211138"/>
                  </a:lnTo>
                  <a:lnTo>
                    <a:pt x="307346" y="211138"/>
                  </a:lnTo>
                  <a:lnTo>
                    <a:pt x="315593" y="211455"/>
                  </a:lnTo>
                  <a:lnTo>
                    <a:pt x="323839" y="212090"/>
                  </a:lnTo>
                  <a:lnTo>
                    <a:pt x="332403" y="213043"/>
                  </a:lnTo>
                  <a:lnTo>
                    <a:pt x="340650" y="214313"/>
                  </a:lnTo>
                  <a:lnTo>
                    <a:pt x="348896" y="215583"/>
                  </a:lnTo>
                  <a:lnTo>
                    <a:pt x="356826" y="217488"/>
                  </a:lnTo>
                  <a:lnTo>
                    <a:pt x="364755" y="219393"/>
                  </a:lnTo>
                  <a:lnTo>
                    <a:pt x="372685" y="221298"/>
                  </a:lnTo>
                  <a:lnTo>
                    <a:pt x="380297" y="223838"/>
                  </a:lnTo>
                  <a:lnTo>
                    <a:pt x="388227" y="226378"/>
                  </a:lnTo>
                  <a:lnTo>
                    <a:pt x="395839" y="229235"/>
                  </a:lnTo>
                  <a:lnTo>
                    <a:pt x="402817" y="232093"/>
                  </a:lnTo>
                  <a:lnTo>
                    <a:pt x="410429" y="235585"/>
                  </a:lnTo>
                  <a:lnTo>
                    <a:pt x="417724" y="239078"/>
                  </a:lnTo>
                  <a:lnTo>
                    <a:pt x="424385" y="242888"/>
                  </a:lnTo>
                  <a:lnTo>
                    <a:pt x="431680" y="246698"/>
                  </a:lnTo>
                  <a:lnTo>
                    <a:pt x="438024" y="250825"/>
                  </a:lnTo>
                  <a:lnTo>
                    <a:pt x="444684" y="254953"/>
                  </a:lnTo>
                  <a:lnTo>
                    <a:pt x="451345" y="259398"/>
                  </a:lnTo>
                  <a:lnTo>
                    <a:pt x="457689" y="263843"/>
                  </a:lnTo>
                  <a:lnTo>
                    <a:pt x="464032" y="268923"/>
                  </a:lnTo>
                  <a:lnTo>
                    <a:pt x="470059" y="273685"/>
                  </a:lnTo>
                  <a:lnTo>
                    <a:pt x="475768" y="279083"/>
                  </a:lnTo>
                  <a:lnTo>
                    <a:pt x="481477" y="284480"/>
                  </a:lnTo>
                  <a:lnTo>
                    <a:pt x="487186" y="289878"/>
                  </a:lnTo>
                  <a:lnTo>
                    <a:pt x="492261" y="295593"/>
                  </a:lnTo>
                  <a:lnTo>
                    <a:pt x="497653" y="301308"/>
                  </a:lnTo>
                  <a:lnTo>
                    <a:pt x="502728" y="307340"/>
                  </a:lnTo>
                  <a:lnTo>
                    <a:pt x="507486" y="314008"/>
                  </a:lnTo>
                  <a:lnTo>
                    <a:pt x="512243" y="320040"/>
                  </a:lnTo>
                  <a:lnTo>
                    <a:pt x="516684" y="326390"/>
                  </a:lnTo>
                  <a:lnTo>
                    <a:pt x="518904" y="309245"/>
                  </a:lnTo>
                  <a:lnTo>
                    <a:pt x="521442" y="292735"/>
                  </a:lnTo>
                  <a:lnTo>
                    <a:pt x="525248" y="275908"/>
                  </a:lnTo>
                  <a:lnTo>
                    <a:pt x="529688" y="259715"/>
                  </a:lnTo>
                  <a:lnTo>
                    <a:pt x="534763" y="243840"/>
                  </a:lnTo>
                  <a:lnTo>
                    <a:pt x="540789" y="228283"/>
                  </a:lnTo>
                  <a:lnTo>
                    <a:pt x="547133" y="213043"/>
                  </a:lnTo>
                  <a:lnTo>
                    <a:pt x="554745" y="198120"/>
                  </a:lnTo>
                  <a:lnTo>
                    <a:pt x="562358" y="183833"/>
                  </a:lnTo>
                  <a:lnTo>
                    <a:pt x="570921" y="169545"/>
                  </a:lnTo>
                  <a:lnTo>
                    <a:pt x="580437" y="155893"/>
                  </a:lnTo>
                  <a:lnTo>
                    <a:pt x="589952" y="142558"/>
                  </a:lnTo>
                  <a:lnTo>
                    <a:pt x="600419" y="130175"/>
                  </a:lnTo>
                  <a:lnTo>
                    <a:pt x="611203" y="117475"/>
                  </a:lnTo>
                  <a:lnTo>
                    <a:pt x="622621" y="106045"/>
                  </a:lnTo>
                  <a:lnTo>
                    <a:pt x="634674" y="94615"/>
                  </a:lnTo>
                  <a:lnTo>
                    <a:pt x="647679" y="83820"/>
                  </a:lnTo>
                  <a:lnTo>
                    <a:pt x="660366" y="73660"/>
                  </a:lnTo>
                  <a:lnTo>
                    <a:pt x="674004" y="63818"/>
                  </a:lnTo>
                  <a:lnTo>
                    <a:pt x="687960" y="54928"/>
                  </a:lnTo>
                  <a:lnTo>
                    <a:pt x="702233" y="46673"/>
                  </a:lnTo>
                  <a:lnTo>
                    <a:pt x="717141" y="39053"/>
                  </a:lnTo>
                  <a:lnTo>
                    <a:pt x="732048" y="31750"/>
                  </a:lnTo>
                  <a:lnTo>
                    <a:pt x="747907" y="25400"/>
                  </a:lnTo>
                  <a:lnTo>
                    <a:pt x="763766" y="19368"/>
                  </a:lnTo>
                  <a:lnTo>
                    <a:pt x="780259" y="14288"/>
                  </a:lnTo>
                  <a:lnTo>
                    <a:pt x="796752" y="10160"/>
                  </a:lnTo>
                  <a:lnTo>
                    <a:pt x="813880" y="6350"/>
                  </a:lnTo>
                  <a:lnTo>
                    <a:pt x="830691" y="3810"/>
                  </a:lnTo>
                  <a:lnTo>
                    <a:pt x="848135" y="1588"/>
                  </a:lnTo>
                  <a:lnTo>
                    <a:pt x="865897" y="318"/>
                  </a:lnTo>
                  <a:lnTo>
                    <a:pt x="883659" y="0"/>
                  </a:lnTo>
                  <a:close/>
                </a:path>
              </a:pathLst>
            </a:custGeom>
            <a:solidFill>
              <a:srgbClr val="66FFF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100" kern="0">
                <a:solidFill>
                  <a:srgbClr val="FFFFFF"/>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22" name="TextBox 40">
              <a:extLst>
                <a:ext uri="{FF2B5EF4-FFF2-40B4-BE49-F238E27FC236}">
                  <a16:creationId xmlns:a16="http://schemas.microsoft.com/office/drawing/2014/main" id="{34603ED1-031D-0C52-E0A4-189EAD24320D}"/>
                </a:ext>
              </a:extLst>
            </p:cNvPr>
            <p:cNvSpPr txBox="1"/>
            <p:nvPr/>
          </p:nvSpPr>
          <p:spPr>
            <a:xfrm flipH="1">
              <a:off x="6643716" y="1840193"/>
              <a:ext cx="5414957" cy="419974"/>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defTabSz="412750" hangingPunct="0"/>
              <a:r>
                <a:rPr lang="en" altLang="zh-CN" sz="1800" b="1" kern="0" dirty="0">
                  <a:solidFill>
                    <a:srgbClr val="0060F0"/>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Client-side code security detection</a:t>
              </a:r>
              <a:endParaRPr lang="zh-CN" altLang="en-US" sz="1800" b="1" kern="0" dirty="0">
                <a:solidFill>
                  <a:srgbClr val="0060F0"/>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3" name="TextBox 39">
              <a:extLst>
                <a:ext uri="{FF2B5EF4-FFF2-40B4-BE49-F238E27FC236}">
                  <a16:creationId xmlns:a16="http://schemas.microsoft.com/office/drawing/2014/main" id="{D8C95FF2-0368-5C05-0144-1127A7625A17}"/>
                </a:ext>
              </a:extLst>
            </p:cNvPr>
            <p:cNvSpPr txBox="1"/>
            <p:nvPr/>
          </p:nvSpPr>
          <p:spPr>
            <a:xfrm flipH="1">
              <a:off x="7054369" y="2348190"/>
              <a:ext cx="7482961" cy="555849"/>
            </a:xfrm>
            <a:prstGeom prst="rect">
              <a:avLst/>
            </a:prstGeom>
            <a:noFill/>
          </p:spPr>
          <p:txBody>
            <a:bodyPr wrap="square" rtlCol="0">
              <a:spAutoFit/>
            </a:bodyPr>
            <a:lstStyle/>
            <a:p>
              <a:pPr defTabSz="412750" hangingPunct="0"/>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Scan</a:t>
              </a:r>
              <a:r>
                <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the </a:t>
              </a:r>
              <a:r>
                <a:rPr lang="en" altLang="zh-CN" sz="120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client code to detect whether the client has sensitive information leakage and whether the code protection strength is sufficient.</a:t>
              </a:r>
              <a:endPar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4" name="TextBox 40">
              <a:extLst>
                <a:ext uri="{FF2B5EF4-FFF2-40B4-BE49-F238E27FC236}">
                  <a16:creationId xmlns:a16="http://schemas.microsoft.com/office/drawing/2014/main" id="{025B9850-ED56-CFE1-CE15-06F4D84FBBDA}"/>
                </a:ext>
              </a:extLst>
            </p:cNvPr>
            <p:cNvSpPr txBox="1"/>
            <p:nvPr/>
          </p:nvSpPr>
          <p:spPr>
            <a:xfrm flipH="1">
              <a:off x="6785904" y="3603517"/>
              <a:ext cx="3620888" cy="419974"/>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defTabSz="412750" hangingPunct="0"/>
              <a:r>
                <a:rPr lang="en" altLang="zh-CN" sz="1800" b="1" kern="0" dirty="0">
                  <a:solidFill>
                    <a:srgbClr val="00905C"/>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Server Security Check</a:t>
              </a:r>
              <a:endParaRPr lang="zh-CN" altLang="en-US" sz="1800" b="1" kern="0" dirty="0">
                <a:solidFill>
                  <a:srgbClr val="00905C"/>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5" name="TextBox 39">
              <a:extLst>
                <a:ext uri="{FF2B5EF4-FFF2-40B4-BE49-F238E27FC236}">
                  <a16:creationId xmlns:a16="http://schemas.microsoft.com/office/drawing/2014/main" id="{7A7AE320-CF50-751B-4910-DC8E29900224}"/>
                </a:ext>
              </a:extLst>
            </p:cNvPr>
            <p:cNvSpPr txBox="1"/>
            <p:nvPr/>
          </p:nvSpPr>
          <p:spPr>
            <a:xfrm flipH="1">
              <a:off x="7149774" y="3973958"/>
              <a:ext cx="7033462" cy="555849"/>
            </a:xfrm>
            <a:prstGeom prst="rect">
              <a:avLst/>
            </a:prstGeom>
            <a:noFill/>
          </p:spPr>
          <p:txBody>
            <a:bodyPr wrap="square" rtlCol="0">
              <a:spAutoFit/>
            </a:bodyPr>
            <a:lstStyle/>
            <a:p>
              <a:pPr defTabSz="412750" hangingPunct="0"/>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By scanning the server environment, it can detect whether the server is using vulnerable or vulnerable software, and whether there is an unreasonable service configuration.</a:t>
              </a:r>
              <a:endPar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6" name="TextBox 40">
              <a:extLst>
                <a:ext uri="{FF2B5EF4-FFF2-40B4-BE49-F238E27FC236}">
                  <a16:creationId xmlns:a16="http://schemas.microsoft.com/office/drawing/2014/main" id="{0CCE6049-3677-DF2A-4A11-A7D4AEC93B3F}"/>
                </a:ext>
              </a:extLst>
            </p:cNvPr>
            <p:cNvSpPr txBox="1"/>
            <p:nvPr/>
          </p:nvSpPr>
          <p:spPr>
            <a:xfrm flipH="1">
              <a:off x="6785904" y="5048471"/>
              <a:ext cx="4270594" cy="419974"/>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defTabSz="412750" hangingPunct="0"/>
              <a:r>
                <a:rPr lang="en" altLang="zh-CN" sz="1800" b="1" kern="0" dirty="0">
                  <a:solidFill>
                    <a:srgbClr val="EB8703"/>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Business logic security detection</a:t>
              </a:r>
              <a:endParaRPr lang="zh-CN" altLang="en-US" sz="1800" b="1" kern="0" dirty="0">
                <a:solidFill>
                  <a:srgbClr val="EB8703"/>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7" name="TextBox 39">
              <a:extLst>
                <a:ext uri="{FF2B5EF4-FFF2-40B4-BE49-F238E27FC236}">
                  <a16:creationId xmlns:a16="http://schemas.microsoft.com/office/drawing/2014/main" id="{40F36EA0-4A0C-1943-71A7-3F4965BC9670}"/>
                </a:ext>
              </a:extLst>
            </p:cNvPr>
            <p:cNvSpPr txBox="1"/>
            <p:nvPr/>
          </p:nvSpPr>
          <p:spPr>
            <a:xfrm flipH="1">
              <a:off x="7151581" y="5526117"/>
              <a:ext cx="7031656" cy="555849"/>
            </a:xfrm>
            <a:prstGeom prst="rect">
              <a:avLst/>
            </a:prstGeom>
            <a:noFill/>
          </p:spPr>
          <p:txBody>
            <a:bodyPr wrap="square" rtlCol="0">
              <a:spAutoFit/>
            </a:bodyPr>
            <a:lstStyle/>
            <a:p>
              <a:pPr defTabSz="412750" hangingPunct="0"/>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Check the security of the </a:t>
              </a:r>
              <a:r>
                <a:rPr lang="en" altLang="zh-CN" sz="120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business, check whether the business has risks, what permissions it has, whether it contains advertisements, etc.</a:t>
              </a:r>
              <a:endPar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8" name="TextBox 40">
              <a:extLst>
                <a:ext uri="{FF2B5EF4-FFF2-40B4-BE49-F238E27FC236}">
                  <a16:creationId xmlns:a16="http://schemas.microsoft.com/office/drawing/2014/main" id="{82FED055-5623-141D-3E2F-42BC7501C477}"/>
                </a:ext>
              </a:extLst>
            </p:cNvPr>
            <p:cNvSpPr txBox="1"/>
            <p:nvPr/>
          </p:nvSpPr>
          <p:spPr>
            <a:xfrm flipH="1">
              <a:off x="6800331" y="6551018"/>
              <a:ext cx="4394271" cy="419974"/>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defTabSz="412750" hangingPunct="0"/>
              <a:r>
                <a:rPr lang="en" altLang="zh-CN" sz="1800" b="1" kern="0" dirty="0" err="1">
                  <a:solidFill>
                    <a:srgbClr val="A736FF"/>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800" b="1" kern="0" dirty="0">
                  <a:solidFill>
                    <a:srgbClr val="A736FF"/>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 altLang="zh-CN" sz="1800" b="1" kern="0" dirty="0">
                  <a:solidFill>
                    <a:srgbClr val="A736FF"/>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specific security detection</a:t>
              </a:r>
              <a:endParaRPr lang="zh-CN" altLang="en-US" sz="1800" b="1" kern="0" dirty="0">
                <a:solidFill>
                  <a:srgbClr val="A736FF"/>
                </a:solidFill>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29" name="TextBox 39">
              <a:extLst>
                <a:ext uri="{FF2B5EF4-FFF2-40B4-BE49-F238E27FC236}">
                  <a16:creationId xmlns:a16="http://schemas.microsoft.com/office/drawing/2014/main" id="{87B98314-6C85-43E2-70F4-6523F145A6E1}"/>
                </a:ext>
              </a:extLst>
            </p:cNvPr>
            <p:cNvSpPr txBox="1"/>
            <p:nvPr/>
          </p:nvSpPr>
          <p:spPr>
            <a:xfrm flipH="1">
              <a:off x="7133721" y="7020604"/>
              <a:ext cx="7049515" cy="555849"/>
            </a:xfrm>
            <a:prstGeom prst="rect">
              <a:avLst/>
            </a:prstGeom>
            <a:noFill/>
          </p:spPr>
          <p:txBody>
            <a:bodyPr wrap="square" rtlCol="0">
              <a:spAutoFit/>
            </a:bodyPr>
            <a:lstStyle/>
            <a:p>
              <a:pPr defTabSz="412750" hangingPunct="0"/>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Detect whether the</a:t>
              </a:r>
              <a:r>
                <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WeChat</a:t>
              </a: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API calling from the </a:t>
              </a:r>
              <a:r>
                <a:rPr lang="en" altLang="zh-CN" sz="1200" b="1"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en" altLang="zh-CN"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complies with the specification, and whether there is a risk of leakage of customer information or session information.</a:t>
              </a:r>
              <a:endParaRPr lang="zh-CN" altLang="en-US" sz="1200" b="1"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130" name="KSO_Shape">
              <a:extLst>
                <a:ext uri="{FF2B5EF4-FFF2-40B4-BE49-F238E27FC236}">
                  <a16:creationId xmlns:a16="http://schemas.microsoft.com/office/drawing/2014/main" id="{49124D56-711C-CF1B-8447-9915D3E4BB35}"/>
                </a:ext>
              </a:extLst>
            </p:cNvPr>
            <p:cNvSpPr/>
            <p:nvPr/>
          </p:nvSpPr>
          <p:spPr bwMode="auto">
            <a:xfrm>
              <a:off x="5400690" y="3602807"/>
              <a:ext cx="1111714" cy="841370"/>
            </a:xfrm>
            <a:custGeom>
              <a:avLst/>
              <a:gdLst>
                <a:gd name="T0" fmla="*/ 492056 w 5273"/>
                <a:gd name="T1" fmla="*/ 367403 h 3486"/>
                <a:gd name="T2" fmla="*/ 674499 w 5273"/>
                <a:gd name="T3" fmla="*/ 294357 h 3486"/>
                <a:gd name="T4" fmla="*/ 1406803 w 5273"/>
                <a:gd name="T5" fmla="*/ 0 h 3486"/>
                <a:gd name="T6" fmla="*/ 1406803 w 5273"/>
                <a:gd name="T7" fmla="*/ 588352 h 3486"/>
                <a:gd name="T8" fmla="*/ 1406803 w 5273"/>
                <a:gd name="T9" fmla="*/ 1176704 h 3486"/>
                <a:gd name="T10" fmla="*/ 674499 w 5273"/>
                <a:gd name="T11" fmla="*/ 882709 h 3486"/>
                <a:gd name="T12" fmla="*/ 500004 w 5273"/>
                <a:gd name="T13" fmla="*/ 812555 h 3486"/>
                <a:gd name="T14" fmla="*/ 613444 w 5273"/>
                <a:gd name="T15" fmla="*/ 1260599 h 3486"/>
                <a:gd name="T16" fmla="*/ 266982 w 5273"/>
                <a:gd name="T17" fmla="*/ 1260599 h 3486"/>
                <a:gd name="T18" fmla="*/ 152819 w 5273"/>
                <a:gd name="T19" fmla="*/ 809662 h 3486"/>
                <a:gd name="T20" fmla="*/ 0 w 5273"/>
                <a:gd name="T21" fmla="*/ 809662 h 3486"/>
                <a:gd name="T22" fmla="*/ 0 w 5273"/>
                <a:gd name="T23" fmla="*/ 367403 h 3486"/>
                <a:gd name="T24" fmla="*/ 492056 w 5273"/>
                <a:gd name="T25" fmla="*/ 367403 h 3486"/>
                <a:gd name="T26" fmla="*/ 492056 w 5273"/>
                <a:gd name="T27" fmla="*/ 367403 h 3486"/>
                <a:gd name="T28" fmla="*/ 1583104 w 5273"/>
                <a:gd name="T29" fmla="*/ 814363 h 3486"/>
                <a:gd name="T30" fmla="*/ 1856951 w 5273"/>
                <a:gd name="T31" fmla="*/ 908745 h 3486"/>
                <a:gd name="T32" fmla="*/ 1816849 w 5273"/>
                <a:gd name="T33" fmla="*/ 1024463 h 3486"/>
                <a:gd name="T34" fmla="*/ 1543364 w 5273"/>
                <a:gd name="T35" fmla="*/ 929719 h 3486"/>
                <a:gd name="T36" fmla="*/ 1583104 w 5273"/>
                <a:gd name="T37" fmla="*/ 814363 h 3486"/>
                <a:gd name="T38" fmla="*/ 1583104 w 5273"/>
                <a:gd name="T39" fmla="*/ 814363 h 3486"/>
                <a:gd name="T40" fmla="*/ 1552757 w 5273"/>
                <a:gd name="T41" fmla="*/ 251686 h 3486"/>
                <a:gd name="T42" fmla="*/ 1826242 w 5273"/>
                <a:gd name="T43" fmla="*/ 156219 h 3486"/>
                <a:gd name="T44" fmla="*/ 1866344 w 5273"/>
                <a:gd name="T45" fmla="*/ 271575 h 3486"/>
                <a:gd name="T46" fmla="*/ 1593581 w 5273"/>
                <a:gd name="T47" fmla="*/ 367403 h 3486"/>
                <a:gd name="T48" fmla="*/ 1552757 w 5273"/>
                <a:gd name="T49" fmla="*/ 251686 h 3486"/>
                <a:gd name="T50" fmla="*/ 1552757 w 5273"/>
                <a:gd name="T51" fmla="*/ 251686 h 3486"/>
                <a:gd name="T52" fmla="*/ 1615619 w 5273"/>
                <a:gd name="T53" fmla="*/ 533024 h 3486"/>
                <a:gd name="T54" fmla="*/ 1905000 w 5273"/>
                <a:gd name="T55" fmla="*/ 533024 h 3486"/>
                <a:gd name="T56" fmla="*/ 1905000 w 5273"/>
                <a:gd name="T57" fmla="*/ 655251 h 3486"/>
                <a:gd name="T58" fmla="*/ 1615619 w 5273"/>
                <a:gd name="T59" fmla="*/ 655251 h 3486"/>
                <a:gd name="T60" fmla="*/ 1615619 w 5273"/>
                <a:gd name="T61" fmla="*/ 533024 h 34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73" h="3486">
                  <a:moveTo>
                    <a:pt x="1362" y="1016"/>
                  </a:moveTo>
                  <a:lnTo>
                    <a:pt x="1867" y="814"/>
                  </a:lnTo>
                  <a:lnTo>
                    <a:pt x="3894" y="0"/>
                  </a:lnTo>
                  <a:lnTo>
                    <a:pt x="3894" y="1627"/>
                  </a:lnTo>
                  <a:lnTo>
                    <a:pt x="3894" y="3254"/>
                  </a:lnTo>
                  <a:lnTo>
                    <a:pt x="1867" y="2441"/>
                  </a:lnTo>
                  <a:lnTo>
                    <a:pt x="1384" y="2247"/>
                  </a:lnTo>
                  <a:lnTo>
                    <a:pt x="1698" y="3486"/>
                  </a:lnTo>
                  <a:lnTo>
                    <a:pt x="739" y="3486"/>
                  </a:lnTo>
                  <a:lnTo>
                    <a:pt x="423" y="2239"/>
                  </a:lnTo>
                  <a:lnTo>
                    <a:pt x="0" y="2239"/>
                  </a:lnTo>
                  <a:lnTo>
                    <a:pt x="0" y="1016"/>
                  </a:lnTo>
                  <a:lnTo>
                    <a:pt x="1362" y="1016"/>
                  </a:lnTo>
                  <a:close/>
                  <a:moveTo>
                    <a:pt x="4382" y="2252"/>
                  </a:moveTo>
                  <a:lnTo>
                    <a:pt x="5140" y="2513"/>
                  </a:lnTo>
                  <a:lnTo>
                    <a:pt x="5029" y="2833"/>
                  </a:lnTo>
                  <a:lnTo>
                    <a:pt x="4272" y="2571"/>
                  </a:lnTo>
                  <a:lnTo>
                    <a:pt x="4382" y="2252"/>
                  </a:lnTo>
                  <a:close/>
                  <a:moveTo>
                    <a:pt x="4298" y="696"/>
                  </a:moveTo>
                  <a:lnTo>
                    <a:pt x="5055" y="432"/>
                  </a:lnTo>
                  <a:lnTo>
                    <a:pt x="5166" y="751"/>
                  </a:lnTo>
                  <a:lnTo>
                    <a:pt x="4411" y="1016"/>
                  </a:lnTo>
                  <a:lnTo>
                    <a:pt x="4298" y="696"/>
                  </a:lnTo>
                  <a:close/>
                  <a:moveTo>
                    <a:pt x="4472" y="1474"/>
                  </a:moveTo>
                  <a:lnTo>
                    <a:pt x="5273" y="1474"/>
                  </a:lnTo>
                  <a:lnTo>
                    <a:pt x="5273" y="1812"/>
                  </a:lnTo>
                  <a:lnTo>
                    <a:pt x="4472" y="1812"/>
                  </a:lnTo>
                  <a:lnTo>
                    <a:pt x="4472" y="1474"/>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defTabSz="412750" hangingPunct="0">
                <a:defRPr/>
              </a:pPr>
              <a:endParaRPr lang="zh-CN" altLang="en-US" sz="1100" b="1" kern="0">
                <a:solidFill>
                  <a:srgbClr val="FFFFFF"/>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31" name="KSO_Shape">
              <a:extLst>
                <a:ext uri="{FF2B5EF4-FFF2-40B4-BE49-F238E27FC236}">
                  <a16:creationId xmlns:a16="http://schemas.microsoft.com/office/drawing/2014/main" id="{EC10C76F-3A85-AA2F-449F-C48B7B4B7DFB}"/>
                </a:ext>
              </a:extLst>
            </p:cNvPr>
            <p:cNvSpPr/>
            <p:nvPr/>
          </p:nvSpPr>
          <p:spPr bwMode="auto">
            <a:xfrm>
              <a:off x="5633125" y="1915230"/>
              <a:ext cx="518154" cy="1111257"/>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ysClr val="window" lastClr="FFFFF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100" kern="0" dirty="0">
                <a:solidFill>
                  <a:srgbClr val="FFFFFF"/>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32" name="KSO_Shape">
              <a:extLst>
                <a:ext uri="{FF2B5EF4-FFF2-40B4-BE49-F238E27FC236}">
                  <a16:creationId xmlns:a16="http://schemas.microsoft.com/office/drawing/2014/main" id="{738D01B7-8A98-48FD-7FDF-B79427BFAF38}"/>
                </a:ext>
              </a:extLst>
            </p:cNvPr>
            <p:cNvSpPr/>
            <p:nvPr/>
          </p:nvSpPr>
          <p:spPr bwMode="auto">
            <a:xfrm>
              <a:off x="5479235" y="5021418"/>
              <a:ext cx="838969" cy="101375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100" kern="0">
                <a:solidFill>
                  <a:srgbClr val="FFFFFF"/>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sp>
          <p:nvSpPr>
            <p:cNvPr id="133" name="KSO_Shape">
              <a:extLst>
                <a:ext uri="{FF2B5EF4-FFF2-40B4-BE49-F238E27FC236}">
                  <a16:creationId xmlns:a16="http://schemas.microsoft.com/office/drawing/2014/main" id="{D3536010-BAF2-6913-D627-4BB1A27CC3B5}"/>
                </a:ext>
              </a:extLst>
            </p:cNvPr>
            <p:cNvSpPr/>
            <p:nvPr/>
          </p:nvSpPr>
          <p:spPr bwMode="auto">
            <a:xfrm>
              <a:off x="5634084" y="6448058"/>
              <a:ext cx="626914" cy="1232786"/>
            </a:xfrm>
            <a:custGeom>
              <a:avLst/>
              <a:gdLst>
                <a:gd name="T0" fmla="*/ 507139 w 1119188"/>
                <a:gd name="T1" fmla="*/ 1685446 h 1925638"/>
                <a:gd name="T2" fmla="*/ 673921 w 1119188"/>
                <a:gd name="T3" fmla="*/ 1762713 h 1925638"/>
                <a:gd name="T4" fmla="*/ 708851 w 1119188"/>
                <a:gd name="T5" fmla="*/ 1830558 h 1925638"/>
                <a:gd name="T6" fmla="*/ 603432 w 1119188"/>
                <a:gd name="T7" fmla="*/ 1881128 h 1925638"/>
                <a:gd name="T8" fmla="*/ 226756 w 1119188"/>
                <a:gd name="T9" fmla="*/ 1860712 h 1925638"/>
                <a:gd name="T10" fmla="*/ 127631 w 1119188"/>
                <a:gd name="T11" fmla="*/ 1813283 h 1925638"/>
                <a:gd name="T12" fmla="*/ 145253 w 1119188"/>
                <a:gd name="T13" fmla="*/ 1714971 h 1925638"/>
                <a:gd name="T14" fmla="*/ 322592 w 1119188"/>
                <a:gd name="T15" fmla="*/ 1374487 h 1925638"/>
                <a:gd name="T16" fmla="*/ 575103 w 1119188"/>
                <a:gd name="T17" fmla="*/ 1418410 h 1925638"/>
                <a:gd name="T18" fmla="*/ 728683 w 1119188"/>
                <a:gd name="T19" fmla="*/ 1509077 h 1925638"/>
                <a:gd name="T20" fmla="*/ 750667 w 1119188"/>
                <a:gd name="T21" fmla="*/ 1580922 h 1925638"/>
                <a:gd name="T22" fmla="*/ 638859 w 1119188"/>
                <a:gd name="T23" fmla="*/ 1633629 h 1925638"/>
                <a:gd name="T24" fmla="*/ 291812 w 1119188"/>
                <a:gd name="T25" fmla="*/ 1626727 h 1925638"/>
                <a:gd name="T26" fmla="*/ 63483 w 1119188"/>
                <a:gd name="T27" fmla="*/ 1569627 h 1925638"/>
                <a:gd name="T28" fmla="*/ 51863 w 1119188"/>
                <a:gd name="T29" fmla="*/ 1489312 h 1925638"/>
                <a:gd name="T30" fmla="*/ 213295 w 1119188"/>
                <a:gd name="T31" fmla="*/ 1372918 h 1925638"/>
                <a:gd name="T32" fmla="*/ 517814 w 1119188"/>
                <a:gd name="T33" fmla="*/ 1109160 h 1925638"/>
                <a:gd name="T34" fmla="*/ 716949 w 1119188"/>
                <a:gd name="T35" fmla="*/ 1175036 h 1925638"/>
                <a:gd name="T36" fmla="*/ 818875 w 1119188"/>
                <a:gd name="T37" fmla="*/ 1266443 h 1925638"/>
                <a:gd name="T38" fmla="*/ 783642 w 1119188"/>
                <a:gd name="T39" fmla="*/ 1318766 h 1925638"/>
                <a:gd name="T40" fmla="*/ 573496 w 1119188"/>
                <a:gd name="T41" fmla="*/ 1355013 h 1925638"/>
                <a:gd name="T42" fmla="*/ 67322 w 1119188"/>
                <a:gd name="T43" fmla="*/ 1312462 h 1925638"/>
                <a:gd name="T44" fmla="*/ 2202 w 1119188"/>
                <a:gd name="T45" fmla="*/ 1254151 h 1925638"/>
                <a:gd name="T46" fmla="*/ 31458 w 1119188"/>
                <a:gd name="T47" fmla="*/ 1147930 h 1925638"/>
                <a:gd name="T48" fmla="*/ 492269 w 1119188"/>
                <a:gd name="T49" fmla="*/ 736244 h 1925638"/>
                <a:gd name="T50" fmla="*/ 704768 w 1119188"/>
                <a:gd name="T51" fmla="*/ 799063 h 1925638"/>
                <a:gd name="T52" fmla="*/ 817933 w 1119188"/>
                <a:gd name="T53" fmla="*/ 916536 h 1925638"/>
                <a:gd name="T54" fmla="*/ 819819 w 1119188"/>
                <a:gd name="T55" fmla="*/ 994117 h 1925638"/>
                <a:gd name="T56" fmla="*/ 715769 w 1119188"/>
                <a:gd name="T57" fmla="*/ 1049713 h 1925638"/>
                <a:gd name="T58" fmla="*/ 388534 w 1119188"/>
                <a:gd name="T59" fmla="*/ 1050969 h 1925638"/>
                <a:gd name="T60" fmla="*/ 90532 w 1119188"/>
                <a:gd name="T61" fmla="*/ 988150 h 1925638"/>
                <a:gd name="T62" fmla="*/ 61612 w 1119188"/>
                <a:gd name="T63" fmla="*/ 919048 h 1925638"/>
                <a:gd name="T64" fmla="*/ 125425 w 1119188"/>
                <a:gd name="T65" fmla="*/ 796864 h 1925638"/>
                <a:gd name="T66" fmla="*/ 681619 w 1119188"/>
                <a:gd name="T67" fmla="*/ 0 h 1925638"/>
                <a:gd name="T68" fmla="*/ 794837 w 1119188"/>
                <a:gd name="T69" fmla="*/ 35196 h 1925638"/>
                <a:gd name="T70" fmla="*/ 854592 w 1119188"/>
                <a:gd name="T71" fmla="*/ 145813 h 1925638"/>
                <a:gd name="T72" fmla="*/ 876921 w 1119188"/>
                <a:gd name="T73" fmla="*/ 509090 h 1925638"/>
                <a:gd name="T74" fmla="*/ 980704 w 1119188"/>
                <a:gd name="T75" fmla="*/ 781232 h 1925638"/>
                <a:gd name="T76" fmla="*/ 1087947 w 1119188"/>
                <a:gd name="T77" fmla="*/ 964755 h 1925638"/>
                <a:gd name="T78" fmla="*/ 1107446 w 1119188"/>
                <a:gd name="T79" fmla="*/ 1141051 h 1925638"/>
                <a:gd name="T80" fmla="*/ 1052094 w 1119188"/>
                <a:gd name="T81" fmla="*/ 1379255 h 1925638"/>
                <a:gd name="T82" fmla="*/ 1039829 w 1119188"/>
                <a:gd name="T83" fmla="*/ 1612745 h 1925638"/>
                <a:gd name="T84" fmla="*/ 990768 w 1119188"/>
                <a:gd name="T85" fmla="*/ 1763272 h 1925638"/>
                <a:gd name="T86" fmla="*/ 868115 w 1119188"/>
                <a:gd name="T87" fmla="*/ 1883317 h 1925638"/>
                <a:gd name="T88" fmla="*/ 752380 w 1119188"/>
                <a:gd name="T89" fmla="*/ 1862890 h 1925638"/>
                <a:gd name="T90" fmla="*/ 761816 w 1119188"/>
                <a:gd name="T91" fmla="*/ 1751016 h 1925638"/>
                <a:gd name="T92" fmla="*/ 833835 w 1119188"/>
                <a:gd name="T93" fmla="*/ 1634428 h 1925638"/>
                <a:gd name="T94" fmla="*/ 842641 w 1119188"/>
                <a:gd name="T95" fmla="*/ 1555551 h 1925638"/>
                <a:gd name="T96" fmla="*/ 792950 w 1119188"/>
                <a:gd name="T97" fmla="*/ 1458132 h 1925638"/>
                <a:gd name="T98" fmla="*/ 875663 w 1119188"/>
                <a:gd name="T99" fmla="*/ 1360085 h 1925638"/>
                <a:gd name="T100" fmla="*/ 907426 w 1119188"/>
                <a:gd name="T101" fmla="*/ 1275238 h 1925638"/>
                <a:gd name="T102" fmla="*/ 836036 w 1119188"/>
                <a:gd name="T103" fmla="*/ 1188503 h 1925638"/>
                <a:gd name="T104" fmla="*/ 799555 w 1119188"/>
                <a:gd name="T105" fmla="*/ 1129424 h 1925638"/>
                <a:gd name="T106" fmla="*/ 878179 w 1119188"/>
                <a:gd name="T107" fmla="*/ 1018493 h 1925638"/>
                <a:gd name="T108" fmla="*/ 899564 w 1119188"/>
                <a:gd name="T109" fmla="*/ 924217 h 1925638"/>
                <a:gd name="T110" fmla="*/ 820626 w 1119188"/>
                <a:gd name="T111" fmla="*/ 793174 h 1925638"/>
                <a:gd name="T112" fmla="*/ 558337 w 1119188"/>
                <a:gd name="T113" fmla="*/ 633219 h 1925638"/>
                <a:gd name="T114" fmla="*/ 464302 w 1119188"/>
                <a:gd name="T115" fmla="*/ 459123 h 1925638"/>
                <a:gd name="T116" fmla="*/ 448263 w 1119188"/>
                <a:gd name="T117" fmla="*/ 192637 h 1925638"/>
                <a:gd name="T118" fmla="*/ 519654 w 1119188"/>
                <a:gd name="T119" fmla="*/ 58451 h 1925638"/>
                <a:gd name="T120" fmla="*/ 625325 w 1119188"/>
                <a:gd name="T121" fmla="*/ 6913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19188" h="1925638">
                  <a:moveTo>
                    <a:pt x="282427" y="1681162"/>
                  </a:moveTo>
                  <a:lnTo>
                    <a:pt x="301180" y="1681162"/>
                  </a:lnTo>
                  <a:lnTo>
                    <a:pt x="319614" y="1681480"/>
                  </a:lnTo>
                  <a:lnTo>
                    <a:pt x="337095" y="1681797"/>
                  </a:lnTo>
                  <a:lnTo>
                    <a:pt x="354577" y="1682432"/>
                  </a:lnTo>
                  <a:lnTo>
                    <a:pt x="371104" y="1683385"/>
                  </a:lnTo>
                  <a:lnTo>
                    <a:pt x="387632" y="1684655"/>
                  </a:lnTo>
                  <a:lnTo>
                    <a:pt x="403524" y="1686242"/>
                  </a:lnTo>
                  <a:lnTo>
                    <a:pt x="418462" y="1687830"/>
                  </a:lnTo>
                  <a:lnTo>
                    <a:pt x="433401" y="1689735"/>
                  </a:lnTo>
                  <a:lnTo>
                    <a:pt x="447703" y="1691640"/>
                  </a:lnTo>
                  <a:lnTo>
                    <a:pt x="461688" y="1693545"/>
                  </a:lnTo>
                  <a:lnTo>
                    <a:pt x="475038" y="1695767"/>
                  </a:lnTo>
                  <a:lnTo>
                    <a:pt x="487751" y="1698625"/>
                  </a:lnTo>
                  <a:lnTo>
                    <a:pt x="500147" y="1701165"/>
                  </a:lnTo>
                  <a:lnTo>
                    <a:pt x="512225" y="1703705"/>
                  </a:lnTo>
                  <a:lnTo>
                    <a:pt x="523985" y="1706562"/>
                  </a:lnTo>
                  <a:lnTo>
                    <a:pt x="535109" y="1709737"/>
                  </a:lnTo>
                  <a:lnTo>
                    <a:pt x="545916" y="1712912"/>
                  </a:lnTo>
                  <a:lnTo>
                    <a:pt x="556087" y="1716087"/>
                  </a:lnTo>
                  <a:lnTo>
                    <a:pt x="566258" y="1719262"/>
                  </a:lnTo>
                  <a:lnTo>
                    <a:pt x="575793" y="1723072"/>
                  </a:lnTo>
                  <a:lnTo>
                    <a:pt x="585010" y="1726247"/>
                  </a:lnTo>
                  <a:lnTo>
                    <a:pt x="593592" y="1729740"/>
                  </a:lnTo>
                  <a:lnTo>
                    <a:pt x="601856" y="1733550"/>
                  </a:lnTo>
                  <a:lnTo>
                    <a:pt x="610119" y="1737042"/>
                  </a:lnTo>
                  <a:lnTo>
                    <a:pt x="625058" y="1744662"/>
                  </a:lnTo>
                  <a:lnTo>
                    <a:pt x="638725" y="1751965"/>
                  </a:lnTo>
                  <a:lnTo>
                    <a:pt x="650803" y="1759585"/>
                  </a:lnTo>
                  <a:lnTo>
                    <a:pt x="661927" y="1767205"/>
                  </a:lnTo>
                  <a:lnTo>
                    <a:pt x="671780" y="1774507"/>
                  </a:lnTo>
                  <a:lnTo>
                    <a:pt x="680680" y="1781810"/>
                  </a:lnTo>
                  <a:lnTo>
                    <a:pt x="688626" y="1788795"/>
                  </a:lnTo>
                  <a:lnTo>
                    <a:pt x="694982" y="1795462"/>
                  </a:lnTo>
                  <a:lnTo>
                    <a:pt x="700704" y="1801812"/>
                  </a:lnTo>
                  <a:lnTo>
                    <a:pt x="705471" y="1807527"/>
                  </a:lnTo>
                  <a:lnTo>
                    <a:pt x="709285" y="1812925"/>
                  </a:lnTo>
                  <a:lnTo>
                    <a:pt x="712781" y="1817370"/>
                  </a:lnTo>
                  <a:lnTo>
                    <a:pt x="715006" y="1821180"/>
                  </a:lnTo>
                  <a:lnTo>
                    <a:pt x="718185" y="1826895"/>
                  </a:lnTo>
                  <a:lnTo>
                    <a:pt x="718820" y="1828800"/>
                  </a:lnTo>
                  <a:lnTo>
                    <a:pt x="719138" y="1831975"/>
                  </a:lnTo>
                  <a:lnTo>
                    <a:pt x="719138" y="1835150"/>
                  </a:lnTo>
                  <a:lnTo>
                    <a:pt x="718820" y="1838642"/>
                  </a:lnTo>
                  <a:lnTo>
                    <a:pt x="718503" y="1841500"/>
                  </a:lnTo>
                  <a:lnTo>
                    <a:pt x="717867" y="1844357"/>
                  </a:lnTo>
                  <a:lnTo>
                    <a:pt x="716913" y="1847532"/>
                  </a:lnTo>
                  <a:lnTo>
                    <a:pt x="715960" y="1850390"/>
                  </a:lnTo>
                  <a:lnTo>
                    <a:pt x="714688" y="1852930"/>
                  </a:lnTo>
                  <a:lnTo>
                    <a:pt x="711828" y="1858010"/>
                  </a:lnTo>
                  <a:lnTo>
                    <a:pt x="708014" y="1863090"/>
                  </a:lnTo>
                  <a:lnTo>
                    <a:pt x="703882" y="1867535"/>
                  </a:lnTo>
                  <a:lnTo>
                    <a:pt x="699114" y="1871980"/>
                  </a:lnTo>
                  <a:lnTo>
                    <a:pt x="693393" y="1875790"/>
                  </a:lnTo>
                  <a:lnTo>
                    <a:pt x="687354" y="1879600"/>
                  </a:lnTo>
                  <a:lnTo>
                    <a:pt x="680680" y="1883092"/>
                  </a:lnTo>
                  <a:lnTo>
                    <a:pt x="673052" y="1886267"/>
                  </a:lnTo>
                  <a:lnTo>
                    <a:pt x="665741" y="1889125"/>
                  </a:lnTo>
                  <a:lnTo>
                    <a:pt x="657160" y="1891665"/>
                  </a:lnTo>
                  <a:lnTo>
                    <a:pt x="648260" y="1894205"/>
                  </a:lnTo>
                  <a:lnTo>
                    <a:pt x="639043" y="1896427"/>
                  </a:lnTo>
                  <a:lnTo>
                    <a:pt x="629825" y="1898332"/>
                  </a:lnTo>
                  <a:lnTo>
                    <a:pt x="619655" y="1899920"/>
                  </a:lnTo>
                  <a:lnTo>
                    <a:pt x="609484" y="1901507"/>
                  </a:lnTo>
                  <a:lnTo>
                    <a:pt x="598677" y="1902460"/>
                  </a:lnTo>
                  <a:lnTo>
                    <a:pt x="587553" y="1903730"/>
                  </a:lnTo>
                  <a:lnTo>
                    <a:pt x="576111" y="1904365"/>
                  </a:lnTo>
                  <a:lnTo>
                    <a:pt x="552908" y="1905952"/>
                  </a:lnTo>
                  <a:lnTo>
                    <a:pt x="528752" y="1906587"/>
                  </a:lnTo>
                  <a:lnTo>
                    <a:pt x="503643" y="1906587"/>
                  </a:lnTo>
                  <a:lnTo>
                    <a:pt x="478216" y="1905952"/>
                  </a:lnTo>
                  <a:lnTo>
                    <a:pt x="452789" y="1904365"/>
                  </a:lnTo>
                  <a:lnTo>
                    <a:pt x="427044" y="1903095"/>
                  </a:lnTo>
                  <a:lnTo>
                    <a:pt x="401935" y="1901190"/>
                  </a:lnTo>
                  <a:lnTo>
                    <a:pt x="376825" y="1898967"/>
                  </a:lnTo>
                  <a:lnTo>
                    <a:pt x="352352" y="1896745"/>
                  </a:lnTo>
                  <a:lnTo>
                    <a:pt x="328832" y="1894205"/>
                  </a:lnTo>
                  <a:lnTo>
                    <a:pt x="305947" y="1891347"/>
                  </a:lnTo>
                  <a:lnTo>
                    <a:pt x="264310" y="1885950"/>
                  </a:lnTo>
                  <a:lnTo>
                    <a:pt x="229030" y="1880870"/>
                  </a:lnTo>
                  <a:lnTo>
                    <a:pt x="202014" y="1876742"/>
                  </a:lnTo>
                  <a:lnTo>
                    <a:pt x="178176" y="1872615"/>
                  </a:lnTo>
                  <a:lnTo>
                    <a:pt x="172455" y="1870710"/>
                  </a:lnTo>
                  <a:lnTo>
                    <a:pt x="167369" y="1868170"/>
                  </a:lnTo>
                  <a:lnTo>
                    <a:pt x="162284" y="1865947"/>
                  </a:lnTo>
                  <a:lnTo>
                    <a:pt x="157834" y="1863725"/>
                  </a:lnTo>
                  <a:lnTo>
                    <a:pt x="153384" y="1861185"/>
                  </a:lnTo>
                  <a:lnTo>
                    <a:pt x="149570" y="1858010"/>
                  </a:lnTo>
                  <a:lnTo>
                    <a:pt x="146074" y="1855470"/>
                  </a:lnTo>
                  <a:lnTo>
                    <a:pt x="142578" y="1852612"/>
                  </a:lnTo>
                  <a:lnTo>
                    <a:pt x="139717" y="1849437"/>
                  </a:lnTo>
                  <a:lnTo>
                    <a:pt x="137174" y="1846262"/>
                  </a:lnTo>
                  <a:lnTo>
                    <a:pt x="134632" y="1843087"/>
                  </a:lnTo>
                  <a:lnTo>
                    <a:pt x="132725" y="1839912"/>
                  </a:lnTo>
                  <a:lnTo>
                    <a:pt x="130500" y="1836420"/>
                  </a:lnTo>
                  <a:lnTo>
                    <a:pt x="128911" y="1832927"/>
                  </a:lnTo>
                  <a:lnTo>
                    <a:pt x="127321" y="1829435"/>
                  </a:lnTo>
                  <a:lnTo>
                    <a:pt x="126368" y="1825625"/>
                  </a:lnTo>
                  <a:lnTo>
                    <a:pt x="125414" y="1821815"/>
                  </a:lnTo>
                  <a:lnTo>
                    <a:pt x="124779" y="1818322"/>
                  </a:lnTo>
                  <a:lnTo>
                    <a:pt x="124143" y="1814512"/>
                  </a:lnTo>
                  <a:lnTo>
                    <a:pt x="123825" y="1810385"/>
                  </a:lnTo>
                  <a:lnTo>
                    <a:pt x="123825" y="1803082"/>
                  </a:lnTo>
                  <a:lnTo>
                    <a:pt x="124461" y="1794827"/>
                  </a:lnTo>
                  <a:lnTo>
                    <a:pt x="125732" y="1786890"/>
                  </a:lnTo>
                  <a:lnTo>
                    <a:pt x="127321" y="1779270"/>
                  </a:lnTo>
                  <a:lnTo>
                    <a:pt x="129546" y="1771015"/>
                  </a:lnTo>
                  <a:lnTo>
                    <a:pt x="132725" y="1763077"/>
                  </a:lnTo>
                  <a:lnTo>
                    <a:pt x="135585" y="1755775"/>
                  </a:lnTo>
                  <a:lnTo>
                    <a:pt x="139082" y="1747837"/>
                  </a:lnTo>
                  <a:lnTo>
                    <a:pt x="142578" y="1740535"/>
                  </a:lnTo>
                  <a:lnTo>
                    <a:pt x="146710" y="1733550"/>
                  </a:lnTo>
                  <a:lnTo>
                    <a:pt x="150524" y="1726565"/>
                  </a:lnTo>
                  <a:lnTo>
                    <a:pt x="154020" y="1720532"/>
                  </a:lnTo>
                  <a:lnTo>
                    <a:pt x="161966" y="1708785"/>
                  </a:lnTo>
                  <a:lnTo>
                    <a:pt x="168958" y="1699260"/>
                  </a:lnTo>
                  <a:lnTo>
                    <a:pt x="174362" y="1691640"/>
                  </a:lnTo>
                  <a:lnTo>
                    <a:pt x="179447" y="1685607"/>
                  </a:lnTo>
                  <a:lnTo>
                    <a:pt x="201378" y="1683702"/>
                  </a:lnTo>
                  <a:lnTo>
                    <a:pt x="222038" y="1682750"/>
                  </a:lnTo>
                  <a:lnTo>
                    <a:pt x="242697" y="1681797"/>
                  </a:lnTo>
                  <a:lnTo>
                    <a:pt x="262721" y="1681480"/>
                  </a:lnTo>
                  <a:lnTo>
                    <a:pt x="282427" y="1681162"/>
                  </a:lnTo>
                  <a:close/>
                  <a:moveTo>
                    <a:pt x="238591" y="1387475"/>
                  </a:moveTo>
                  <a:lnTo>
                    <a:pt x="261431" y="1387475"/>
                  </a:lnTo>
                  <a:lnTo>
                    <a:pt x="283636" y="1387792"/>
                  </a:lnTo>
                  <a:lnTo>
                    <a:pt x="305207" y="1388426"/>
                  </a:lnTo>
                  <a:lnTo>
                    <a:pt x="325827" y="1389378"/>
                  </a:lnTo>
                  <a:lnTo>
                    <a:pt x="346129" y="1390329"/>
                  </a:lnTo>
                  <a:lnTo>
                    <a:pt x="365796" y="1391915"/>
                  </a:lnTo>
                  <a:lnTo>
                    <a:pt x="384512" y="1393500"/>
                  </a:lnTo>
                  <a:lnTo>
                    <a:pt x="402911" y="1395720"/>
                  </a:lnTo>
                  <a:lnTo>
                    <a:pt x="420992" y="1397623"/>
                  </a:lnTo>
                  <a:lnTo>
                    <a:pt x="438122" y="1400160"/>
                  </a:lnTo>
                  <a:lnTo>
                    <a:pt x="454618" y="1402697"/>
                  </a:lnTo>
                  <a:lnTo>
                    <a:pt x="470796" y="1405234"/>
                  </a:lnTo>
                  <a:lnTo>
                    <a:pt x="486339" y="1408405"/>
                  </a:lnTo>
                  <a:lnTo>
                    <a:pt x="501566" y="1411577"/>
                  </a:lnTo>
                  <a:lnTo>
                    <a:pt x="516158" y="1414748"/>
                  </a:lnTo>
                  <a:lnTo>
                    <a:pt x="530116" y="1418554"/>
                  </a:lnTo>
                  <a:lnTo>
                    <a:pt x="543439" y="1422042"/>
                  </a:lnTo>
                  <a:lnTo>
                    <a:pt x="556445" y="1425848"/>
                  </a:lnTo>
                  <a:lnTo>
                    <a:pt x="568817" y="1429336"/>
                  </a:lnTo>
                  <a:lnTo>
                    <a:pt x="580871" y="1433776"/>
                  </a:lnTo>
                  <a:lnTo>
                    <a:pt x="592291" y="1437581"/>
                  </a:lnTo>
                  <a:lnTo>
                    <a:pt x="603393" y="1442021"/>
                  </a:lnTo>
                  <a:lnTo>
                    <a:pt x="613862" y="1446144"/>
                  </a:lnTo>
                  <a:lnTo>
                    <a:pt x="624013" y="1450584"/>
                  </a:lnTo>
                  <a:lnTo>
                    <a:pt x="633846" y="1455023"/>
                  </a:lnTo>
                  <a:lnTo>
                    <a:pt x="643046" y="1459463"/>
                  </a:lnTo>
                  <a:lnTo>
                    <a:pt x="651928" y="1463903"/>
                  </a:lnTo>
                  <a:lnTo>
                    <a:pt x="660176" y="1468660"/>
                  </a:lnTo>
                  <a:lnTo>
                    <a:pt x="668106" y="1473100"/>
                  </a:lnTo>
                  <a:lnTo>
                    <a:pt x="676037" y="1477857"/>
                  </a:lnTo>
                  <a:lnTo>
                    <a:pt x="683015" y="1482297"/>
                  </a:lnTo>
                  <a:lnTo>
                    <a:pt x="696339" y="1491493"/>
                  </a:lnTo>
                  <a:lnTo>
                    <a:pt x="708076" y="1500373"/>
                  </a:lnTo>
                  <a:lnTo>
                    <a:pt x="718544" y="1508936"/>
                  </a:lnTo>
                  <a:lnTo>
                    <a:pt x="728061" y="1517181"/>
                  </a:lnTo>
                  <a:lnTo>
                    <a:pt x="735991" y="1525426"/>
                  </a:lnTo>
                  <a:lnTo>
                    <a:pt x="742653" y="1532720"/>
                  </a:lnTo>
                  <a:lnTo>
                    <a:pt x="748680" y="1539697"/>
                  </a:lnTo>
                  <a:lnTo>
                    <a:pt x="753438" y="1546357"/>
                  </a:lnTo>
                  <a:lnTo>
                    <a:pt x="757245" y="1551748"/>
                  </a:lnTo>
                  <a:lnTo>
                    <a:pt x="760417" y="1556188"/>
                  </a:lnTo>
                  <a:lnTo>
                    <a:pt x="763906" y="1563165"/>
                  </a:lnTo>
                  <a:lnTo>
                    <a:pt x="764858" y="1565385"/>
                  </a:lnTo>
                  <a:lnTo>
                    <a:pt x="765175" y="1569824"/>
                  </a:lnTo>
                  <a:lnTo>
                    <a:pt x="765175" y="1573630"/>
                  </a:lnTo>
                  <a:lnTo>
                    <a:pt x="764858" y="1577118"/>
                  </a:lnTo>
                  <a:lnTo>
                    <a:pt x="764224" y="1581241"/>
                  </a:lnTo>
                  <a:lnTo>
                    <a:pt x="763589" y="1584730"/>
                  </a:lnTo>
                  <a:lnTo>
                    <a:pt x="762637" y="1587901"/>
                  </a:lnTo>
                  <a:lnTo>
                    <a:pt x="761369" y="1591389"/>
                  </a:lnTo>
                  <a:lnTo>
                    <a:pt x="760100" y="1594878"/>
                  </a:lnTo>
                  <a:lnTo>
                    <a:pt x="758196" y="1598049"/>
                  </a:lnTo>
                  <a:lnTo>
                    <a:pt x="756610" y="1600903"/>
                  </a:lnTo>
                  <a:lnTo>
                    <a:pt x="754073" y="1604074"/>
                  </a:lnTo>
                  <a:lnTo>
                    <a:pt x="751852" y="1606929"/>
                  </a:lnTo>
                  <a:lnTo>
                    <a:pt x="749631" y="1609783"/>
                  </a:lnTo>
                  <a:lnTo>
                    <a:pt x="746777" y="1612320"/>
                  </a:lnTo>
                  <a:lnTo>
                    <a:pt x="740749" y="1617711"/>
                  </a:lnTo>
                  <a:lnTo>
                    <a:pt x="734405" y="1622468"/>
                  </a:lnTo>
                  <a:lnTo>
                    <a:pt x="726792" y="1626908"/>
                  </a:lnTo>
                  <a:lnTo>
                    <a:pt x="718544" y="1631030"/>
                  </a:lnTo>
                  <a:lnTo>
                    <a:pt x="709979" y="1634836"/>
                  </a:lnTo>
                  <a:lnTo>
                    <a:pt x="700462" y="1638007"/>
                  </a:lnTo>
                  <a:lnTo>
                    <a:pt x="690629" y="1641496"/>
                  </a:lnTo>
                  <a:lnTo>
                    <a:pt x="679843" y="1644350"/>
                  </a:lnTo>
                  <a:lnTo>
                    <a:pt x="669058" y="1646887"/>
                  </a:lnTo>
                  <a:lnTo>
                    <a:pt x="657321" y="1649107"/>
                  </a:lnTo>
                  <a:lnTo>
                    <a:pt x="645266" y="1651327"/>
                  </a:lnTo>
                  <a:lnTo>
                    <a:pt x="632895" y="1653230"/>
                  </a:lnTo>
                  <a:lnTo>
                    <a:pt x="619889" y="1654815"/>
                  </a:lnTo>
                  <a:lnTo>
                    <a:pt x="606566" y="1656084"/>
                  </a:lnTo>
                  <a:lnTo>
                    <a:pt x="592925" y="1657035"/>
                  </a:lnTo>
                  <a:lnTo>
                    <a:pt x="578968" y="1657669"/>
                  </a:lnTo>
                  <a:lnTo>
                    <a:pt x="564693" y="1658304"/>
                  </a:lnTo>
                  <a:lnTo>
                    <a:pt x="550418" y="1658938"/>
                  </a:lnTo>
                  <a:lnTo>
                    <a:pt x="535508" y="1658938"/>
                  </a:lnTo>
                  <a:lnTo>
                    <a:pt x="505690" y="1658938"/>
                  </a:lnTo>
                  <a:lnTo>
                    <a:pt x="474920" y="1658304"/>
                  </a:lnTo>
                  <a:lnTo>
                    <a:pt x="444467" y="1657035"/>
                  </a:lnTo>
                  <a:lnTo>
                    <a:pt x="413379" y="1655132"/>
                  </a:lnTo>
                  <a:lnTo>
                    <a:pt x="382609" y="1652912"/>
                  </a:lnTo>
                  <a:lnTo>
                    <a:pt x="352790" y="1650375"/>
                  </a:lnTo>
                  <a:lnTo>
                    <a:pt x="323289" y="1647204"/>
                  </a:lnTo>
                  <a:lnTo>
                    <a:pt x="294739" y="1644350"/>
                  </a:lnTo>
                  <a:lnTo>
                    <a:pt x="267141" y="1641179"/>
                  </a:lnTo>
                  <a:lnTo>
                    <a:pt x="241446" y="1637690"/>
                  </a:lnTo>
                  <a:lnTo>
                    <a:pt x="217338" y="1634519"/>
                  </a:lnTo>
                  <a:lnTo>
                    <a:pt x="174830" y="1628493"/>
                  </a:lnTo>
                  <a:lnTo>
                    <a:pt x="141839" y="1623102"/>
                  </a:lnTo>
                  <a:lnTo>
                    <a:pt x="113606" y="1618345"/>
                  </a:lnTo>
                  <a:lnTo>
                    <a:pt x="106628" y="1616125"/>
                  </a:lnTo>
                  <a:lnTo>
                    <a:pt x="100600" y="1613271"/>
                  </a:lnTo>
                  <a:lnTo>
                    <a:pt x="94256" y="1610417"/>
                  </a:lnTo>
                  <a:lnTo>
                    <a:pt x="89180" y="1607563"/>
                  </a:lnTo>
                  <a:lnTo>
                    <a:pt x="83788" y="1604709"/>
                  </a:lnTo>
                  <a:lnTo>
                    <a:pt x="79029" y="1601220"/>
                  </a:lnTo>
                  <a:lnTo>
                    <a:pt x="74906" y="1597732"/>
                  </a:lnTo>
                  <a:lnTo>
                    <a:pt x="70782" y="1594243"/>
                  </a:lnTo>
                  <a:lnTo>
                    <a:pt x="67292" y="1590438"/>
                  </a:lnTo>
                  <a:lnTo>
                    <a:pt x="64120" y="1586632"/>
                  </a:lnTo>
                  <a:lnTo>
                    <a:pt x="60948" y="1582827"/>
                  </a:lnTo>
                  <a:lnTo>
                    <a:pt x="58410" y="1578704"/>
                  </a:lnTo>
                  <a:lnTo>
                    <a:pt x="56190" y="1574581"/>
                  </a:lnTo>
                  <a:lnTo>
                    <a:pt x="53969" y="1570776"/>
                  </a:lnTo>
                  <a:lnTo>
                    <a:pt x="52383" y="1566019"/>
                  </a:lnTo>
                  <a:lnTo>
                    <a:pt x="51114" y="1561896"/>
                  </a:lnTo>
                  <a:lnTo>
                    <a:pt x="49528" y="1557456"/>
                  </a:lnTo>
                  <a:lnTo>
                    <a:pt x="48894" y="1552699"/>
                  </a:lnTo>
                  <a:lnTo>
                    <a:pt x="48259" y="1548260"/>
                  </a:lnTo>
                  <a:lnTo>
                    <a:pt x="47625" y="1543503"/>
                  </a:lnTo>
                  <a:lnTo>
                    <a:pt x="47625" y="1539063"/>
                  </a:lnTo>
                  <a:lnTo>
                    <a:pt x="47625" y="1534306"/>
                  </a:lnTo>
                  <a:lnTo>
                    <a:pt x="47942" y="1529549"/>
                  </a:lnTo>
                  <a:lnTo>
                    <a:pt x="48259" y="1524792"/>
                  </a:lnTo>
                  <a:lnTo>
                    <a:pt x="49845" y="1515278"/>
                  </a:lnTo>
                  <a:lnTo>
                    <a:pt x="52383" y="1505447"/>
                  </a:lnTo>
                  <a:lnTo>
                    <a:pt x="54921" y="1495933"/>
                  </a:lnTo>
                  <a:lnTo>
                    <a:pt x="58410" y="1486419"/>
                  </a:lnTo>
                  <a:lnTo>
                    <a:pt x="61900" y="1477223"/>
                  </a:lnTo>
                  <a:lnTo>
                    <a:pt x="66341" y="1468026"/>
                  </a:lnTo>
                  <a:lnTo>
                    <a:pt x="70465" y="1459146"/>
                  </a:lnTo>
                  <a:lnTo>
                    <a:pt x="75223" y="1450584"/>
                  </a:lnTo>
                  <a:lnTo>
                    <a:pt x="79664" y="1442655"/>
                  </a:lnTo>
                  <a:lnTo>
                    <a:pt x="84422" y="1434727"/>
                  </a:lnTo>
                  <a:lnTo>
                    <a:pt x="93622" y="1420773"/>
                  </a:lnTo>
                  <a:lnTo>
                    <a:pt x="101869" y="1409040"/>
                  </a:lnTo>
                  <a:lnTo>
                    <a:pt x="108848" y="1400160"/>
                  </a:lnTo>
                  <a:lnTo>
                    <a:pt x="114875" y="1392232"/>
                  </a:lnTo>
                  <a:lnTo>
                    <a:pt x="140888" y="1390646"/>
                  </a:lnTo>
                  <a:lnTo>
                    <a:pt x="166582" y="1389378"/>
                  </a:lnTo>
                  <a:lnTo>
                    <a:pt x="191326" y="1388426"/>
                  </a:lnTo>
                  <a:lnTo>
                    <a:pt x="215434" y="1387792"/>
                  </a:lnTo>
                  <a:lnTo>
                    <a:pt x="238591" y="1387475"/>
                  </a:lnTo>
                  <a:close/>
                  <a:moveTo>
                    <a:pt x="220197" y="1096962"/>
                  </a:moveTo>
                  <a:lnTo>
                    <a:pt x="246252" y="1096962"/>
                  </a:lnTo>
                  <a:lnTo>
                    <a:pt x="271989" y="1097280"/>
                  </a:lnTo>
                  <a:lnTo>
                    <a:pt x="296773" y="1097918"/>
                  </a:lnTo>
                  <a:lnTo>
                    <a:pt x="320604" y="1098874"/>
                  </a:lnTo>
                  <a:lnTo>
                    <a:pt x="343799" y="1099829"/>
                  </a:lnTo>
                  <a:lnTo>
                    <a:pt x="366677" y="1101422"/>
                  </a:lnTo>
                  <a:lnTo>
                    <a:pt x="388601" y="1103015"/>
                  </a:lnTo>
                  <a:lnTo>
                    <a:pt x="409890" y="1104927"/>
                  </a:lnTo>
                  <a:lnTo>
                    <a:pt x="429908" y="1107157"/>
                  </a:lnTo>
                  <a:lnTo>
                    <a:pt x="449926" y="1109706"/>
                  </a:lnTo>
                  <a:lnTo>
                    <a:pt x="469308" y="1112255"/>
                  </a:lnTo>
                  <a:lnTo>
                    <a:pt x="487737" y="1114804"/>
                  </a:lnTo>
                  <a:lnTo>
                    <a:pt x="505849" y="1117990"/>
                  </a:lnTo>
                  <a:lnTo>
                    <a:pt x="523007" y="1121176"/>
                  </a:lnTo>
                  <a:lnTo>
                    <a:pt x="539848" y="1124362"/>
                  </a:lnTo>
                  <a:lnTo>
                    <a:pt x="555735" y="1127867"/>
                  </a:lnTo>
                  <a:lnTo>
                    <a:pt x="571622" y="1131691"/>
                  </a:lnTo>
                  <a:lnTo>
                    <a:pt x="586556" y="1135514"/>
                  </a:lnTo>
                  <a:lnTo>
                    <a:pt x="600854" y="1139019"/>
                  </a:lnTo>
                  <a:lnTo>
                    <a:pt x="614517" y="1143479"/>
                  </a:lnTo>
                  <a:lnTo>
                    <a:pt x="627545" y="1147302"/>
                  </a:lnTo>
                  <a:lnTo>
                    <a:pt x="640255" y="1151444"/>
                  </a:lnTo>
                  <a:lnTo>
                    <a:pt x="652964" y="1155905"/>
                  </a:lnTo>
                  <a:lnTo>
                    <a:pt x="664403" y="1160366"/>
                  </a:lnTo>
                  <a:lnTo>
                    <a:pt x="675524" y="1164826"/>
                  </a:lnTo>
                  <a:lnTo>
                    <a:pt x="686010" y="1169287"/>
                  </a:lnTo>
                  <a:lnTo>
                    <a:pt x="696178" y="1173747"/>
                  </a:lnTo>
                  <a:lnTo>
                    <a:pt x="706028" y="1178526"/>
                  </a:lnTo>
                  <a:lnTo>
                    <a:pt x="715242" y="1182987"/>
                  </a:lnTo>
                  <a:lnTo>
                    <a:pt x="724139" y="1187766"/>
                  </a:lnTo>
                  <a:lnTo>
                    <a:pt x="732400" y="1192227"/>
                  </a:lnTo>
                  <a:lnTo>
                    <a:pt x="740344" y="1196687"/>
                  </a:lnTo>
                  <a:lnTo>
                    <a:pt x="747970" y="1201466"/>
                  </a:lnTo>
                  <a:lnTo>
                    <a:pt x="761315" y="1210388"/>
                  </a:lnTo>
                  <a:lnTo>
                    <a:pt x="773707" y="1218990"/>
                  </a:lnTo>
                  <a:lnTo>
                    <a:pt x="784193" y="1227593"/>
                  </a:lnTo>
                  <a:lnTo>
                    <a:pt x="793407" y="1235558"/>
                  </a:lnTo>
                  <a:lnTo>
                    <a:pt x="801033" y="1242886"/>
                  </a:lnTo>
                  <a:lnTo>
                    <a:pt x="808024" y="1250214"/>
                  </a:lnTo>
                  <a:lnTo>
                    <a:pt x="813425" y="1256268"/>
                  </a:lnTo>
                  <a:lnTo>
                    <a:pt x="817874" y="1262003"/>
                  </a:lnTo>
                  <a:lnTo>
                    <a:pt x="821369" y="1266782"/>
                  </a:lnTo>
                  <a:lnTo>
                    <a:pt x="823593" y="1270605"/>
                  </a:lnTo>
                  <a:lnTo>
                    <a:pt x="825817" y="1273473"/>
                  </a:lnTo>
                  <a:lnTo>
                    <a:pt x="827088" y="1276021"/>
                  </a:lnTo>
                  <a:lnTo>
                    <a:pt x="827088" y="1280163"/>
                  </a:lnTo>
                  <a:lnTo>
                    <a:pt x="827088" y="1283987"/>
                  </a:lnTo>
                  <a:lnTo>
                    <a:pt x="826770" y="1287810"/>
                  </a:lnTo>
                  <a:lnTo>
                    <a:pt x="826135" y="1291633"/>
                  </a:lnTo>
                  <a:lnTo>
                    <a:pt x="824864" y="1295138"/>
                  </a:lnTo>
                  <a:lnTo>
                    <a:pt x="823911" y="1298643"/>
                  </a:lnTo>
                  <a:lnTo>
                    <a:pt x="822640" y="1301829"/>
                  </a:lnTo>
                  <a:lnTo>
                    <a:pt x="821051" y="1305334"/>
                  </a:lnTo>
                  <a:lnTo>
                    <a:pt x="819145" y="1308520"/>
                  </a:lnTo>
                  <a:lnTo>
                    <a:pt x="816920" y="1311387"/>
                  </a:lnTo>
                  <a:lnTo>
                    <a:pt x="814696" y="1314892"/>
                  </a:lnTo>
                  <a:lnTo>
                    <a:pt x="811836" y="1317441"/>
                  </a:lnTo>
                  <a:lnTo>
                    <a:pt x="808977" y="1320308"/>
                  </a:lnTo>
                  <a:lnTo>
                    <a:pt x="806117" y="1322857"/>
                  </a:lnTo>
                  <a:lnTo>
                    <a:pt x="802622" y="1325406"/>
                  </a:lnTo>
                  <a:lnTo>
                    <a:pt x="799127" y="1328274"/>
                  </a:lnTo>
                  <a:lnTo>
                    <a:pt x="791501" y="1333053"/>
                  </a:lnTo>
                  <a:lnTo>
                    <a:pt x="782922" y="1337514"/>
                  </a:lnTo>
                  <a:lnTo>
                    <a:pt x="773389" y="1341655"/>
                  </a:lnTo>
                  <a:lnTo>
                    <a:pt x="763222" y="1345479"/>
                  </a:lnTo>
                  <a:lnTo>
                    <a:pt x="752418" y="1348984"/>
                  </a:lnTo>
                  <a:lnTo>
                    <a:pt x="740980" y="1352170"/>
                  </a:lnTo>
                  <a:lnTo>
                    <a:pt x="728905" y="1355037"/>
                  </a:lnTo>
                  <a:lnTo>
                    <a:pt x="716196" y="1357586"/>
                  </a:lnTo>
                  <a:lnTo>
                    <a:pt x="702850" y="1359816"/>
                  </a:lnTo>
                  <a:lnTo>
                    <a:pt x="688870" y="1362365"/>
                  </a:lnTo>
                  <a:lnTo>
                    <a:pt x="674253" y="1363958"/>
                  </a:lnTo>
                  <a:lnTo>
                    <a:pt x="659637" y="1365551"/>
                  </a:lnTo>
                  <a:lnTo>
                    <a:pt x="644385" y="1366826"/>
                  </a:lnTo>
                  <a:lnTo>
                    <a:pt x="628498" y="1367782"/>
                  </a:lnTo>
                  <a:lnTo>
                    <a:pt x="612611" y="1368737"/>
                  </a:lnTo>
                  <a:lnTo>
                    <a:pt x="596088" y="1369056"/>
                  </a:lnTo>
                  <a:lnTo>
                    <a:pt x="579248" y="1369693"/>
                  </a:lnTo>
                  <a:lnTo>
                    <a:pt x="562407" y="1370012"/>
                  </a:lnTo>
                  <a:lnTo>
                    <a:pt x="528091" y="1369693"/>
                  </a:lnTo>
                  <a:lnTo>
                    <a:pt x="492821" y="1369056"/>
                  </a:lnTo>
                  <a:lnTo>
                    <a:pt x="457234" y="1367782"/>
                  </a:lnTo>
                  <a:lnTo>
                    <a:pt x="421964" y="1365870"/>
                  </a:lnTo>
                  <a:lnTo>
                    <a:pt x="386377" y="1363640"/>
                  </a:lnTo>
                  <a:lnTo>
                    <a:pt x="351743" y="1360772"/>
                  </a:lnTo>
                  <a:lnTo>
                    <a:pt x="317744" y="1358223"/>
                  </a:lnTo>
                  <a:lnTo>
                    <a:pt x="284699" y="1355037"/>
                  </a:lnTo>
                  <a:lnTo>
                    <a:pt x="253242" y="1351851"/>
                  </a:lnTo>
                  <a:lnTo>
                    <a:pt x="223057" y="1348346"/>
                  </a:lnTo>
                  <a:lnTo>
                    <a:pt x="195413" y="1345160"/>
                  </a:lnTo>
                  <a:lnTo>
                    <a:pt x="146480" y="1339107"/>
                  </a:lnTo>
                  <a:lnTo>
                    <a:pt x="108986" y="1334009"/>
                  </a:lnTo>
                  <a:lnTo>
                    <a:pt x="75941" y="1329230"/>
                  </a:lnTo>
                  <a:lnTo>
                    <a:pt x="67997" y="1326681"/>
                  </a:lnTo>
                  <a:lnTo>
                    <a:pt x="60689" y="1323813"/>
                  </a:lnTo>
                  <a:lnTo>
                    <a:pt x="54016" y="1321264"/>
                  </a:lnTo>
                  <a:lnTo>
                    <a:pt x="47661" y="1318078"/>
                  </a:lnTo>
                  <a:lnTo>
                    <a:pt x="41942" y="1315211"/>
                  </a:lnTo>
                  <a:lnTo>
                    <a:pt x="36223" y="1311706"/>
                  </a:lnTo>
                  <a:lnTo>
                    <a:pt x="31456" y="1308201"/>
                  </a:lnTo>
                  <a:lnTo>
                    <a:pt x="26690" y="1305015"/>
                  </a:lnTo>
                  <a:lnTo>
                    <a:pt x="22560" y="1300873"/>
                  </a:lnTo>
                  <a:lnTo>
                    <a:pt x="18747" y="1297368"/>
                  </a:lnTo>
                  <a:lnTo>
                    <a:pt x="15251" y="1293545"/>
                  </a:lnTo>
                  <a:lnTo>
                    <a:pt x="12392" y="1289085"/>
                  </a:lnTo>
                  <a:lnTo>
                    <a:pt x="9532" y="1285261"/>
                  </a:lnTo>
                  <a:lnTo>
                    <a:pt x="7308" y="1281119"/>
                  </a:lnTo>
                  <a:lnTo>
                    <a:pt x="5401" y="1276659"/>
                  </a:lnTo>
                  <a:lnTo>
                    <a:pt x="3495" y="1272198"/>
                  </a:lnTo>
                  <a:lnTo>
                    <a:pt x="2224" y="1267738"/>
                  </a:lnTo>
                  <a:lnTo>
                    <a:pt x="1271" y="1263277"/>
                  </a:lnTo>
                  <a:lnTo>
                    <a:pt x="635" y="1258816"/>
                  </a:lnTo>
                  <a:lnTo>
                    <a:pt x="317" y="1253719"/>
                  </a:lnTo>
                  <a:lnTo>
                    <a:pt x="0" y="1249258"/>
                  </a:lnTo>
                  <a:lnTo>
                    <a:pt x="0" y="1244479"/>
                  </a:lnTo>
                  <a:lnTo>
                    <a:pt x="317" y="1239700"/>
                  </a:lnTo>
                  <a:lnTo>
                    <a:pt x="953" y="1234921"/>
                  </a:lnTo>
                  <a:lnTo>
                    <a:pt x="1588" y="1230141"/>
                  </a:lnTo>
                  <a:lnTo>
                    <a:pt x="2542" y="1225362"/>
                  </a:lnTo>
                  <a:lnTo>
                    <a:pt x="5401" y="1215804"/>
                  </a:lnTo>
                  <a:lnTo>
                    <a:pt x="8579" y="1205927"/>
                  </a:lnTo>
                  <a:lnTo>
                    <a:pt x="12074" y="1196369"/>
                  </a:lnTo>
                  <a:lnTo>
                    <a:pt x="16840" y="1187448"/>
                  </a:lnTo>
                  <a:lnTo>
                    <a:pt x="21289" y="1178208"/>
                  </a:lnTo>
                  <a:lnTo>
                    <a:pt x="26373" y="1168968"/>
                  </a:lnTo>
                  <a:lnTo>
                    <a:pt x="31774" y="1160366"/>
                  </a:lnTo>
                  <a:lnTo>
                    <a:pt x="36858" y="1152400"/>
                  </a:lnTo>
                  <a:lnTo>
                    <a:pt x="42577" y="1144435"/>
                  </a:lnTo>
                  <a:lnTo>
                    <a:pt x="47661" y="1137107"/>
                  </a:lnTo>
                  <a:lnTo>
                    <a:pt x="53063" y="1130416"/>
                  </a:lnTo>
                  <a:lnTo>
                    <a:pt x="62595" y="1118627"/>
                  </a:lnTo>
                  <a:lnTo>
                    <a:pt x="70221" y="1109706"/>
                  </a:lnTo>
                  <a:lnTo>
                    <a:pt x="77529" y="1101741"/>
                  </a:lnTo>
                  <a:lnTo>
                    <a:pt x="107397" y="1100148"/>
                  </a:lnTo>
                  <a:lnTo>
                    <a:pt x="136948" y="1098874"/>
                  </a:lnTo>
                  <a:lnTo>
                    <a:pt x="165227" y="1097918"/>
                  </a:lnTo>
                  <a:lnTo>
                    <a:pt x="193189" y="1097280"/>
                  </a:lnTo>
                  <a:lnTo>
                    <a:pt x="220197" y="1096962"/>
                  </a:lnTo>
                  <a:close/>
                  <a:moveTo>
                    <a:pt x="441326" y="742950"/>
                  </a:moveTo>
                  <a:lnTo>
                    <a:pt x="460693" y="742950"/>
                  </a:lnTo>
                  <a:lnTo>
                    <a:pt x="479108" y="743267"/>
                  </a:lnTo>
                  <a:lnTo>
                    <a:pt x="497206" y="744220"/>
                  </a:lnTo>
                  <a:lnTo>
                    <a:pt x="514668" y="745490"/>
                  </a:lnTo>
                  <a:lnTo>
                    <a:pt x="531178" y="747712"/>
                  </a:lnTo>
                  <a:lnTo>
                    <a:pt x="547688" y="749935"/>
                  </a:lnTo>
                  <a:lnTo>
                    <a:pt x="563246" y="752475"/>
                  </a:lnTo>
                  <a:lnTo>
                    <a:pt x="578486" y="755332"/>
                  </a:lnTo>
                  <a:lnTo>
                    <a:pt x="593408" y="758507"/>
                  </a:lnTo>
                  <a:lnTo>
                    <a:pt x="607378" y="762635"/>
                  </a:lnTo>
                  <a:lnTo>
                    <a:pt x="620713" y="766445"/>
                  </a:lnTo>
                  <a:lnTo>
                    <a:pt x="633731" y="770890"/>
                  </a:lnTo>
                  <a:lnTo>
                    <a:pt x="646431" y="775335"/>
                  </a:lnTo>
                  <a:lnTo>
                    <a:pt x="658496" y="780097"/>
                  </a:lnTo>
                  <a:lnTo>
                    <a:pt x="669926" y="785495"/>
                  </a:lnTo>
                  <a:lnTo>
                    <a:pt x="681038" y="790575"/>
                  </a:lnTo>
                  <a:lnTo>
                    <a:pt x="691833" y="796290"/>
                  </a:lnTo>
                  <a:lnTo>
                    <a:pt x="701993" y="801687"/>
                  </a:lnTo>
                  <a:lnTo>
                    <a:pt x="711836" y="807720"/>
                  </a:lnTo>
                  <a:lnTo>
                    <a:pt x="721361" y="813752"/>
                  </a:lnTo>
                  <a:lnTo>
                    <a:pt x="729933" y="819785"/>
                  </a:lnTo>
                  <a:lnTo>
                    <a:pt x="738506" y="825817"/>
                  </a:lnTo>
                  <a:lnTo>
                    <a:pt x="746443" y="832167"/>
                  </a:lnTo>
                  <a:lnTo>
                    <a:pt x="754063" y="838517"/>
                  </a:lnTo>
                  <a:lnTo>
                    <a:pt x="761366" y="844867"/>
                  </a:lnTo>
                  <a:lnTo>
                    <a:pt x="768351" y="851217"/>
                  </a:lnTo>
                  <a:lnTo>
                    <a:pt x="774383" y="857567"/>
                  </a:lnTo>
                  <a:lnTo>
                    <a:pt x="780733" y="864235"/>
                  </a:lnTo>
                  <a:lnTo>
                    <a:pt x="786448" y="870267"/>
                  </a:lnTo>
                  <a:lnTo>
                    <a:pt x="791846" y="876617"/>
                  </a:lnTo>
                  <a:lnTo>
                    <a:pt x="796926" y="882650"/>
                  </a:lnTo>
                  <a:lnTo>
                    <a:pt x="805816" y="894715"/>
                  </a:lnTo>
                  <a:lnTo>
                    <a:pt x="813753" y="906145"/>
                  </a:lnTo>
                  <a:lnTo>
                    <a:pt x="820421" y="916622"/>
                  </a:lnTo>
                  <a:lnTo>
                    <a:pt x="826136" y="926465"/>
                  </a:lnTo>
                  <a:lnTo>
                    <a:pt x="830581" y="935355"/>
                  </a:lnTo>
                  <a:lnTo>
                    <a:pt x="833756" y="942657"/>
                  </a:lnTo>
                  <a:lnTo>
                    <a:pt x="836613" y="949007"/>
                  </a:lnTo>
                  <a:lnTo>
                    <a:pt x="838518" y="953452"/>
                  </a:lnTo>
                  <a:lnTo>
                    <a:pt x="839788" y="957262"/>
                  </a:lnTo>
                  <a:lnTo>
                    <a:pt x="839788" y="962342"/>
                  </a:lnTo>
                  <a:lnTo>
                    <a:pt x="839788" y="966787"/>
                  </a:lnTo>
                  <a:lnTo>
                    <a:pt x="839471" y="971867"/>
                  </a:lnTo>
                  <a:lnTo>
                    <a:pt x="838836" y="976312"/>
                  </a:lnTo>
                  <a:lnTo>
                    <a:pt x="838201" y="980757"/>
                  </a:lnTo>
                  <a:lnTo>
                    <a:pt x="837248" y="985202"/>
                  </a:lnTo>
                  <a:lnTo>
                    <a:pt x="835978" y="989012"/>
                  </a:lnTo>
                  <a:lnTo>
                    <a:pt x="834073" y="993457"/>
                  </a:lnTo>
                  <a:lnTo>
                    <a:pt x="832168" y="997267"/>
                  </a:lnTo>
                  <a:lnTo>
                    <a:pt x="830263" y="1001077"/>
                  </a:lnTo>
                  <a:lnTo>
                    <a:pt x="828041" y="1004887"/>
                  </a:lnTo>
                  <a:lnTo>
                    <a:pt x="825818" y="1008380"/>
                  </a:lnTo>
                  <a:lnTo>
                    <a:pt x="822643" y="1011872"/>
                  </a:lnTo>
                  <a:lnTo>
                    <a:pt x="819786" y="1015365"/>
                  </a:lnTo>
                  <a:lnTo>
                    <a:pt x="816928" y="1018540"/>
                  </a:lnTo>
                  <a:lnTo>
                    <a:pt x="813753" y="1021715"/>
                  </a:lnTo>
                  <a:lnTo>
                    <a:pt x="809943" y="1024572"/>
                  </a:lnTo>
                  <a:lnTo>
                    <a:pt x="806133" y="1027747"/>
                  </a:lnTo>
                  <a:lnTo>
                    <a:pt x="802323" y="1030605"/>
                  </a:lnTo>
                  <a:lnTo>
                    <a:pt x="798196" y="1033145"/>
                  </a:lnTo>
                  <a:lnTo>
                    <a:pt x="789306" y="1038542"/>
                  </a:lnTo>
                  <a:lnTo>
                    <a:pt x="780098" y="1042987"/>
                  </a:lnTo>
                  <a:lnTo>
                    <a:pt x="769938" y="1047115"/>
                  </a:lnTo>
                  <a:lnTo>
                    <a:pt x="758826" y="1051242"/>
                  </a:lnTo>
                  <a:lnTo>
                    <a:pt x="747396" y="1054735"/>
                  </a:lnTo>
                  <a:lnTo>
                    <a:pt x="735648" y="1057910"/>
                  </a:lnTo>
                  <a:lnTo>
                    <a:pt x="722948" y="1061085"/>
                  </a:lnTo>
                  <a:lnTo>
                    <a:pt x="709931" y="1063625"/>
                  </a:lnTo>
                  <a:lnTo>
                    <a:pt x="696278" y="1065530"/>
                  </a:lnTo>
                  <a:lnTo>
                    <a:pt x="682308" y="1067435"/>
                  </a:lnTo>
                  <a:lnTo>
                    <a:pt x="668021" y="1069022"/>
                  </a:lnTo>
                  <a:lnTo>
                    <a:pt x="653098" y="1070292"/>
                  </a:lnTo>
                  <a:lnTo>
                    <a:pt x="637858" y="1071245"/>
                  </a:lnTo>
                  <a:lnTo>
                    <a:pt x="622618" y="1072515"/>
                  </a:lnTo>
                  <a:lnTo>
                    <a:pt x="607061" y="1072832"/>
                  </a:lnTo>
                  <a:lnTo>
                    <a:pt x="590868" y="1073150"/>
                  </a:lnTo>
                  <a:lnTo>
                    <a:pt x="574676" y="1073150"/>
                  </a:lnTo>
                  <a:lnTo>
                    <a:pt x="558166" y="1073150"/>
                  </a:lnTo>
                  <a:lnTo>
                    <a:pt x="525463" y="1072197"/>
                  </a:lnTo>
                  <a:lnTo>
                    <a:pt x="492126" y="1070292"/>
                  </a:lnTo>
                  <a:lnTo>
                    <a:pt x="458471" y="1068070"/>
                  </a:lnTo>
                  <a:lnTo>
                    <a:pt x="425451" y="1065530"/>
                  </a:lnTo>
                  <a:lnTo>
                    <a:pt x="392431" y="1062355"/>
                  </a:lnTo>
                  <a:lnTo>
                    <a:pt x="360681" y="1058545"/>
                  </a:lnTo>
                  <a:lnTo>
                    <a:pt x="329883" y="1054735"/>
                  </a:lnTo>
                  <a:lnTo>
                    <a:pt x="300038" y="1050925"/>
                  </a:lnTo>
                  <a:lnTo>
                    <a:pt x="272098" y="1046480"/>
                  </a:lnTo>
                  <a:lnTo>
                    <a:pt x="245746" y="1042670"/>
                  </a:lnTo>
                  <a:lnTo>
                    <a:pt x="199708" y="1034732"/>
                  </a:lnTo>
                  <a:lnTo>
                    <a:pt x="164148" y="1028700"/>
                  </a:lnTo>
                  <a:lnTo>
                    <a:pt x="141288" y="1023937"/>
                  </a:lnTo>
                  <a:lnTo>
                    <a:pt x="133351" y="1022350"/>
                  </a:lnTo>
                  <a:lnTo>
                    <a:pt x="126048" y="1019492"/>
                  </a:lnTo>
                  <a:lnTo>
                    <a:pt x="119380" y="1016635"/>
                  </a:lnTo>
                  <a:lnTo>
                    <a:pt x="112713" y="1013142"/>
                  </a:lnTo>
                  <a:lnTo>
                    <a:pt x="106680" y="1009650"/>
                  </a:lnTo>
                  <a:lnTo>
                    <a:pt x="101283" y="1006475"/>
                  </a:lnTo>
                  <a:lnTo>
                    <a:pt x="95885" y="1002665"/>
                  </a:lnTo>
                  <a:lnTo>
                    <a:pt x="91440" y="998855"/>
                  </a:lnTo>
                  <a:lnTo>
                    <a:pt x="86995" y="995045"/>
                  </a:lnTo>
                  <a:lnTo>
                    <a:pt x="82868" y="991235"/>
                  </a:lnTo>
                  <a:lnTo>
                    <a:pt x="79375" y="987107"/>
                  </a:lnTo>
                  <a:lnTo>
                    <a:pt x="76200" y="982980"/>
                  </a:lnTo>
                  <a:lnTo>
                    <a:pt x="73660" y="978535"/>
                  </a:lnTo>
                  <a:lnTo>
                    <a:pt x="70803" y="974407"/>
                  </a:lnTo>
                  <a:lnTo>
                    <a:pt x="68580" y="970280"/>
                  </a:lnTo>
                  <a:lnTo>
                    <a:pt x="66993" y="965517"/>
                  </a:lnTo>
                  <a:lnTo>
                    <a:pt x="65405" y="961390"/>
                  </a:lnTo>
                  <a:lnTo>
                    <a:pt x="64135" y="956945"/>
                  </a:lnTo>
                  <a:lnTo>
                    <a:pt x="63183" y="952182"/>
                  </a:lnTo>
                  <a:lnTo>
                    <a:pt x="62548" y="947737"/>
                  </a:lnTo>
                  <a:lnTo>
                    <a:pt x="61913" y="942975"/>
                  </a:lnTo>
                  <a:lnTo>
                    <a:pt x="61913" y="938212"/>
                  </a:lnTo>
                  <a:lnTo>
                    <a:pt x="61913" y="933767"/>
                  </a:lnTo>
                  <a:lnTo>
                    <a:pt x="62230" y="929005"/>
                  </a:lnTo>
                  <a:lnTo>
                    <a:pt x="62548" y="924242"/>
                  </a:lnTo>
                  <a:lnTo>
                    <a:pt x="63183" y="919480"/>
                  </a:lnTo>
                  <a:lnTo>
                    <a:pt x="64135" y="915035"/>
                  </a:lnTo>
                  <a:lnTo>
                    <a:pt x="66358" y="905510"/>
                  </a:lnTo>
                  <a:lnTo>
                    <a:pt x="69215" y="896302"/>
                  </a:lnTo>
                  <a:lnTo>
                    <a:pt x="72708" y="887412"/>
                  </a:lnTo>
                  <a:lnTo>
                    <a:pt x="76835" y="878205"/>
                  </a:lnTo>
                  <a:lnTo>
                    <a:pt x="81280" y="869315"/>
                  </a:lnTo>
                  <a:lnTo>
                    <a:pt x="86043" y="860742"/>
                  </a:lnTo>
                  <a:lnTo>
                    <a:pt x="90805" y="853122"/>
                  </a:lnTo>
                  <a:lnTo>
                    <a:pt x="95568" y="845185"/>
                  </a:lnTo>
                  <a:lnTo>
                    <a:pt x="100965" y="837565"/>
                  </a:lnTo>
                  <a:lnTo>
                    <a:pt x="105728" y="830897"/>
                  </a:lnTo>
                  <a:lnTo>
                    <a:pt x="110808" y="824547"/>
                  </a:lnTo>
                  <a:lnTo>
                    <a:pt x="119698" y="813435"/>
                  </a:lnTo>
                  <a:lnTo>
                    <a:pt x="126683" y="805497"/>
                  </a:lnTo>
                  <a:lnTo>
                    <a:pt x="133351" y="798195"/>
                  </a:lnTo>
                  <a:lnTo>
                    <a:pt x="160973" y="789622"/>
                  </a:lnTo>
                  <a:lnTo>
                    <a:pt x="187961" y="782320"/>
                  </a:lnTo>
                  <a:lnTo>
                    <a:pt x="214631" y="775335"/>
                  </a:lnTo>
                  <a:lnTo>
                    <a:pt x="240348" y="768985"/>
                  </a:lnTo>
                  <a:lnTo>
                    <a:pt x="265113" y="763905"/>
                  </a:lnTo>
                  <a:lnTo>
                    <a:pt x="289561" y="759142"/>
                  </a:lnTo>
                  <a:lnTo>
                    <a:pt x="313056" y="754697"/>
                  </a:lnTo>
                  <a:lnTo>
                    <a:pt x="336233" y="751522"/>
                  </a:lnTo>
                  <a:lnTo>
                    <a:pt x="358458" y="748665"/>
                  </a:lnTo>
                  <a:lnTo>
                    <a:pt x="380048" y="746125"/>
                  </a:lnTo>
                  <a:lnTo>
                    <a:pt x="401321" y="744537"/>
                  </a:lnTo>
                  <a:lnTo>
                    <a:pt x="421641" y="743585"/>
                  </a:lnTo>
                  <a:lnTo>
                    <a:pt x="441326" y="742950"/>
                  </a:lnTo>
                  <a:close/>
                  <a:moveTo>
                    <a:pt x="678926" y="0"/>
                  </a:moveTo>
                  <a:lnTo>
                    <a:pt x="688455" y="0"/>
                  </a:lnTo>
                  <a:lnTo>
                    <a:pt x="698620" y="0"/>
                  </a:lnTo>
                  <a:lnTo>
                    <a:pt x="708785" y="635"/>
                  </a:lnTo>
                  <a:lnTo>
                    <a:pt x="719903" y="1588"/>
                  </a:lnTo>
                  <a:lnTo>
                    <a:pt x="731020" y="3494"/>
                  </a:lnTo>
                  <a:lnTo>
                    <a:pt x="742138" y="6035"/>
                  </a:lnTo>
                  <a:lnTo>
                    <a:pt x="747856" y="7624"/>
                  </a:lnTo>
                  <a:lnTo>
                    <a:pt x="753573" y="9212"/>
                  </a:lnTo>
                  <a:lnTo>
                    <a:pt x="759291" y="11118"/>
                  </a:lnTo>
                  <a:lnTo>
                    <a:pt x="764691" y="13341"/>
                  </a:lnTo>
                  <a:lnTo>
                    <a:pt x="770409" y="15565"/>
                  </a:lnTo>
                  <a:lnTo>
                    <a:pt x="775809" y="18424"/>
                  </a:lnTo>
                  <a:lnTo>
                    <a:pt x="781527" y="21283"/>
                  </a:lnTo>
                  <a:lnTo>
                    <a:pt x="786927" y="24459"/>
                  </a:lnTo>
                  <a:lnTo>
                    <a:pt x="792327" y="27636"/>
                  </a:lnTo>
                  <a:lnTo>
                    <a:pt x="797727" y="31448"/>
                  </a:lnTo>
                  <a:lnTo>
                    <a:pt x="802809" y="35577"/>
                  </a:lnTo>
                  <a:lnTo>
                    <a:pt x="807892" y="40025"/>
                  </a:lnTo>
                  <a:lnTo>
                    <a:pt x="812656" y="44472"/>
                  </a:lnTo>
                  <a:lnTo>
                    <a:pt x="817739" y="49237"/>
                  </a:lnTo>
                  <a:lnTo>
                    <a:pt x="822186" y="54637"/>
                  </a:lnTo>
                  <a:lnTo>
                    <a:pt x="826950" y="60355"/>
                  </a:lnTo>
                  <a:lnTo>
                    <a:pt x="831080" y="66390"/>
                  </a:lnTo>
                  <a:lnTo>
                    <a:pt x="835209" y="72426"/>
                  </a:lnTo>
                  <a:lnTo>
                    <a:pt x="839339" y="79414"/>
                  </a:lnTo>
                  <a:lnTo>
                    <a:pt x="843151" y="86403"/>
                  </a:lnTo>
                  <a:lnTo>
                    <a:pt x="846645" y="93709"/>
                  </a:lnTo>
                  <a:lnTo>
                    <a:pt x="850139" y="101650"/>
                  </a:lnTo>
                  <a:lnTo>
                    <a:pt x="853315" y="110227"/>
                  </a:lnTo>
                  <a:lnTo>
                    <a:pt x="855857" y="118486"/>
                  </a:lnTo>
                  <a:lnTo>
                    <a:pt x="858398" y="127698"/>
                  </a:lnTo>
                  <a:lnTo>
                    <a:pt x="860939" y="137545"/>
                  </a:lnTo>
                  <a:lnTo>
                    <a:pt x="863163" y="147393"/>
                  </a:lnTo>
                  <a:lnTo>
                    <a:pt x="864751" y="158193"/>
                  </a:lnTo>
                  <a:lnTo>
                    <a:pt x="866021" y="168994"/>
                  </a:lnTo>
                  <a:lnTo>
                    <a:pt x="867292" y="180429"/>
                  </a:lnTo>
                  <a:lnTo>
                    <a:pt x="867927" y="192500"/>
                  </a:lnTo>
                  <a:lnTo>
                    <a:pt x="868563" y="204889"/>
                  </a:lnTo>
                  <a:lnTo>
                    <a:pt x="868563" y="217595"/>
                  </a:lnTo>
                  <a:lnTo>
                    <a:pt x="868245" y="230937"/>
                  </a:lnTo>
                  <a:lnTo>
                    <a:pt x="867610" y="268103"/>
                  </a:lnTo>
                  <a:lnTo>
                    <a:pt x="867610" y="303998"/>
                  </a:lnTo>
                  <a:lnTo>
                    <a:pt x="868245" y="337987"/>
                  </a:lnTo>
                  <a:lnTo>
                    <a:pt x="869516" y="371023"/>
                  </a:lnTo>
                  <a:lnTo>
                    <a:pt x="871739" y="402472"/>
                  </a:lnTo>
                  <a:lnTo>
                    <a:pt x="874280" y="432331"/>
                  </a:lnTo>
                  <a:lnTo>
                    <a:pt x="877457" y="461238"/>
                  </a:lnTo>
                  <a:lnTo>
                    <a:pt x="880951" y="488557"/>
                  </a:lnTo>
                  <a:lnTo>
                    <a:pt x="885716" y="514605"/>
                  </a:lnTo>
                  <a:lnTo>
                    <a:pt x="890163" y="539699"/>
                  </a:lnTo>
                  <a:lnTo>
                    <a:pt x="895563" y="563206"/>
                  </a:lnTo>
                  <a:lnTo>
                    <a:pt x="900963" y="586077"/>
                  </a:lnTo>
                  <a:lnTo>
                    <a:pt x="906998" y="607043"/>
                  </a:lnTo>
                  <a:lnTo>
                    <a:pt x="913033" y="627690"/>
                  </a:lnTo>
                  <a:lnTo>
                    <a:pt x="919386" y="647068"/>
                  </a:lnTo>
                  <a:lnTo>
                    <a:pt x="926057" y="665174"/>
                  </a:lnTo>
                  <a:lnTo>
                    <a:pt x="933045" y="682645"/>
                  </a:lnTo>
                  <a:lnTo>
                    <a:pt x="940034" y="698846"/>
                  </a:lnTo>
                  <a:lnTo>
                    <a:pt x="947022" y="714411"/>
                  </a:lnTo>
                  <a:lnTo>
                    <a:pt x="954645" y="729023"/>
                  </a:lnTo>
                  <a:lnTo>
                    <a:pt x="961634" y="742682"/>
                  </a:lnTo>
                  <a:lnTo>
                    <a:pt x="968940" y="755389"/>
                  </a:lnTo>
                  <a:lnTo>
                    <a:pt x="976246" y="767460"/>
                  </a:lnTo>
                  <a:lnTo>
                    <a:pt x="983234" y="778895"/>
                  </a:lnTo>
                  <a:lnTo>
                    <a:pt x="990540" y="789696"/>
                  </a:lnTo>
                  <a:lnTo>
                    <a:pt x="997211" y="799861"/>
                  </a:lnTo>
                  <a:lnTo>
                    <a:pt x="1010869" y="818285"/>
                  </a:lnTo>
                  <a:lnTo>
                    <a:pt x="1022940" y="833850"/>
                  </a:lnTo>
                  <a:lnTo>
                    <a:pt x="1033740" y="847827"/>
                  </a:lnTo>
                  <a:lnTo>
                    <a:pt x="1041999" y="859263"/>
                  </a:lnTo>
                  <a:lnTo>
                    <a:pt x="1050258" y="871334"/>
                  </a:lnTo>
                  <a:lnTo>
                    <a:pt x="1058517" y="883722"/>
                  </a:lnTo>
                  <a:lnTo>
                    <a:pt x="1066141" y="896746"/>
                  </a:lnTo>
                  <a:lnTo>
                    <a:pt x="1073764" y="911041"/>
                  </a:lnTo>
                  <a:lnTo>
                    <a:pt x="1080752" y="925653"/>
                  </a:lnTo>
                  <a:lnTo>
                    <a:pt x="1084247" y="933277"/>
                  </a:lnTo>
                  <a:lnTo>
                    <a:pt x="1087423" y="940900"/>
                  </a:lnTo>
                  <a:lnTo>
                    <a:pt x="1090282" y="949160"/>
                  </a:lnTo>
                  <a:lnTo>
                    <a:pt x="1093458" y="957736"/>
                  </a:lnTo>
                  <a:lnTo>
                    <a:pt x="1096317" y="966313"/>
                  </a:lnTo>
                  <a:lnTo>
                    <a:pt x="1098858" y="975207"/>
                  </a:lnTo>
                  <a:lnTo>
                    <a:pt x="1101400" y="984420"/>
                  </a:lnTo>
                  <a:lnTo>
                    <a:pt x="1104258" y="993949"/>
                  </a:lnTo>
                  <a:lnTo>
                    <a:pt x="1106482" y="1003797"/>
                  </a:lnTo>
                  <a:lnTo>
                    <a:pt x="1108388" y="1013962"/>
                  </a:lnTo>
                  <a:lnTo>
                    <a:pt x="1110294" y="1024127"/>
                  </a:lnTo>
                  <a:lnTo>
                    <a:pt x="1111882" y="1034927"/>
                  </a:lnTo>
                  <a:lnTo>
                    <a:pt x="1113470" y="1046045"/>
                  </a:lnTo>
                  <a:lnTo>
                    <a:pt x="1115376" y="1057798"/>
                  </a:lnTo>
                  <a:lnTo>
                    <a:pt x="1116329" y="1069552"/>
                  </a:lnTo>
                  <a:lnTo>
                    <a:pt x="1117282" y="1081623"/>
                  </a:lnTo>
                  <a:lnTo>
                    <a:pt x="1118235" y="1094329"/>
                  </a:lnTo>
                  <a:lnTo>
                    <a:pt x="1118553" y="1107670"/>
                  </a:lnTo>
                  <a:lnTo>
                    <a:pt x="1118870" y="1121012"/>
                  </a:lnTo>
                  <a:lnTo>
                    <a:pt x="1119188" y="1134671"/>
                  </a:lnTo>
                  <a:lnTo>
                    <a:pt x="1118870" y="1144201"/>
                  </a:lnTo>
                  <a:lnTo>
                    <a:pt x="1118553" y="1153413"/>
                  </a:lnTo>
                  <a:lnTo>
                    <a:pt x="1117600" y="1162308"/>
                  </a:lnTo>
                  <a:lnTo>
                    <a:pt x="1116329" y="1171837"/>
                  </a:lnTo>
                  <a:lnTo>
                    <a:pt x="1114741" y="1181367"/>
                  </a:lnTo>
                  <a:lnTo>
                    <a:pt x="1112517" y="1190579"/>
                  </a:lnTo>
                  <a:lnTo>
                    <a:pt x="1110611" y="1200426"/>
                  </a:lnTo>
                  <a:lnTo>
                    <a:pt x="1108388" y="1209638"/>
                  </a:lnTo>
                  <a:lnTo>
                    <a:pt x="1103305" y="1229333"/>
                  </a:lnTo>
                  <a:lnTo>
                    <a:pt x="1097270" y="1249663"/>
                  </a:lnTo>
                  <a:lnTo>
                    <a:pt x="1091553" y="1270946"/>
                  </a:lnTo>
                  <a:lnTo>
                    <a:pt x="1084882" y="1293182"/>
                  </a:lnTo>
                  <a:lnTo>
                    <a:pt x="1078529" y="1316371"/>
                  </a:lnTo>
                  <a:lnTo>
                    <a:pt x="1072811" y="1340831"/>
                  </a:lnTo>
                  <a:lnTo>
                    <a:pt x="1070270" y="1353537"/>
                  </a:lnTo>
                  <a:lnTo>
                    <a:pt x="1067411" y="1366879"/>
                  </a:lnTo>
                  <a:lnTo>
                    <a:pt x="1064870" y="1380220"/>
                  </a:lnTo>
                  <a:lnTo>
                    <a:pt x="1062646" y="1394197"/>
                  </a:lnTo>
                  <a:lnTo>
                    <a:pt x="1060740" y="1409127"/>
                  </a:lnTo>
                  <a:lnTo>
                    <a:pt x="1059152" y="1423739"/>
                  </a:lnTo>
                  <a:lnTo>
                    <a:pt x="1057564" y="1438987"/>
                  </a:lnTo>
                  <a:lnTo>
                    <a:pt x="1056611" y="1455187"/>
                  </a:lnTo>
                  <a:lnTo>
                    <a:pt x="1055340" y="1471388"/>
                  </a:lnTo>
                  <a:lnTo>
                    <a:pt x="1055023" y="1488224"/>
                  </a:lnTo>
                  <a:lnTo>
                    <a:pt x="1055023" y="1506013"/>
                  </a:lnTo>
                  <a:lnTo>
                    <a:pt x="1055340" y="1524437"/>
                  </a:lnTo>
                  <a:lnTo>
                    <a:pt x="1055658" y="1538731"/>
                  </a:lnTo>
                  <a:lnTo>
                    <a:pt x="1055658" y="1552708"/>
                  </a:lnTo>
                  <a:lnTo>
                    <a:pt x="1055340" y="1566368"/>
                  </a:lnTo>
                  <a:lnTo>
                    <a:pt x="1054705" y="1579709"/>
                  </a:lnTo>
                  <a:lnTo>
                    <a:pt x="1054070" y="1592733"/>
                  </a:lnTo>
                  <a:lnTo>
                    <a:pt x="1053117" y="1605757"/>
                  </a:lnTo>
                  <a:lnTo>
                    <a:pt x="1051846" y="1618146"/>
                  </a:lnTo>
                  <a:lnTo>
                    <a:pt x="1050258" y="1630217"/>
                  </a:lnTo>
                  <a:lnTo>
                    <a:pt x="1048670" y="1641970"/>
                  </a:lnTo>
                  <a:lnTo>
                    <a:pt x="1046446" y="1653406"/>
                  </a:lnTo>
                  <a:lnTo>
                    <a:pt x="1044223" y="1664524"/>
                  </a:lnTo>
                  <a:lnTo>
                    <a:pt x="1041681" y="1675324"/>
                  </a:lnTo>
                  <a:lnTo>
                    <a:pt x="1039140" y="1686125"/>
                  </a:lnTo>
                  <a:lnTo>
                    <a:pt x="1036599" y="1695972"/>
                  </a:lnTo>
                  <a:lnTo>
                    <a:pt x="1033740" y="1705819"/>
                  </a:lnTo>
                  <a:lnTo>
                    <a:pt x="1030246" y="1715667"/>
                  </a:lnTo>
                  <a:lnTo>
                    <a:pt x="1027070" y="1724879"/>
                  </a:lnTo>
                  <a:lnTo>
                    <a:pt x="1023893" y="1734091"/>
                  </a:lnTo>
                  <a:lnTo>
                    <a:pt x="1020081" y="1742668"/>
                  </a:lnTo>
                  <a:lnTo>
                    <a:pt x="1016587" y="1751244"/>
                  </a:lnTo>
                  <a:lnTo>
                    <a:pt x="1012775" y="1759503"/>
                  </a:lnTo>
                  <a:lnTo>
                    <a:pt x="1008646" y="1767445"/>
                  </a:lnTo>
                  <a:lnTo>
                    <a:pt x="1004834" y="1775069"/>
                  </a:lnTo>
                  <a:lnTo>
                    <a:pt x="1000705" y="1782375"/>
                  </a:lnTo>
                  <a:lnTo>
                    <a:pt x="996258" y="1789363"/>
                  </a:lnTo>
                  <a:lnTo>
                    <a:pt x="992128" y="1796352"/>
                  </a:lnTo>
                  <a:lnTo>
                    <a:pt x="983552" y="1809376"/>
                  </a:lnTo>
                  <a:lnTo>
                    <a:pt x="974657" y="1821447"/>
                  </a:lnTo>
                  <a:lnTo>
                    <a:pt x="965763" y="1832565"/>
                  </a:lnTo>
                  <a:lnTo>
                    <a:pt x="956869" y="1843047"/>
                  </a:lnTo>
                  <a:lnTo>
                    <a:pt x="947657" y="1852259"/>
                  </a:lnTo>
                  <a:lnTo>
                    <a:pt x="938763" y="1860836"/>
                  </a:lnTo>
                  <a:lnTo>
                    <a:pt x="930504" y="1868142"/>
                  </a:lnTo>
                  <a:lnTo>
                    <a:pt x="921928" y="1875448"/>
                  </a:lnTo>
                  <a:lnTo>
                    <a:pt x="913669" y="1881166"/>
                  </a:lnTo>
                  <a:lnTo>
                    <a:pt x="906363" y="1886884"/>
                  </a:lnTo>
                  <a:lnTo>
                    <a:pt x="899057" y="1891331"/>
                  </a:lnTo>
                  <a:lnTo>
                    <a:pt x="892386" y="1895461"/>
                  </a:lnTo>
                  <a:lnTo>
                    <a:pt x="886669" y="1898955"/>
                  </a:lnTo>
                  <a:lnTo>
                    <a:pt x="876821" y="1903720"/>
                  </a:lnTo>
                  <a:lnTo>
                    <a:pt x="870469" y="1906579"/>
                  </a:lnTo>
                  <a:lnTo>
                    <a:pt x="868563" y="1907532"/>
                  </a:lnTo>
                  <a:lnTo>
                    <a:pt x="856492" y="1909755"/>
                  </a:lnTo>
                  <a:lnTo>
                    <a:pt x="844104" y="1911979"/>
                  </a:lnTo>
                  <a:lnTo>
                    <a:pt x="818374" y="1915473"/>
                  </a:lnTo>
                  <a:lnTo>
                    <a:pt x="792962" y="1918967"/>
                  </a:lnTo>
                  <a:lnTo>
                    <a:pt x="768821" y="1921509"/>
                  </a:lnTo>
                  <a:lnTo>
                    <a:pt x="747856" y="1923415"/>
                  </a:lnTo>
                  <a:lnTo>
                    <a:pt x="731020" y="1924685"/>
                  </a:lnTo>
                  <a:lnTo>
                    <a:pt x="716091" y="1925638"/>
                  </a:lnTo>
                  <a:lnTo>
                    <a:pt x="725938" y="1918332"/>
                  </a:lnTo>
                  <a:lnTo>
                    <a:pt x="734832" y="1911026"/>
                  </a:lnTo>
                  <a:lnTo>
                    <a:pt x="742138" y="1903720"/>
                  </a:lnTo>
                  <a:lnTo>
                    <a:pt x="749126" y="1896731"/>
                  </a:lnTo>
                  <a:lnTo>
                    <a:pt x="754844" y="1889743"/>
                  </a:lnTo>
                  <a:lnTo>
                    <a:pt x="759926" y="1883072"/>
                  </a:lnTo>
                  <a:lnTo>
                    <a:pt x="764056" y="1876084"/>
                  </a:lnTo>
                  <a:lnTo>
                    <a:pt x="767868" y="1869413"/>
                  </a:lnTo>
                  <a:lnTo>
                    <a:pt x="770726" y="1863060"/>
                  </a:lnTo>
                  <a:lnTo>
                    <a:pt x="772632" y="1856389"/>
                  </a:lnTo>
                  <a:lnTo>
                    <a:pt x="774221" y="1850353"/>
                  </a:lnTo>
                  <a:lnTo>
                    <a:pt x="775491" y="1844000"/>
                  </a:lnTo>
                  <a:lnTo>
                    <a:pt x="776127" y="1837965"/>
                  </a:lnTo>
                  <a:lnTo>
                    <a:pt x="776444" y="1831612"/>
                  </a:lnTo>
                  <a:lnTo>
                    <a:pt x="776127" y="1825894"/>
                  </a:lnTo>
                  <a:lnTo>
                    <a:pt x="775809" y="1819858"/>
                  </a:lnTo>
                  <a:lnTo>
                    <a:pt x="775491" y="1814141"/>
                  </a:lnTo>
                  <a:lnTo>
                    <a:pt x="774538" y="1808423"/>
                  </a:lnTo>
                  <a:lnTo>
                    <a:pt x="772950" y="1796987"/>
                  </a:lnTo>
                  <a:lnTo>
                    <a:pt x="771044" y="1785869"/>
                  </a:lnTo>
                  <a:lnTo>
                    <a:pt x="769774" y="1775069"/>
                  </a:lnTo>
                  <a:lnTo>
                    <a:pt x="769456" y="1769986"/>
                  </a:lnTo>
                  <a:lnTo>
                    <a:pt x="769456" y="1764268"/>
                  </a:lnTo>
                  <a:lnTo>
                    <a:pt x="769774" y="1759186"/>
                  </a:lnTo>
                  <a:lnTo>
                    <a:pt x="770409" y="1753786"/>
                  </a:lnTo>
                  <a:lnTo>
                    <a:pt x="771362" y="1748385"/>
                  </a:lnTo>
                  <a:lnTo>
                    <a:pt x="772950" y="1742985"/>
                  </a:lnTo>
                  <a:lnTo>
                    <a:pt x="774856" y="1737903"/>
                  </a:lnTo>
                  <a:lnTo>
                    <a:pt x="777715" y="1732820"/>
                  </a:lnTo>
                  <a:lnTo>
                    <a:pt x="783432" y="1723608"/>
                  </a:lnTo>
                  <a:lnTo>
                    <a:pt x="789150" y="1715031"/>
                  </a:lnTo>
                  <a:lnTo>
                    <a:pt x="795503" y="1707090"/>
                  </a:lnTo>
                  <a:lnTo>
                    <a:pt x="801539" y="1699466"/>
                  </a:lnTo>
                  <a:lnTo>
                    <a:pt x="814245" y="1684854"/>
                  </a:lnTo>
                  <a:lnTo>
                    <a:pt x="826315" y="1671512"/>
                  </a:lnTo>
                  <a:lnTo>
                    <a:pt x="831715" y="1665159"/>
                  </a:lnTo>
                  <a:lnTo>
                    <a:pt x="837433" y="1658488"/>
                  </a:lnTo>
                  <a:lnTo>
                    <a:pt x="842198" y="1652135"/>
                  </a:lnTo>
                  <a:lnTo>
                    <a:pt x="846645" y="1645464"/>
                  </a:lnTo>
                  <a:lnTo>
                    <a:pt x="851092" y="1638476"/>
                  </a:lnTo>
                  <a:lnTo>
                    <a:pt x="854268" y="1631805"/>
                  </a:lnTo>
                  <a:lnTo>
                    <a:pt x="857127" y="1624816"/>
                  </a:lnTo>
                  <a:lnTo>
                    <a:pt x="858080" y="1621322"/>
                  </a:lnTo>
                  <a:lnTo>
                    <a:pt x="859033" y="1617510"/>
                  </a:lnTo>
                  <a:lnTo>
                    <a:pt x="860304" y="1612428"/>
                  </a:lnTo>
                  <a:lnTo>
                    <a:pt x="860621" y="1607663"/>
                  </a:lnTo>
                  <a:lnTo>
                    <a:pt x="860621" y="1602580"/>
                  </a:lnTo>
                  <a:lnTo>
                    <a:pt x="860304" y="1598133"/>
                  </a:lnTo>
                  <a:lnTo>
                    <a:pt x="859351" y="1593686"/>
                  </a:lnTo>
                  <a:lnTo>
                    <a:pt x="858080" y="1589239"/>
                  </a:lnTo>
                  <a:lnTo>
                    <a:pt x="856810" y="1584792"/>
                  </a:lnTo>
                  <a:lnTo>
                    <a:pt x="855221" y="1580344"/>
                  </a:lnTo>
                  <a:lnTo>
                    <a:pt x="853315" y="1576533"/>
                  </a:lnTo>
                  <a:lnTo>
                    <a:pt x="851092" y="1572403"/>
                  </a:lnTo>
                  <a:lnTo>
                    <a:pt x="846009" y="1564462"/>
                  </a:lnTo>
                  <a:lnTo>
                    <a:pt x="840292" y="1556520"/>
                  </a:lnTo>
                  <a:lnTo>
                    <a:pt x="834256" y="1549214"/>
                  </a:lnTo>
                  <a:lnTo>
                    <a:pt x="822186" y="1534284"/>
                  </a:lnTo>
                  <a:lnTo>
                    <a:pt x="816786" y="1527296"/>
                  </a:lnTo>
                  <a:lnTo>
                    <a:pt x="811386" y="1519990"/>
                  </a:lnTo>
                  <a:lnTo>
                    <a:pt x="808844" y="1516495"/>
                  </a:lnTo>
                  <a:lnTo>
                    <a:pt x="806939" y="1512683"/>
                  </a:lnTo>
                  <a:lnTo>
                    <a:pt x="805033" y="1508872"/>
                  </a:lnTo>
                  <a:lnTo>
                    <a:pt x="803444" y="1505377"/>
                  </a:lnTo>
                  <a:lnTo>
                    <a:pt x="802174" y="1501565"/>
                  </a:lnTo>
                  <a:lnTo>
                    <a:pt x="800903" y="1497436"/>
                  </a:lnTo>
                  <a:lnTo>
                    <a:pt x="800268" y="1493624"/>
                  </a:lnTo>
                  <a:lnTo>
                    <a:pt x="799950" y="1489812"/>
                  </a:lnTo>
                  <a:lnTo>
                    <a:pt x="799950" y="1481553"/>
                  </a:lnTo>
                  <a:lnTo>
                    <a:pt x="800903" y="1473929"/>
                  </a:lnTo>
                  <a:lnTo>
                    <a:pt x="802491" y="1466623"/>
                  </a:lnTo>
                  <a:lnTo>
                    <a:pt x="804397" y="1459635"/>
                  </a:lnTo>
                  <a:lnTo>
                    <a:pt x="806939" y="1452964"/>
                  </a:lnTo>
                  <a:lnTo>
                    <a:pt x="809797" y="1446928"/>
                  </a:lnTo>
                  <a:lnTo>
                    <a:pt x="813292" y="1440893"/>
                  </a:lnTo>
                  <a:lnTo>
                    <a:pt x="817421" y="1435175"/>
                  </a:lnTo>
                  <a:lnTo>
                    <a:pt x="821550" y="1429775"/>
                  </a:lnTo>
                  <a:lnTo>
                    <a:pt x="825998" y="1424692"/>
                  </a:lnTo>
                  <a:lnTo>
                    <a:pt x="830762" y="1419610"/>
                  </a:lnTo>
                  <a:lnTo>
                    <a:pt x="835527" y="1414845"/>
                  </a:lnTo>
                  <a:lnTo>
                    <a:pt x="840927" y="1410080"/>
                  </a:lnTo>
                  <a:lnTo>
                    <a:pt x="846327" y="1405315"/>
                  </a:lnTo>
                  <a:lnTo>
                    <a:pt x="857127" y="1396739"/>
                  </a:lnTo>
                  <a:lnTo>
                    <a:pt x="868245" y="1387844"/>
                  </a:lnTo>
                  <a:lnTo>
                    <a:pt x="879045" y="1378950"/>
                  </a:lnTo>
                  <a:lnTo>
                    <a:pt x="884445" y="1374820"/>
                  </a:lnTo>
                  <a:lnTo>
                    <a:pt x="889210" y="1370055"/>
                  </a:lnTo>
                  <a:lnTo>
                    <a:pt x="893657" y="1365608"/>
                  </a:lnTo>
                  <a:lnTo>
                    <a:pt x="898422" y="1360526"/>
                  </a:lnTo>
                  <a:lnTo>
                    <a:pt x="902233" y="1355761"/>
                  </a:lnTo>
                  <a:lnTo>
                    <a:pt x="906363" y="1350996"/>
                  </a:lnTo>
                  <a:lnTo>
                    <a:pt x="909539" y="1345596"/>
                  </a:lnTo>
                  <a:lnTo>
                    <a:pt x="912398" y="1340196"/>
                  </a:lnTo>
                  <a:lnTo>
                    <a:pt x="914622" y="1334160"/>
                  </a:lnTo>
                  <a:lnTo>
                    <a:pt x="916527" y="1328442"/>
                  </a:lnTo>
                  <a:lnTo>
                    <a:pt x="918116" y="1321771"/>
                  </a:lnTo>
                  <a:lnTo>
                    <a:pt x="918433" y="1315418"/>
                  </a:lnTo>
                  <a:lnTo>
                    <a:pt x="918751" y="1309700"/>
                  </a:lnTo>
                  <a:lnTo>
                    <a:pt x="918433" y="1304300"/>
                  </a:lnTo>
                  <a:lnTo>
                    <a:pt x="918116" y="1298900"/>
                  </a:lnTo>
                  <a:lnTo>
                    <a:pt x="917163" y="1294135"/>
                  </a:lnTo>
                  <a:lnTo>
                    <a:pt x="916527" y="1289053"/>
                  </a:lnTo>
                  <a:lnTo>
                    <a:pt x="915257" y="1284606"/>
                  </a:lnTo>
                  <a:lnTo>
                    <a:pt x="913986" y="1279841"/>
                  </a:lnTo>
                  <a:lnTo>
                    <a:pt x="912716" y="1275394"/>
                  </a:lnTo>
                  <a:lnTo>
                    <a:pt x="911127" y="1271264"/>
                  </a:lnTo>
                  <a:lnTo>
                    <a:pt x="909222" y="1266817"/>
                  </a:lnTo>
                  <a:lnTo>
                    <a:pt x="907316" y="1263005"/>
                  </a:lnTo>
                  <a:lnTo>
                    <a:pt x="904775" y="1259193"/>
                  </a:lnTo>
                  <a:lnTo>
                    <a:pt x="900328" y="1251887"/>
                  </a:lnTo>
                  <a:lnTo>
                    <a:pt x="895245" y="1244581"/>
                  </a:lnTo>
                  <a:lnTo>
                    <a:pt x="889210" y="1238545"/>
                  </a:lnTo>
                  <a:lnTo>
                    <a:pt x="883492" y="1232192"/>
                  </a:lnTo>
                  <a:lnTo>
                    <a:pt x="876821" y="1226474"/>
                  </a:lnTo>
                  <a:lnTo>
                    <a:pt x="870469" y="1220756"/>
                  </a:lnTo>
                  <a:lnTo>
                    <a:pt x="863798" y="1215674"/>
                  </a:lnTo>
                  <a:lnTo>
                    <a:pt x="857127" y="1210909"/>
                  </a:lnTo>
                  <a:lnTo>
                    <a:pt x="844421" y="1201379"/>
                  </a:lnTo>
                  <a:lnTo>
                    <a:pt x="832351" y="1192167"/>
                  </a:lnTo>
                  <a:lnTo>
                    <a:pt x="826950" y="1187720"/>
                  </a:lnTo>
                  <a:lnTo>
                    <a:pt x="821550" y="1182955"/>
                  </a:lnTo>
                  <a:lnTo>
                    <a:pt x="817421" y="1178508"/>
                  </a:lnTo>
                  <a:lnTo>
                    <a:pt x="813292" y="1173743"/>
                  </a:lnTo>
                  <a:lnTo>
                    <a:pt x="810115" y="1168978"/>
                  </a:lnTo>
                  <a:lnTo>
                    <a:pt x="808844" y="1166437"/>
                  </a:lnTo>
                  <a:lnTo>
                    <a:pt x="807892" y="1163896"/>
                  </a:lnTo>
                  <a:lnTo>
                    <a:pt x="806939" y="1161355"/>
                  </a:lnTo>
                  <a:lnTo>
                    <a:pt x="806303" y="1158813"/>
                  </a:lnTo>
                  <a:lnTo>
                    <a:pt x="805986" y="1155954"/>
                  </a:lnTo>
                  <a:lnTo>
                    <a:pt x="805668" y="1153413"/>
                  </a:lnTo>
                  <a:lnTo>
                    <a:pt x="805986" y="1150237"/>
                  </a:lnTo>
                  <a:lnTo>
                    <a:pt x="806303" y="1147378"/>
                  </a:lnTo>
                  <a:lnTo>
                    <a:pt x="806939" y="1144519"/>
                  </a:lnTo>
                  <a:lnTo>
                    <a:pt x="807574" y="1141660"/>
                  </a:lnTo>
                  <a:lnTo>
                    <a:pt x="808844" y="1138166"/>
                  </a:lnTo>
                  <a:lnTo>
                    <a:pt x="810433" y="1134989"/>
                  </a:lnTo>
                  <a:lnTo>
                    <a:pt x="812021" y="1131495"/>
                  </a:lnTo>
                  <a:lnTo>
                    <a:pt x="814562" y="1128001"/>
                  </a:lnTo>
                  <a:lnTo>
                    <a:pt x="817103" y="1124189"/>
                  </a:lnTo>
                  <a:lnTo>
                    <a:pt x="819962" y="1120694"/>
                  </a:lnTo>
                  <a:lnTo>
                    <a:pt x="826633" y="1112753"/>
                  </a:lnTo>
                  <a:lnTo>
                    <a:pt x="839656" y="1098141"/>
                  </a:lnTo>
                  <a:lnTo>
                    <a:pt x="851727" y="1084164"/>
                  </a:lnTo>
                  <a:lnTo>
                    <a:pt x="862210" y="1069869"/>
                  </a:lnTo>
                  <a:lnTo>
                    <a:pt x="866974" y="1063198"/>
                  </a:lnTo>
                  <a:lnTo>
                    <a:pt x="871739" y="1056210"/>
                  </a:lnTo>
                  <a:lnTo>
                    <a:pt x="875869" y="1049539"/>
                  </a:lnTo>
                  <a:lnTo>
                    <a:pt x="879680" y="1042868"/>
                  </a:lnTo>
                  <a:lnTo>
                    <a:pt x="883810" y="1035880"/>
                  </a:lnTo>
                  <a:lnTo>
                    <a:pt x="886986" y="1029527"/>
                  </a:lnTo>
                  <a:lnTo>
                    <a:pt x="890163" y="1023174"/>
                  </a:lnTo>
                  <a:lnTo>
                    <a:pt x="893022" y="1016821"/>
                  </a:lnTo>
                  <a:lnTo>
                    <a:pt x="895880" y="1010467"/>
                  </a:lnTo>
                  <a:lnTo>
                    <a:pt x="898422" y="1004114"/>
                  </a:lnTo>
                  <a:lnTo>
                    <a:pt x="900328" y="997761"/>
                  </a:lnTo>
                  <a:lnTo>
                    <a:pt x="902233" y="992043"/>
                  </a:lnTo>
                  <a:lnTo>
                    <a:pt x="903822" y="985690"/>
                  </a:lnTo>
                  <a:lnTo>
                    <a:pt x="905092" y="979972"/>
                  </a:lnTo>
                  <a:lnTo>
                    <a:pt x="906681" y="973937"/>
                  </a:lnTo>
                  <a:lnTo>
                    <a:pt x="907634" y="968219"/>
                  </a:lnTo>
                  <a:lnTo>
                    <a:pt x="908269" y="962184"/>
                  </a:lnTo>
                  <a:lnTo>
                    <a:pt x="908586" y="956466"/>
                  </a:lnTo>
                  <a:lnTo>
                    <a:pt x="908904" y="950748"/>
                  </a:lnTo>
                  <a:lnTo>
                    <a:pt x="908904" y="945348"/>
                  </a:lnTo>
                  <a:lnTo>
                    <a:pt x="908904" y="939630"/>
                  </a:lnTo>
                  <a:lnTo>
                    <a:pt x="908586" y="934230"/>
                  </a:lnTo>
                  <a:lnTo>
                    <a:pt x="907951" y="928512"/>
                  </a:lnTo>
                  <a:lnTo>
                    <a:pt x="906998" y="923429"/>
                  </a:lnTo>
                  <a:lnTo>
                    <a:pt x="905728" y="917712"/>
                  </a:lnTo>
                  <a:lnTo>
                    <a:pt x="904775" y="912629"/>
                  </a:lnTo>
                  <a:lnTo>
                    <a:pt x="901916" y="902146"/>
                  </a:lnTo>
                  <a:lnTo>
                    <a:pt x="898422" y="891981"/>
                  </a:lnTo>
                  <a:lnTo>
                    <a:pt x="893657" y="882134"/>
                  </a:lnTo>
                  <a:lnTo>
                    <a:pt x="888892" y="872287"/>
                  </a:lnTo>
                  <a:lnTo>
                    <a:pt x="883492" y="863074"/>
                  </a:lnTo>
                  <a:lnTo>
                    <a:pt x="877139" y="853862"/>
                  </a:lnTo>
                  <a:lnTo>
                    <a:pt x="870151" y="844650"/>
                  </a:lnTo>
                  <a:lnTo>
                    <a:pt x="862845" y="835756"/>
                  </a:lnTo>
                  <a:lnTo>
                    <a:pt x="854904" y="826862"/>
                  </a:lnTo>
                  <a:lnTo>
                    <a:pt x="846645" y="818602"/>
                  </a:lnTo>
                  <a:lnTo>
                    <a:pt x="838068" y="810026"/>
                  </a:lnTo>
                  <a:lnTo>
                    <a:pt x="828856" y="801767"/>
                  </a:lnTo>
                  <a:lnTo>
                    <a:pt x="819327" y="794143"/>
                  </a:lnTo>
                  <a:lnTo>
                    <a:pt x="809480" y="786201"/>
                  </a:lnTo>
                  <a:lnTo>
                    <a:pt x="799315" y="778260"/>
                  </a:lnTo>
                  <a:lnTo>
                    <a:pt x="788833" y="770954"/>
                  </a:lnTo>
                  <a:lnTo>
                    <a:pt x="778032" y="763648"/>
                  </a:lnTo>
                  <a:lnTo>
                    <a:pt x="767550" y="756024"/>
                  </a:lnTo>
                  <a:lnTo>
                    <a:pt x="756432" y="749353"/>
                  </a:lnTo>
                  <a:lnTo>
                    <a:pt x="745315" y="742047"/>
                  </a:lnTo>
                  <a:lnTo>
                    <a:pt x="722444" y="728705"/>
                  </a:lnTo>
                  <a:lnTo>
                    <a:pt x="699573" y="715682"/>
                  </a:lnTo>
                  <a:lnTo>
                    <a:pt x="677020" y="703293"/>
                  </a:lnTo>
                  <a:lnTo>
                    <a:pt x="654467" y="690904"/>
                  </a:lnTo>
                  <a:lnTo>
                    <a:pt x="611266" y="667715"/>
                  </a:lnTo>
                  <a:lnTo>
                    <a:pt x="591254" y="656597"/>
                  </a:lnTo>
                  <a:lnTo>
                    <a:pt x="572831" y="645479"/>
                  </a:lnTo>
                  <a:lnTo>
                    <a:pt x="563937" y="640079"/>
                  </a:lnTo>
                  <a:lnTo>
                    <a:pt x="555678" y="634997"/>
                  </a:lnTo>
                  <a:lnTo>
                    <a:pt x="548054" y="629279"/>
                  </a:lnTo>
                  <a:lnTo>
                    <a:pt x="540430" y="624196"/>
                  </a:lnTo>
                  <a:lnTo>
                    <a:pt x="533760" y="618796"/>
                  </a:lnTo>
                  <a:lnTo>
                    <a:pt x="527724" y="613714"/>
                  </a:lnTo>
                  <a:lnTo>
                    <a:pt x="521689" y="608949"/>
                  </a:lnTo>
                  <a:lnTo>
                    <a:pt x="516924" y="603549"/>
                  </a:lnTo>
                  <a:lnTo>
                    <a:pt x="512477" y="598466"/>
                  </a:lnTo>
                  <a:lnTo>
                    <a:pt x="508983" y="593066"/>
                  </a:lnTo>
                  <a:lnTo>
                    <a:pt x="506124" y="588301"/>
                  </a:lnTo>
                  <a:lnTo>
                    <a:pt x="503901" y="582901"/>
                  </a:lnTo>
                  <a:lnTo>
                    <a:pt x="495642" y="557806"/>
                  </a:lnTo>
                  <a:lnTo>
                    <a:pt x="487701" y="533346"/>
                  </a:lnTo>
                  <a:lnTo>
                    <a:pt x="481030" y="509522"/>
                  </a:lnTo>
                  <a:lnTo>
                    <a:pt x="474359" y="486333"/>
                  </a:lnTo>
                  <a:lnTo>
                    <a:pt x="468959" y="464097"/>
                  </a:lnTo>
                  <a:lnTo>
                    <a:pt x="463559" y="442496"/>
                  </a:lnTo>
                  <a:lnTo>
                    <a:pt x="459430" y="421531"/>
                  </a:lnTo>
                  <a:lnTo>
                    <a:pt x="455618" y="401519"/>
                  </a:lnTo>
                  <a:lnTo>
                    <a:pt x="452441" y="381824"/>
                  </a:lnTo>
                  <a:lnTo>
                    <a:pt x="449583" y="362764"/>
                  </a:lnTo>
                  <a:lnTo>
                    <a:pt x="447677" y="344658"/>
                  </a:lnTo>
                  <a:lnTo>
                    <a:pt x="446088" y="326869"/>
                  </a:lnTo>
                  <a:lnTo>
                    <a:pt x="445136" y="310033"/>
                  </a:lnTo>
                  <a:lnTo>
                    <a:pt x="444500" y="293197"/>
                  </a:lnTo>
                  <a:lnTo>
                    <a:pt x="444500" y="277632"/>
                  </a:lnTo>
                  <a:lnTo>
                    <a:pt x="444818" y="262385"/>
                  </a:lnTo>
                  <a:lnTo>
                    <a:pt x="445771" y="247455"/>
                  </a:lnTo>
                  <a:lnTo>
                    <a:pt x="447041" y="233478"/>
                  </a:lnTo>
                  <a:lnTo>
                    <a:pt x="448630" y="220136"/>
                  </a:lnTo>
                  <a:lnTo>
                    <a:pt x="450536" y="207112"/>
                  </a:lnTo>
                  <a:lnTo>
                    <a:pt x="452759" y="194724"/>
                  </a:lnTo>
                  <a:lnTo>
                    <a:pt x="455618" y="182970"/>
                  </a:lnTo>
                  <a:lnTo>
                    <a:pt x="458794" y="171535"/>
                  </a:lnTo>
                  <a:lnTo>
                    <a:pt x="461971" y="160417"/>
                  </a:lnTo>
                  <a:lnTo>
                    <a:pt x="465465" y="149934"/>
                  </a:lnTo>
                  <a:lnTo>
                    <a:pt x="469595" y="140087"/>
                  </a:lnTo>
                  <a:lnTo>
                    <a:pt x="473724" y="130557"/>
                  </a:lnTo>
                  <a:lnTo>
                    <a:pt x="477853" y="121663"/>
                  </a:lnTo>
                  <a:lnTo>
                    <a:pt x="482618" y="113086"/>
                  </a:lnTo>
                  <a:lnTo>
                    <a:pt x="487383" y="104827"/>
                  </a:lnTo>
                  <a:lnTo>
                    <a:pt x="492465" y="97203"/>
                  </a:lnTo>
                  <a:lnTo>
                    <a:pt x="497548" y="89897"/>
                  </a:lnTo>
                  <a:lnTo>
                    <a:pt x="502948" y="82908"/>
                  </a:lnTo>
                  <a:lnTo>
                    <a:pt x="508030" y="76555"/>
                  </a:lnTo>
                  <a:lnTo>
                    <a:pt x="513748" y="70202"/>
                  </a:lnTo>
                  <a:lnTo>
                    <a:pt x="519148" y="64802"/>
                  </a:lnTo>
                  <a:lnTo>
                    <a:pt x="524866" y="59084"/>
                  </a:lnTo>
                  <a:lnTo>
                    <a:pt x="530266" y="54319"/>
                  </a:lnTo>
                  <a:lnTo>
                    <a:pt x="536301" y="49237"/>
                  </a:lnTo>
                  <a:lnTo>
                    <a:pt x="541701" y="45107"/>
                  </a:lnTo>
                  <a:lnTo>
                    <a:pt x="547736" y="40978"/>
                  </a:lnTo>
                  <a:lnTo>
                    <a:pt x="553136" y="37166"/>
                  </a:lnTo>
                  <a:lnTo>
                    <a:pt x="558536" y="33672"/>
                  </a:lnTo>
                  <a:lnTo>
                    <a:pt x="564254" y="30495"/>
                  </a:lnTo>
                  <a:lnTo>
                    <a:pt x="575054" y="24459"/>
                  </a:lnTo>
                  <a:lnTo>
                    <a:pt x="585537" y="20012"/>
                  </a:lnTo>
                  <a:lnTo>
                    <a:pt x="595066" y="15883"/>
                  </a:lnTo>
                  <a:lnTo>
                    <a:pt x="603643" y="13024"/>
                  </a:lnTo>
                  <a:lnTo>
                    <a:pt x="611584" y="10800"/>
                  </a:lnTo>
                  <a:lnTo>
                    <a:pt x="618572" y="9212"/>
                  </a:lnTo>
                  <a:lnTo>
                    <a:pt x="623972" y="7941"/>
                  </a:lnTo>
                  <a:lnTo>
                    <a:pt x="628102" y="7306"/>
                  </a:lnTo>
                  <a:lnTo>
                    <a:pt x="631596" y="6988"/>
                  </a:lnTo>
                  <a:lnTo>
                    <a:pt x="634455" y="6353"/>
                  </a:lnTo>
                  <a:lnTo>
                    <a:pt x="642396" y="4447"/>
                  </a:lnTo>
                  <a:lnTo>
                    <a:pt x="654467" y="2223"/>
                  </a:lnTo>
                  <a:lnTo>
                    <a:pt x="661455" y="1588"/>
                  </a:lnTo>
                  <a:lnTo>
                    <a:pt x="670032" y="635"/>
                  </a:lnTo>
                  <a:lnTo>
                    <a:pt x="678926" y="0"/>
                  </a:lnTo>
                  <a:close/>
                </a:path>
              </a:pathLst>
            </a:custGeom>
            <a:solidFill>
              <a:sysClr val="window" lastClr="FFFFF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100" kern="0">
                <a:solidFill>
                  <a:srgbClr val="FFFFFF"/>
                </a:solidFill>
                <a:latin typeface="Microsoft YaHei" panose="020B0503020204020204" pitchFamily="34" charset="-122"/>
                <a:ea typeface="Microsoft YaHei" panose="020B0503020204020204" pitchFamily="34" charset="-122"/>
                <a:cs typeface="Helvetica Neue" panose="02000503000000020004"/>
                <a:sym typeface="Helvetica Neue" panose="02000503000000020004"/>
              </a:endParaRPr>
            </a:p>
          </p:txBody>
        </p:sp>
      </p:grpSp>
      <p:pic>
        <p:nvPicPr>
          <p:cNvPr id="25" name="图片 24">
            <a:extLst>
              <a:ext uri="{FF2B5EF4-FFF2-40B4-BE49-F238E27FC236}">
                <a16:creationId xmlns:a16="http://schemas.microsoft.com/office/drawing/2014/main" id="{D0765CFA-6783-F942-AF2E-31309EEB8B25}"/>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2714960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Security</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Reinforcement</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12" name="组合 9">
            <a:extLst>
              <a:ext uri="{FF2B5EF4-FFF2-40B4-BE49-F238E27FC236}">
                <a16:creationId xmlns:a16="http://schemas.microsoft.com/office/drawing/2014/main" id="{F1744A63-490C-469F-2FB4-462927AC2A8B}"/>
              </a:ext>
            </a:extLst>
          </p:cNvPr>
          <p:cNvGrpSpPr/>
          <p:nvPr/>
        </p:nvGrpSpPr>
        <p:grpSpPr>
          <a:xfrm>
            <a:off x="10415586" y="3652588"/>
            <a:ext cx="1343358" cy="1545556"/>
            <a:chOff x="14093120" y="5188089"/>
            <a:chExt cx="1589515" cy="1830154"/>
          </a:xfrm>
        </p:grpSpPr>
        <p:pic>
          <p:nvPicPr>
            <p:cNvPr id="13" name="图片 5" descr="未标题-3">
              <a:extLst>
                <a:ext uri="{FF2B5EF4-FFF2-40B4-BE49-F238E27FC236}">
                  <a16:creationId xmlns:a16="http://schemas.microsoft.com/office/drawing/2014/main" id="{8ADB8758-A418-E5A4-0CC8-844CEDB363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93120" y="5188089"/>
              <a:ext cx="1469227" cy="1231038"/>
            </a:xfrm>
            <a:prstGeom prst="rect">
              <a:avLst/>
            </a:prstGeom>
          </p:spPr>
        </p:pic>
        <p:sp>
          <p:nvSpPr>
            <p:cNvPr id="14" name="圆角矩形 60">
              <a:extLst>
                <a:ext uri="{FF2B5EF4-FFF2-40B4-BE49-F238E27FC236}">
                  <a16:creationId xmlns:a16="http://schemas.microsoft.com/office/drawing/2014/main" id="{DBF0B47D-2F15-A0FC-2A0F-1FAB4994A58D}"/>
                </a:ext>
              </a:extLst>
            </p:cNvPr>
            <p:cNvSpPr/>
            <p:nvPr/>
          </p:nvSpPr>
          <p:spPr>
            <a:xfrm>
              <a:off x="14885730" y="6208153"/>
              <a:ext cx="796905" cy="210974"/>
            </a:xfrm>
            <a:prstGeom prst="roundRect">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5" name="文本框 53">
              <a:extLst>
                <a:ext uri="{FF2B5EF4-FFF2-40B4-BE49-F238E27FC236}">
                  <a16:creationId xmlns:a16="http://schemas.microsoft.com/office/drawing/2014/main" id="{2A0747C4-E379-CD16-086A-1438D1CBBD5D}"/>
                </a:ext>
              </a:extLst>
            </p:cNvPr>
            <p:cNvSpPr txBox="1"/>
            <p:nvPr/>
          </p:nvSpPr>
          <p:spPr>
            <a:xfrm>
              <a:off x="14650857" y="5368020"/>
              <a:ext cx="779259" cy="3097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step</a:t>
              </a:r>
              <a:r>
                <a:rPr kumimoji="1" lang="zh-CN" altLang="en-US"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4</a:t>
              </a:r>
            </a:p>
          </p:txBody>
        </p:sp>
        <p:pic>
          <p:nvPicPr>
            <p:cNvPr id="16" name="图片 16">
              <a:extLst>
                <a:ext uri="{FF2B5EF4-FFF2-40B4-BE49-F238E27FC236}">
                  <a16:creationId xmlns:a16="http://schemas.microsoft.com/office/drawing/2014/main" id="{C0BF632F-8E90-9ABD-9CF7-6F5A55E8703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952589" y="6422895"/>
              <a:ext cx="40768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59831E52-F1C3-D6A9-2854-A6859B4AAA4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800000">
              <a:off x="15330363" y="6730243"/>
              <a:ext cx="27178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6">
              <a:extLst>
                <a:ext uri="{FF2B5EF4-FFF2-40B4-BE49-F238E27FC236}">
                  <a16:creationId xmlns:a16="http://schemas.microsoft.com/office/drawing/2014/main" id="{EEBD2605-0502-E46D-89E7-B24651744B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4680000">
              <a:off x="15416013" y="6456842"/>
              <a:ext cx="237815"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99">
              <a:extLst>
                <a:ext uri="{FF2B5EF4-FFF2-40B4-BE49-F238E27FC236}">
                  <a16:creationId xmlns:a16="http://schemas.microsoft.com/office/drawing/2014/main" id="{346B2A19-937B-A464-53DB-D78FDAA25F7D}"/>
                </a:ext>
              </a:extLst>
            </p:cNvPr>
            <p:cNvGrpSpPr>
              <a:grpSpLocks noChangeAspect="1"/>
            </p:cNvGrpSpPr>
            <p:nvPr/>
          </p:nvGrpSpPr>
          <p:grpSpPr>
            <a:xfrm>
              <a:off x="15040486" y="6530895"/>
              <a:ext cx="216000" cy="216000"/>
              <a:chOff x="3475703" y="6078836"/>
              <a:chExt cx="1027471" cy="1027471"/>
            </a:xfrm>
          </p:grpSpPr>
          <p:cxnSp>
            <p:nvCxnSpPr>
              <p:cNvPr id="26" name="直线连接符 100">
                <a:extLst>
                  <a:ext uri="{FF2B5EF4-FFF2-40B4-BE49-F238E27FC236}">
                    <a16:creationId xmlns:a16="http://schemas.microsoft.com/office/drawing/2014/main" id="{5493AE2E-8983-0964-9A32-9BB7D9F00ADE}"/>
                  </a:ext>
                </a:extLst>
              </p:cNvPr>
              <p:cNvCxnSpPr/>
              <p:nvPr/>
            </p:nvCxnSpPr>
            <p:spPr>
              <a:xfrm>
                <a:off x="3588774" y="6078836"/>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cxnSp>
            <p:nvCxnSpPr>
              <p:cNvPr id="27" name="直线连接符 101">
                <a:extLst>
                  <a:ext uri="{FF2B5EF4-FFF2-40B4-BE49-F238E27FC236}">
                    <a16:creationId xmlns:a16="http://schemas.microsoft.com/office/drawing/2014/main" id="{766C92D1-50F5-1749-6618-17A75392D0F0}"/>
                  </a:ext>
                </a:extLst>
              </p:cNvPr>
              <p:cNvCxnSpPr/>
              <p:nvPr/>
            </p:nvCxnSpPr>
            <p:spPr>
              <a:xfrm>
                <a:off x="3475703" y="6191907"/>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grpSp>
        <p:grpSp>
          <p:nvGrpSpPr>
            <p:cNvPr id="20" name="组合 102">
              <a:extLst>
                <a:ext uri="{FF2B5EF4-FFF2-40B4-BE49-F238E27FC236}">
                  <a16:creationId xmlns:a16="http://schemas.microsoft.com/office/drawing/2014/main" id="{39F9EC5B-C458-39A8-4798-B0800111E370}"/>
                </a:ext>
              </a:extLst>
            </p:cNvPr>
            <p:cNvGrpSpPr>
              <a:grpSpLocks noChangeAspect="1"/>
            </p:cNvGrpSpPr>
            <p:nvPr/>
          </p:nvGrpSpPr>
          <p:grpSpPr>
            <a:xfrm>
              <a:off x="15393703" y="6802243"/>
              <a:ext cx="144000" cy="144000"/>
              <a:chOff x="3475703" y="6078836"/>
              <a:chExt cx="1027471" cy="1027471"/>
            </a:xfrm>
          </p:grpSpPr>
          <p:cxnSp>
            <p:nvCxnSpPr>
              <p:cNvPr id="24" name="直线连接符 103">
                <a:extLst>
                  <a:ext uri="{FF2B5EF4-FFF2-40B4-BE49-F238E27FC236}">
                    <a16:creationId xmlns:a16="http://schemas.microsoft.com/office/drawing/2014/main" id="{6B9A6FB3-3281-D13C-3E45-355F07A11A13}"/>
                  </a:ext>
                </a:extLst>
              </p:cNvPr>
              <p:cNvCxnSpPr/>
              <p:nvPr/>
            </p:nvCxnSpPr>
            <p:spPr>
              <a:xfrm>
                <a:off x="3588774" y="6078836"/>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cxnSp>
            <p:nvCxnSpPr>
              <p:cNvPr id="25" name="直线连接符 104">
                <a:extLst>
                  <a:ext uri="{FF2B5EF4-FFF2-40B4-BE49-F238E27FC236}">
                    <a16:creationId xmlns:a16="http://schemas.microsoft.com/office/drawing/2014/main" id="{8C883540-0810-64E5-3D59-1F1E53400592}"/>
                  </a:ext>
                </a:extLst>
              </p:cNvPr>
              <p:cNvCxnSpPr/>
              <p:nvPr/>
            </p:nvCxnSpPr>
            <p:spPr>
              <a:xfrm>
                <a:off x="3475703" y="6191907"/>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grpSp>
        <p:grpSp>
          <p:nvGrpSpPr>
            <p:cNvPr id="21" name="组合 105">
              <a:extLst>
                <a:ext uri="{FF2B5EF4-FFF2-40B4-BE49-F238E27FC236}">
                  <a16:creationId xmlns:a16="http://schemas.microsoft.com/office/drawing/2014/main" id="{751F82C1-054D-8522-5418-542538575264}"/>
                </a:ext>
              </a:extLst>
            </p:cNvPr>
            <p:cNvGrpSpPr>
              <a:grpSpLocks noChangeAspect="1"/>
            </p:cNvGrpSpPr>
            <p:nvPr/>
          </p:nvGrpSpPr>
          <p:grpSpPr>
            <a:xfrm>
              <a:off x="15457779" y="6500431"/>
              <a:ext cx="144000" cy="144000"/>
              <a:chOff x="3475703" y="6078836"/>
              <a:chExt cx="1027471" cy="1027471"/>
            </a:xfrm>
          </p:grpSpPr>
          <p:cxnSp>
            <p:nvCxnSpPr>
              <p:cNvPr id="22" name="直线连接符 106">
                <a:extLst>
                  <a:ext uri="{FF2B5EF4-FFF2-40B4-BE49-F238E27FC236}">
                    <a16:creationId xmlns:a16="http://schemas.microsoft.com/office/drawing/2014/main" id="{80045490-BEA8-13C7-9A85-12C3EAA1BED9}"/>
                  </a:ext>
                </a:extLst>
              </p:cNvPr>
              <p:cNvCxnSpPr/>
              <p:nvPr/>
            </p:nvCxnSpPr>
            <p:spPr>
              <a:xfrm>
                <a:off x="3588774" y="6078836"/>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cxnSp>
            <p:nvCxnSpPr>
              <p:cNvPr id="23" name="直线连接符 107">
                <a:extLst>
                  <a:ext uri="{FF2B5EF4-FFF2-40B4-BE49-F238E27FC236}">
                    <a16:creationId xmlns:a16="http://schemas.microsoft.com/office/drawing/2014/main" id="{740BB16B-D09B-7318-3F47-8776DF6BBC51}"/>
                  </a:ext>
                </a:extLst>
              </p:cNvPr>
              <p:cNvCxnSpPr/>
              <p:nvPr/>
            </p:nvCxnSpPr>
            <p:spPr>
              <a:xfrm>
                <a:off x="3475703" y="6191907"/>
                <a:ext cx="914400" cy="914400"/>
              </a:xfrm>
              <a:prstGeom prst="line">
                <a:avLst/>
              </a:prstGeom>
              <a:ln>
                <a:solidFill>
                  <a:srgbClr val="83B6FF"/>
                </a:solidFill>
              </a:ln>
            </p:spPr>
            <p:style>
              <a:lnRef idx="1">
                <a:schemeClr val="dk1"/>
              </a:lnRef>
              <a:fillRef idx="0">
                <a:schemeClr val="dk1"/>
              </a:fillRef>
              <a:effectRef idx="0">
                <a:schemeClr val="dk1"/>
              </a:effectRef>
              <a:fontRef idx="minor">
                <a:schemeClr val="tx1"/>
              </a:fontRef>
            </p:style>
          </p:cxnSp>
        </p:grpSp>
      </p:grpSp>
      <p:sp>
        <p:nvSpPr>
          <p:cNvPr id="28" name="圆角矩形 28">
            <a:extLst>
              <a:ext uri="{FF2B5EF4-FFF2-40B4-BE49-F238E27FC236}">
                <a16:creationId xmlns:a16="http://schemas.microsoft.com/office/drawing/2014/main" id="{EC2C7F68-8225-788E-396E-744B18B0A098}"/>
              </a:ext>
            </a:extLst>
          </p:cNvPr>
          <p:cNvSpPr/>
          <p:nvPr/>
        </p:nvSpPr>
        <p:spPr>
          <a:xfrm>
            <a:off x="450801" y="1089675"/>
            <a:ext cx="2696657" cy="2368687"/>
          </a:xfrm>
          <a:prstGeom prst="roundRect">
            <a:avLst>
              <a:gd name="adj" fmla="val 2082"/>
            </a:avLst>
          </a:prstGeom>
          <a:noFill/>
          <a:ln w="15875" cap="flat" cmpd="sng" algn="ctr">
            <a:gradFill>
              <a:gsLst>
                <a:gs pos="0">
                  <a:srgbClr val="19ECFA"/>
                </a:gs>
                <a:gs pos="57000">
                  <a:srgbClr val="0070C0"/>
                </a:gs>
              </a:gsLst>
              <a:lin ang="81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sp>
        <p:nvSpPr>
          <p:cNvPr id="29" name="文本框 29">
            <a:extLst>
              <a:ext uri="{FF2B5EF4-FFF2-40B4-BE49-F238E27FC236}">
                <a16:creationId xmlns:a16="http://schemas.microsoft.com/office/drawing/2014/main" id="{2DB26DD4-0120-8B8A-8C55-75301FDFCCC0}"/>
              </a:ext>
            </a:extLst>
          </p:cNvPr>
          <p:cNvSpPr txBox="1"/>
          <p:nvPr/>
        </p:nvSpPr>
        <p:spPr>
          <a:xfrm>
            <a:off x="475744" y="1186493"/>
            <a:ext cx="2398085" cy="1750094"/>
          </a:xfrm>
          <a:prstGeom prst="rect">
            <a:avLst/>
          </a:prstGeom>
          <a:noFill/>
        </p:spPr>
        <p:txBody>
          <a:bodyPr wrap="square" rtlCol="0">
            <a:spAutoFit/>
          </a:bodyPr>
          <a:lstStyle>
            <a:defPPr>
              <a:defRPr lang="en-US"/>
            </a:defPPr>
            <a:lvl1pPr marL="171450" indent="-171450">
              <a:lnSpc>
                <a:spcPct val="130000"/>
              </a:lnSpc>
              <a:buFont typeface="Wingdings" panose="05000000000000000000" pitchFamily="2" charset="2"/>
              <a:buChar char="l"/>
              <a:defRPr kumimoji="1" sz="800">
                <a:latin typeface="微软雅黑" panose="020B0503020204020204" pitchFamily="34" charset="-122"/>
                <a:ea typeface="微软雅黑" panose="020B0503020204020204" pitchFamily="34" charset="-122"/>
                <a:cs typeface="微软雅黑" panose="020B0503020204020204" pitchFamily="34" charset="-122"/>
              </a:defRPr>
            </a:lvl1pPr>
          </a:lstStyle>
          <a:p>
            <a:pPr lvl="0">
              <a:buSzPct val="60000"/>
              <a:buFont typeface="Wingdings" panose="05000000000000000000" charset="0"/>
              <a:buChar char=""/>
              <a:defRPr/>
            </a:pPr>
            <a:r>
              <a:rPr lang="en" altLang="zh-CN" sz="1400" kern="0" dirty="0">
                <a:latin typeface="Calibri" panose="020F0502020204030204" pitchFamily="34" charset="0"/>
                <a:ea typeface="Microsoft YaHei" panose="020B0503020204020204" pitchFamily="34" charset="-122"/>
                <a:cs typeface="Calibri" panose="020F0502020204030204" pitchFamily="34" charset="0"/>
              </a:rPr>
              <a:t>By meaningless obfuscation of variables in JS files, the readability of the code is reduced and the code is not easy to be reversely analyzed</a:t>
            </a:r>
          </a:p>
        </p:txBody>
      </p:sp>
      <p:sp>
        <p:nvSpPr>
          <p:cNvPr id="30" name="文本框 30">
            <a:extLst>
              <a:ext uri="{FF2B5EF4-FFF2-40B4-BE49-F238E27FC236}">
                <a16:creationId xmlns:a16="http://schemas.microsoft.com/office/drawing/2014/main" id="{D6B7159C-C04E-63A0-4029-210011229FA6}"/>
              </a:ext>
            </a:extLst>
          </p:cNvPr>
          <p:cNvSpPr txBox="1"/>
          <p:nvPr/>
        </p:nvSpPr>
        <p:spPr>
          <a:xfrm>
            <a:off x="3689475" y="1186493"/>
            <a:ext cx="2697616" cy="1189941"/>
          </a:xfrm>
          <a:prstGeom prst="rect">
            <a:avLst/>
          </a:prstGeom>
          <a:noFill/>
        </p:spPr>
        <p:txBody>
          <a:bodyPr wrap="square" rtlCol="0">
            <a:spAutoFit/>
          </a:bodyPr>
          <a:lstStyle>
            <a:defPPr>
              <a:defRPr lang="en-US"/>
            </a:defPPr>
            <a:lvl1pPr marL="171450" indent="-171450">
              <a:lnSpc>
                <a:spcPct val="130000"/>
              </a:lnSpc>
              <a:buFont typeface="Wingdings" panose="05000000000000000000" pitchFamily="2" charset="2"/>
              <a:buChar char="l"/>
              <a:defRPr kumimoji="1" sz="800">
                <a:latin typeface="微软雅黑" panose="020B0503020204020204" pitchFamily="34" charset="-122"/>
                <a:ea typeface="微软雅黑" panose="020B0503020204020204" pitchFamily="34" charset="-122"/>
                <a:cs typeface="微软雅黑" panose="020B0503020204020204" pitchFamily="34" charset="-122"/>
              </a:defRPr>
            </a:lvl1pPr>
          </a:lstStyle>
          <a:p>
            <a:pPr lvl="0">
              <a:buSzPct val="60000"/>
              <a:buFont typeface="Wingdings" panose="05000000000000000000" charset="0"/>
              <a:buChar char=""/>
              <a:defRPr/>
            </a:pPr>
            <a:r>
              <a:rPr lang="en" altLang="zh-CN" sz="1400" kern="0" dirty="0">
                <a:latin typeface="Calibri" panose="020F0502020204030204" pitchFamily="34" charset="0"/>
                <a:ea typeface="Microsoft YaHei" panose="020B0503020204020204" pitchFamily="34" charset="-122"/>
                <a:cs typeface="Calibri" panose="020F0502020204030204" pitchFamily="34" charset="0"/>
              </a:rPr>
              <a:t>It can avoid the secondary packaging of all code class files after the package has been modified</a:t>
            </a:r>
            <a:endParaRPr lang="en-US" altLang="zh-CN" sz="1400" kern="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31" name="文本框 31">
            <a:extLst>
              <a:ext uri="{FF2B5EF4-FFF2-40B4-BE49-F238E27FC236}">
                <a16:creationId xmlns:a16="http://schemas.microsoft.com/office/drawing/2014/main" id="{A9EAB8C8-ED40-4876-D885-93C517715125}"/>
              </a:ext>
            </a:extLst>
          </p:cNvPr>
          <p:cNvSpPr txBox="1"/>
          <p:nvPr/>
        </p:nvSpPr>
        <p:spPr>
          <a:xfrm>
            <a:off x="3918700" y="4802757"/>
            <a:ext cx="2414185" cy="738664"/>
          </a:xfrm>
          <a:prstGeom prst="rect">
            <a:avLst/>
          </a:prstGeom>
          <a:noFill/>
        </p:spPr>
        <p:txBody>
          <a:bodyPr wrap="square" rtlCol="0">
            <a:spAutoFit/>
          </a:bodyPr>
          <a:lstStyle/>
          <a:p>
            <a:pPr lvl="0">
              <a:buSzPct val="60000"/>
              <a:buFont typeface="Wingdings" panose="05000000000000000000" charset="0"/>
              <a:buChar char=""/>
              <a:defRPr/>
            </a:pPr>
            <a:r>
              <a:rPr lang="zh-CN" altLang="en-US" sz="1400" kern="0" dirty="0">
                <a:latin typeface="Calibri" panose="020F0502020204030204" pitchFamily="34" charset="0"/>
                <a:ea typeface="Microsoft YaHei" panose="020B0503020204020204" pitchFamily="34" charset="-122"/>
                <a:cs typeface="Calibri" panose="020F0502020204030204" pitchFamily="34" charset="0"/>
              </a:rPr>
              <a:t> </a:t>
            </a:r>
            <a:r>
              <a:rPr lang="en" altLang="zh-CN" sz="1400" kern="0" dirty="0">
                <a:latin typeface="Calibri" panose="020F0502020204030204" pitchFamily="34" charset="0"/>
                <a:ea typeface="Microsoft YaHei" panose="020B0503020204020204" pitchFamily="34" charset="-122"/>
                <a:cs typeface="Calibri" panose="020F0502020204030204" pitchFamily="34" charset="0"/>
              </a:rPr>
              <a:t>Encrypt strings to prevent local data files from being stolen</a:t>
            </a:r>
            <a:endParaRPr lang="en-US" altLang="zh-CN" sz="1400" kern="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32" name="文本框 32">
            <a:extLst>
              <a:ext uri="{FF2B5EF4-FFF2-40B4-BE49-F238E27FC236}">
                <a16:creationId xmlns:a16="http://schemas.microsoft.com/office/drawing/2014/main" id="{00803143-77AB-2547-A4AC-6D050340BA8A}"/>
              </a:ext>
            </a:extLst>
          </p:cNvPr>
          <p:cNvSpPr txBox="1"/>
          <p:nvPr/>
        </p:nvSpPr>
        <p:spPr>
          <a:xfrm>
            <a:off x="493133" y="4391595"/>
            <a:ext cx="2697616" cy="1189941"/>
          </a:xfrm>
          <a:prstGeom prst="rect">
            <a:avLst/>
          </a:prstGeom>
          <a:noFill/>
        </p:spPr>
        <p:txBody>
          <a:bodyPr wrap="square" rtlCol="0">
            <a:spAutoFit/>
          </a:bodyPr>
          <a:lstStyle>
            <a:defPPr>
              <a:defRPr lang="en-US"/>
            </a:defPPr>
            <a:lvl1pPr marL="171450" indent="-171450">
              <a:lnSpc>
                <a:spcPct val="130000"/>
              </a:lnSpc>
              <a:buFont typeface="Wingdings" panose="05000000000000000000" pitchFamily="2" charset="2"/>
              <a:buChar char="l"/>
              <a:defRPr kumimoji="1" sz="800">
                <a:latin typeface="微软雅黑" panose="020B0503020204020204" pitchFamily="34" charset="-122"/>
                <a:ea typeface="微软雅黑" panose="020B0503020204020204" pitchFamily="34" charset="-122"/>
                <a:cs typeface="微软雅黑" panose="020B0503020204020204" pitchFamily="34" charset="-122"/>
              </a:defRPr>
            </a:lvl1pPr>
          </a:lstStyle>
          <a:p>
            <a:pPr lvl="0">
              <a:buSzPct val="60000"/>
              <a:buFont typeface="Wingdings" panose="05000000000000000000" charset="0"/>
              <a:buChar char=""/>
              <a:defRPr/>
            </a:pPr>
            <a:endParaRPr lang="en" altLang="zh-CN" sz="1400" kern="0" dirty="0">
              <a:latin typeface="Calibri" panose="020F0502020204030204" pitchFamily="34" charset="0"/>
              <a:ea typeface="Microsoft YaHei" panose="020B0503020204020204" pitchFamily="34" charset="-122"/>
              <a:cs typeface="Calibri" panose="020F0502020204030204" pitchFamily="34" charset="0"/>
            </a:endParaRPr>
          </a:p>
          <a:p>
            <a:pPr lvl="0">
              <a:buSzPct val="60000"/>
              <a:buFont typeface="Wingdings" panose="05000000000000000000" charset="0"/>
              <a:buChar char=""/>
              <a:defRPr/>
            </a:pPr>
            <a:r>
              <a:rPr lang="en" altLang="zh-CN" sz="1400" kern="0" dirty="0">
                <a:latin typeface="Calibri" panose="020F0502020204030204" pitchFamily="34" charset="0"/>
                <a:ea typeface="Microsoft YaHei" panose="020B0503020204020204" pitchFamily="34" charset="-122"/>
                <a:cs typeface="Calibri" panose="020F0502020204030204" pitchFamily="34" charset="0"/>
              </a:rPr>
              <a:t>Real-time monitoring of program debugging status to prevent code logic exposure</a:t>
            </a:r>
          </a:p>
        </p:txBody>
      </p:sp>
      <p:sp>
        <p:nvSpPr>
          <p:cNvPr id="33" name="圆角矩形 33">
            <a:extLst>
              <a:ext uri="{FF2B5EF4-FFF2-40B4-BE49-F238E27FC236}">
                <a16:creationId xmlns:a16="http://schemas.microsoft.com/office/drawing/2014/main" id="{F70539B3-63BA-5BC8-2BEB-0E1C818369A5}"/>
              </a:ext>
            </a:extLst>
          </p:cNvPr>
          <p:cNvSpPr/>
          <p:nvPr/>
        </p:nvSpPr>
        <p:spPr>
          <a:xfrm>
            <a:off x="3640549" y="1082006"/>
            <a:ext cx="2697616" cy="2368687"/>
          </a:xfrm>
          <a:prstGeom prst="roundRect">
            <a:avLst>
              <a:gd name="adj" fmla="val 2082"/>
            </a:avLst>
          </a:prstGeom>
          <a:noFill/>
          <a:ln w="15875" cap="flat" cmpd="sng" algn="ctr">
            <a:gradFill>
              <a:gsLst>
                <a:gs pos="0">
                  <a:srgbClr val="19ECFA"/>
                </a:gs>
                <a:gs pos="57000">
                  <a:srgbClr val="0070C0"/>
                </a:gs>
              </a:gsLst>
              <a:lin ang="81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sp>
        <p:nvSpPr>
          <p:cNvPr id="34" name="圆角矩形 34">
            <a:extLst>
              <a:ext uri="{FF2B5EF4-FFF2-40B4-BE49-F238E27FC236}">
                <a16:creationId xmlns:a16="http://schemas.microsoft.com/office/drawing/2014/main" id="{A71047DE-DE46-B13E-2E21-5478139E44CF}"/>
              </a:ext>
            </a:extLst>
          </p:cNvPr>
          <p:cNvSpPr/>
          <p:nvPr/>
        </p:nvSpPr>
        <p:spPr>
          <a:xfrm>
            <a:off x="450801" y="3957789"/>
            <a:ext cx="2696657" cy="2367729"/>
          </a:xfrm>
          <a:prstGeom prst="roundRect">
            <a:avLst>
              <a:gd name="adj" fmla="val 2082"/>
            </a:avLst>
          </a:prstGeom>
          <a:noFill/>
          <a:ln w="15875" cap="flat" cmpd="sng" algn="ctr">
            <a:gradFill>
              <a:gsLst>
                <a:gs pos="0">
                  <a:srgbClr val="19ECFA"/>
                </a:gs>
                <a:gs pos="57000">
                  <a:srgbClr val="0070C0"/>
                </a:gs>
              </a:gsLst>
              <a:lin ang="81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sp>
        <p:nvSpPr>
          <p:cNvPr id="35" name="圆角矩形 35">
            <a:extLst>
              <a:ext uri="{FF2B5EF4-FFF2-40B4-BE49-F238E27FC236}">
                <a16:creationId xmlns:a16="http://schemas.microsoft.com/office/drawing/2014/main" id="{FCA6A5CE-9635-EA2A-CF88-2DD546F54381}"/>
              </a:ext>
            </a:extLst>
          </p:cNvPr>
          <p:cNvSpPr/>
          <p:nvPr/>
        </p:nvSpPr>
        <p:spPr>
          <a:xfrm>
            <a:off x="3727848" y="3952996"/>
            <a:ext cx="2697616" cy="2368687"/>
          </a:xfrm>
          <a:prstGeom prst="roundRect">
            <a:avLst>
              <a:gd name="adj" fmla="val 2082"/>
            </a:avLst>
          </a:prstGeom>
          <a:noFill/>
          <a:ln w="15875" cap="flat" cmpd="sng" algn="ctr">
            <a:gradFill>
              <a:gsLst>
                <a:gs pos="0">
                  <a:srgbClr val="19ECFA"/>
                </a:gs>
                <a:gs pos="57000">
                  <a:srgbClr val="0070C0"/>
                </a:gs>
              </a:gsLst>
              <a:lin ang="81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grpSp>
        <p:nvGrpSpPr>
          <p:cNvPr id="36" name="组合 36">
            <a:extLst>
              <a:ext uri="{FF2B5EF4-FFF2-40B4-BE49-F238E27FC236}">
                <a16:creationId xmlns:a16="http://schemas.microsoft.com/office/drawing/2014/main" id="{38891F10-C85A-5029-9D68-551055D2910E}"/>
              </a:ext>
            </a:extLst>
          </p:cNvPr>
          <p:cNvGrpSpPr/>
          <p:nvPr/>
        </p:nvGrpSpPr>
        <p:grpSpPr>
          <a:xfrm>
            <a:off x="2006295" y="2196851"/>
            <a:ext cx="2898640" cy="2896872"/>
            <a:chOff x="6863765" y="1321898"/>
            <a:chExt cx="1648432" cy="1648095"/>
          </a:xfrm>
        </p:grpSpPr>
        <p:grpSp>
          <p:nvGrpSpPr>
            <p:cNvPr id="37" name="组合 37">
              <a:extLst>
                <a:ext uri="{FF2B5EF4-FFF2-40B4-BE49-F238E27FC236}">
                  <a16:creationId xmlns:a16="http://schemas.microsoft.com/office/drawing/2014/main" id="{1DBE247B-436F-0436-8B46-BC11B8236048}"/>
                </a:ext>
              </a:extLst>
            </p:cNvPr>
            <p:cNvGrpSpPr/>
            <p:nvPr/>
          </p:nvGrpSpPr>
          <p:grpSpPr>
            <a:xfrm>
              <a:off x="6863765" y="1321898"/>
              <a:ext cx="1648095" cy="1648095"/>
              <a:chOff x="6939706" y="1452778"/>
              <a:chExt cx="1648095" cy="1648095"/>
            </a:xfrm>
          </p:grpSpPr>
          <p:sp>
            <p:nvSpPr>
              <p:cNvPr id="43" name="椭圆 43">
                <a:extLst>
                  <a:ext uri="{FF2B5EF4-FFF2-40B4-BE49-F238E27FC236}">
                    <a16:creationId xmlns:a16="http://schemas.microsoft.com/office/drawing/2014/main" id="{2BE8B4FB-95A8-3ECB-142E-B3D61322836B}"/>
                  </a:ext>
                </a:extLst>
              </p:cNvPr>
              <p:cNvSpPr/>
              <p:nvPr/>
            </p:nvSpPr>
            <p:spPr>
              <a:xfrm>
                <a:off x="6995204" y="1508275"/>
                <a:ext cx="1537100" cy="1537100"/>
              </a:xfrm>
              <a:prstGeom prst="ellipse">
                <a:avLst/>
              </a:prstGeom>
              <a:gradFill rotWithShape="1">
                <a:gsLst>
                  <a:gs pos="0">
                    <a:srgbClr val="00CDDC"/>
                  </a:gs>
                  <a:gs pos="82000">
                    <a:srgbClr val="118FFF"/>
                  </a:gs>
                </a:gsLst>
                <a:lin ang="2700000" scaled="0"/>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cxnSp>
            <p:nvCxnSpPr>
              <p:cNvPr id="44" name="直接连接符 194">
                <a:extLst>
                  <a:ext uri="{FF2B5EF4-FFF2-40B4-BE49-F238E27FC236}">
                    <a16:creationId xmlns:a16="http://schemas.microsoft.com/office/drawing/2014/main" id="{F7B01F14-EF13-309E-10AC-B48AEF990E4F}"/>
                  </a:ext>
                </a:extLst>
              </p:cNvPr>
              <p:cNvCxnSpPr/>
              <p:nvPr/>
            </p:nvCxnSpPr>
            <p:spPr>
              <a:xfrm>
                <a:off x="7763754" y="1452778"/>
                <a:ext cx="0" cy="1648095"/>
              </a:xfrm>
              <a:prstGeom prst="line">
                <a:avLst/>
              </a:prstGeom>
              <a:noFill/>
              <a:ln w="12700" cap="flat" cmpd="sng" algn="ctr">
                <a:solidFill>
                  <a:srgbClr val="000508"/>
                </a:solidFill>
                <a:prstDash val="solid"/>
                <a:miter lim="800000"/>
                <a:headEnd type="none"/>
              </a:ln>
              <a:effectLst/>
            </p:spPr>
          </p:cxnSp>
          <p:cxnSp>
            <p:nvCxnSpPr>
              <p:cNvPr id="45" name="直接连接符 195">
                <a:extLst>
                  <a:ext uri="{FF2B5EF4-FFF2-40B4-BE49-F238E27FC236}">
                    <a16:creationId xmlns:a16="http://schemas.microsoft.com/office/drawing/2014/main" id="{0AE824A6-F05C-62FD-2BFA-C67BB176B87E}"/>
                  </a:ext>
                </a:extLst>
              </p:cNvPr>
              <p:cNvCxnSpPr/>
              <p:nvPr/>
            </p:nvCxnSpPr>
            <p:spPr>
              <a:xfrm rot="16200000">
                <a:off x="7763754" y="1452778"/>
                <a:ext cx="0" cy="1648095"/>
              </a:xfrm>
              <a:prstGeom prst="line">
                <a:avLst/>
              </a:prstGeom>
              <a:noFill/>
              <a:ln w="12700" cap="flat" cmpd="sng" algn="ctr">
                <a:solidFill>
                  <a:srgbClr val="000508"/>
                </a:solidFill>
                <a:prstDash val="solid"/>
                <a:miter lim="800000"/>
                <a:headEnd type="none"/>
              </a:ln>
              <a:effectLst/>
            </p:spPr>
          </p:cxnSp>
        </p:grpSp>
        <p:sp>
          <p:nvSpPr>
            <p:cNvPr id="38" name="文本框 38">
              <a:extLst>
                <a:ext uri="{FF2B5EF4-FFF2-40B4-BE49-F238E27FC236}">
                  <a16:creationId xmlns:a16="http://schemas.microsoft.com/office/drawing/2014/main" id="{7783ECED-26DD-0BD5-C506-79E4AB44F0E6}"/>
                </a:ext>
              </a:extLst>
            </p:cNvPr>
            <p:cNvSpPr txBox="1"/>
            <p:nvPr/>
          </p:nvSpPr>
          <p:spPr>
            <a:xfrm>
              <a:off x="7013849" y="1570737"/>
              <a:ext cx="782870" cy="479815"/>
            </a:xfrm>
            <a:prstGeom prst="rect">
              <a:avLst/>
            </a:prstGeom>
            <a:noFill/>
          </p:spPr>
          <p:txBody>
            <a:bodyPr wrap="square" rtlCol="0" anchor="ctr">
              <a:noAutofit/>
            </a:bodyPr>
            <a:lstStyle/>
            <a:p>
              <a:pPr lvl="0" algn="ctr">
                <a:defRPr/>
              </a:pPr>
              <a:r>
                <a:rPr lang="en" altLang="zh-CN" sz="1600" b="1" kern="0" dirty="0">
                  <a:latin typeface="Calibri" panose="020F0502020204030204" pitchFamily="34" charset="0"/>
                  <a:ea typeface="Microsoft YaHei" panose="020B0503020204020204" pitchFamily="34" charset="-122"/>
                  <a:cs typeface="Calibri" panose="020F0502020204030204" pitchFamily="34" charset="0"/>
                </a:rPr>
                <a:t>Anti</a:t>
              </a:r>
              <a:r>
                <a:rPr lang="zh-CN" altLang="en-US" sz="1600" b="1" kern="0" dirty="0">
                  <a:latin typeface="Calibri" panose="020F0502020204030204" pitchFamily="34" charset="0"/>
                  <a:ea typeface="Microsoft YaHei" panose="020B0503020204020204" pitchFamily="34" charset="-122"/>
                  <a:cs typeface="Calibri" panose="020F0502020204030204" pitchFamily="34" charset="0"/>
                </a:rPr>
                <a:t> </a:t>
              </a:r>
              <a:r>
                <a:rPr lang="en" altLang="zh-CN" sz="1600" b="1" kern="0" dirty="0">
                  <a:latin typeface="Calibri" panose="020F0502020204030204" pitchFamily="34" charset="0"/>
                  <a:ea typeface="Microsoft YaHei" panose="020B0503020204020204" pitchFamily="34" charset="-122"/>
                  <a:cs typeface="Calibri" panose="020F0502020204030204" pitchFamily="34" charset="0"/>
                </a:rPr>
                <a:t>Code</a:t>
              </a:r>
              <a:r>
                <a:rPr lang="zh-CN" altLang="en-US" sz="1600" b="1" kern="0" dirty="0">
                  <a:latin typeface="Calibri" panose="020F0502020204030204" pitchFamily="34" charset="0"/>
                  <a:ea typeface="Microsoft YaHei" panose="020B0503020204020204" pitchFamily="34" charset="-122"/>
                  <a:cs typeface="Calibri" panose="020F0502020204030204" pitchFamily="34" charset="0"/>
                </a:rPr>
                <a:t> </a:t>
              </a:r>
              <a:r>
                <a:rPr lang="en" altLang="zh-CN" sz="1600" b="1" kern="0" dirty="0">
                  <a:latin typeface="Calibri" panose="020F0502020204030204" pitchFamily="34" charset="0"/>
                  <a:ea typeface="Microsoft YaHei" panose="020B0503020204020204" pitchFamily="34" charset="-122"/>
                  <a:cs typeface="Calibri" panose="020F0502020204030204" pitchFamily="34" charset="0"/>
                </a:rPr>
                <a:t>Reverse</a:t>
              </a:r>
              <a:endPar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39" name="文本框 39">
              <a:extLst>
                <a:ext uri="{FF2B5EF4-FFF2-40B4-BE49-F238E27FC236}">
                  <a16:creationId xmlns:a16="http://schemas.microsoft.com/office/drawing/2014/main" id="{89037DF8-9330-D51F-2103-52FBA5742473}"/>
                </a:ext>
              </a:extLst>
            </p:cNvPr>
            <p:cNvSpPr txBox="1"/>
            <p:nvPr/>
          </p:nvSpPr>
          <p:spPr>
            <a:xfrm>
              <a:off x="7559902" y="1570737"/>
              <a:ext cx="952295" cy="479815"/>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Anti</a:t>
              </a:r>
              <a:r>
                <a:rPr kumimoji="0" lang="zh-CN" altLang="en-US"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Code</a:t>
              </a:r>
              <a:r>
                <a:rPr kumimoji="0" lang="zh-CN" altLang="en-US"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Tampering</a:t>
              </a:r>
            </a:p>
          </p:txBody>
        </p:sp>
        <p:sp>
          <p:nvSpPr>
            <p:cNvPr id="40" name="文本框 40">
              <a:extLst>
                <a:ext uri="{FF2B5EF4-FFF2-40B4-BE49-F238E27FC236}">
                  <a16:creationId xmlns:a16="http://schemas.microsoft.com/office/drawing/2014/main" id="{CF2211F3-CCAA-67F9-EC59-66430EDB81BA}"/>
                </a:ext>
              </a:extLst>
            </p:cNvPr>
            <p:cNvSpPr txBox="1"/>
            <p:nvPr/>
          </p:nvSpPr>
          <p:spPr>
            <a:xfrm>
              <a:off x="7069281" y="2210575"/>
              <a:ext cx="727438" cy="479815"/>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Anti</a:t>
              </a:r>
              <a:r>
                <a:rPr kumimoji="0" lang="zh-CN" altLang="en-US"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Illegal</a:t>
              </a:r>
              <a:r>
                <a:rPr kumimoji="0" lang="zh-CN" altLang="en-US"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rPr>
                <a:t>Debugging</a:t>
              </a:r>
            </a:p>
          </p:txBody>
        </p:sp>
        <p:sp>
          <p:nvSpPr>
            <p:cNvPr id="41" name="文本框 41">
              <a:extLst>
                <a:ext uri="{FF2B5EF4-FFF2-40B4-BE49-F238E27FC236}">
                  <a16:creationId xmlns:a16="http://schemas.microsoft.com/office/drawing/2014/main" id="{31AB08F4-DA77-50E6-196F-D773B9DAE558}"/>
                </a:ext>
              </a:extLst>
            </p:cNvPr>
            <p:cNvSpPr txBox="1"/>
            <p:nvPr/>
          </p:nvSpPr>
          <p:spPr>
            <a:xfrm>
              <a:off x="7656898" y="2203977"/>
              <a:ext cx="770714" cy="479815"/>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0" dirty="0">
                  <a:latin typeface="Calibri" panose="020F0502020204030204" pitchFamily="34" charset="0"/>
                  <a:ea typeface="Microsoft YaHei" panose="020B0503020204020204" pitchFamily="34" charset="-122"/>
                  <a:cs typeface="Calibri" panose="020F0502020204030204" pitchFamily="34" charset="0"/>
                </a:rPr>
                <a:t>Anti</a:t>
              </a:r>
              <a:r>
                <a:rPr lang="zh-CN" altLang="en-US" sz="1600" b="1" kern="0" dirty="0">
                  <a:latin typeface="Calibri" panose="020F0502020204030204" pitchFamily="34" charset="0"/>
                  <a:ea typeface="Microsoft YaHei" panose="020B0503020204020204" pitchFamily="34" charset="-122"/>
                  <a:cs typeface="Calibri" panose="020F0502020204030204" pitchFamily="34" charset="0"/>
                </a:rPr>
                <a:t> </a:t>
              </a:r>
              <a:r>
                <a:rPr lang="en-US" altLang="zh-CN" sz="1600" b="1" kern="0" dirty="0">
                  <a:latin typeface="Calibri" panose="020F0502020204030204" pitchFamily="34" charset="0"/>
                  <a:ea typeface="Microsoft YaHei" panose="020B0503020204020204" pitchFamily="34" charset="-122"/>
                  <a:cs typeface="Calibri" panose="020F0502020204030204" pitchFamily="34" charset="0"/>
                </a:rPr>
                <a:t>Data</a:t>
              </a:r>
              <a:r>
                <a:rPr lang="zh-CN" altLang="en-US" sz="1600" b="1" kern="0" dirty="0">
                  <a:latin typeface="Calibri" panose="020F0502020204030204" pitchFamily="34" charset="0"/>
                  <a:ea typeface="Microsoft YaHei" panose="020B0503020204020204" pitchFamily="34" charset="-122"/>
                  <a:cs typeface="Calibri" panose="020F0502020204030204" pitchFamily="34" charset="0"/>
                </a:rPr>
                <a:t> </a:t>
              </a:r>
              <a:r>
                <a:rPr lang="en-US" altLang="zh-CN" sz="1600" b="1" kern="0" dirty="0">
                  <a:latin typeface="Calibri" panose="020F0502020204030204" pitchFamily="34" charset="0"/>
                  <a:ea typeface="Microsoft YaHei" panose="020B0503020204020204" pitchFamily="34" charset="-122"/>
                  <a:cs typeface="Calibri" panose="020F0502020204030204" pitchFamily="34" charset="0"/>
                </a:rPr>
                <a:t>Theft</a:t>
              </a:r>
              <a:endParaRPr kumimoji="0" lang="en-US" altLang="zh-CN" sz="1600" b="1" i="0" u="none" strike="noStrike" kern="0" cap="none" spc="0" normalizeH="0" baseline="0" noProof="0" dirty="0">
                <a:ln>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42" name="circle-of-arrows-couple_44432">
              <a:extLst>
                <a:ext uri="{FF2B5EF4-FFF2-40B4-BE49-F238E27FC236}">
                  <a16:creationId xmlns:a16="http://schemas.microsoft.com/office/drawing/2014/main" id="{38749F77-BB8F-2974-D6F5-14391F15B252}"/>
                </a:ext>
              </a:extLst>
            </p:cNvPr>
            <p:cNvSpPr>
              <a:spLocks noChangeAspect="1"/>
            </p:cNvSpPr>
            <p:nvPr/>
          </p:nvSpPr>
          <p:spPr bwMode="auto">
            <a:xfrm>
              <a:off x="7559527" y="2016662"/>
              <a:ext cx="256571" cy="258566"/>
            </a:xfrm>
            <a:custGeom>
              <a:avLst/>
              <a:gdLst>
                <a:gd name="T0" fmla="*/ 454 w 454"/>
                <a:gd name="T1" fmla="*/ 298 h 458"/>
                <a:gd name="T2" fmla="*/ 454 w 454"/>
                <a:gd name="T3" fmla="*/ 400 h 458"/>
                <a:gd name="T4" fmla="*/ 420 w 454"/>
                <a:gd name="T5" fmla="*/ 433 h 458"/>
                <a:gd name="T6" fmla="*/ 387 w 454"/>
                <a:gd name="T7" fmla="*/ 400 h 458"/>
                <a:gd name="T8" fmla="*/ 387 w 454"/>
                <a:gd name="T9" fmla="*/ 397 h 458"/>
                <a:gd name="T10" fmla="*/ 231 w 454"/>
                <a:gd name="T11" fmla="*/ 458 h 458"/>
                <a:gd name="T12" fmla="*/ 20 w 454"/>
                <a:gd name="T13" fmla="*/ 317 h 458"/>
                <a:gd name="T14" fmla="*/ 18 w 454"/>
                <a:gd name="T15" fmla="*/ 304 h 458"/>
                <a:gd name="T16" fmla="*/ 38 w 454"/>
                <a:gd name="T17" fmla="*/ 274 h 458"/>
                <a:gd name="T18" fmla="*/ 82 w 454"/>
                <a:gd name="T19" fmla="*/ 292 h 458"/>
                <a:gd name="T20" fmla="*/ 231 w 454"/>
                <a:gd name="T21" fmla="*/ 391 h 458"/>
                <a:gd name="T22" fmla="*/ 357 w 454"/>
                <a:gd name="T23" fmla="*/ 331 h 458"/>
                <a:gd name="T24" fmla="*/ 318 w 454"/>
                <a:gd name="T25" fmla="*/ 331 h 458"/>
                <a:gd name="T26" fmla="*/ 285 w 454"/>
                <a:gd name="T27" fmla="*/ 298 h 458"/>
                <a:gd name="T28" fmla="*/ 318 w 454"/>
                <a:gd name="T29" fmla="*/ 264 h 458"/>
                <a:gd name="T30" fmla="*/ 420 w 454"/>
                <a:gd name="T31" fmla="*/ 264 h 458"/>
                <a:gd name="T32" fmla="*/ 454 w 454"/>
                <a:gd name="T33" fmla="*/ 298 h 458"/>
                <a:gd name="T34" fmla="*/ 136 w 454"/>
                <a:gd name="T35" fmla="*/ 198 h 458"/>
                <a:gd name="T36" fmla="*/ 169 w 454"/>
                <a:gd name="T37" fmla="*/ 164 h 458"/>
                <a:gd name="T38" fmla="*/ 136 w 454"/>
                <a:gd name="T39" fmla="*/ 131 h 458"/>
                <a:gd name="T40" fmla="*/ 102 w 454"/>
                <a:gd name="T41" fmla="*/ 131 h 458"/>
                <a:gd name="T42" fmla="*/ 231 w 454"/>
                <a:gd name="T43" fmla="*/ 67 h 458"/>
                <a:gd name="T44" fmla="*/ 381 w 454"/>
                <a:gd name="T45" fmla="*/ 166 h 458"/>
                <a:gd name="T46" fmla="*/ 425 w 454"/>
                <a:gd name="T47" fmla="*/ 184 h 458"/>
                <a:gd name="T48" fmla="*/ 442 w 454"/>
                <a:gd name="T49" fmla="*/ 140 h 458"/>
                <a:gd name="T50" fmla="*/ 231 w 454"/>
                <a:gd name="T51" fmla="*/ 0 h 458"/>
                <a:gd name="T52" fmla="*/ 67 w 454"/>
                <a:gd name="T53" fmla="*/ 70 h 458"/>
                <a:gd name="T54" fmla="*/ 67 w 454"/>
                <a:gd name="T55" fmla="*/ 62 h 458"/>
                <a:gd name="T56" fmla="*/ 34 w 454"/>
                <a:gd name="T57" fmla="*/ 29 h 458"/>
                <a:gd name="T58" fmla="*/ 0 w 454"/>
                <a:gd name="T59" fmla="*/ 62 h 458"/>
                <a:gd name="T60" fmla="*/ 0 w 454"/>
                <a:gd name="T61" fmla="*/ 164 h 458"/>
                <a:gd name="T62" fmla="*/ 10 w 454"/>
                <a:gd name="T63" fmla="*/ 188 h 458"/>
                <a:gd name="T64" fmla="*/ 34 w 454"/>
                <a:gd name="T65" fmla="*/ 198 h 458"/>
                <a:gd name="T66" fmla="*/ 136 w 454"/>
                <a:gd name="T67" fmla="*/ 19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58">
                  <a:moveTo>
                    <a:pt x="454" y="298"/>
                  </a:moveTo>
                  <a:lnTo>
                    <a:pt x="454" y="400"/>
                  </a:lnTo>
                  <a:cubicBezTo>
                    <a:pt x="454" y="418"/>
                    <a:pt x="439" y="433"/>
                    <a:pt x="420" y="433"/>
                  </a:cubicBezTo>
                  <a:cubicBezTo>
                    <a:pt x="402" y="433"/>
                    <a:pt x="387" y="418"/>
                    <a:pt x="387" y="400"/>
                  </a:cubicBezTo>
                  <a:lnTo>
                    <a:pt x="387" y="397"/>
                  </a:lnTo>
                  <a:cubicBezTo>
                    <a:pt x="345" y="435"/>
                    <a:pt x="290" y="458"/>
                    <a:pt x="231" y="458"/>
                  </a:cubicBezTo>
                  <a:cubicBezTo>
                    <a:pt x="139" y="458"/>
                    <a:pt x="56" y="403"/>
                    <a:pt x="20" y="317"/>
                  </a:cubicBezTo>
                  <a:cubicBezTo>
                    <a:pt x="18" y="313"/>
                    <a:pt x="18" y="309"/>
                    <a:pt x="18" y="304"/>
                  </a:cubicBezTo>
                  <a:cubicBezTo>
                    <a:pt x="18" y="291"/>
                    <a:pt x="25" y="279"/>
                    <a:pt x="38" y="274"/>
                  </a:cubicBezTo>
                  <a:cubicBezTo>
                    <a:pt x="55" y="267"/>
                    <a:pt x="75" y="275"/>
                    <a:pt x="82" y="292"/>
                  </a:cubicBezTo>
                  <a:cubicBezTo>
                    <a:pt x="107" y="352"/>
                    <a:pt x="166" y="391"/>
                    <a:pt x="231" y="391"/>
                  </a:cubicBezTo>
                  <a:cubicBezTo>
                    <a:pt x="281" y="391"/>
                    <a:pt x="327" y="369"/>
                    <a:pt x="357" y="331"/>
                  </a:cubicBezTo>
                  <a:lnTo>
                    <a:pt x="318" y="331"/>
                  </a:lnTo>
                  <a:cubicBezTo>
                    <a:pt x="300" y="331"/>
                    <a:pt x="285" y="316"/>
                    <a:pt x="285" y="298"/>
                  </a:cubicBezTo>
                  <a:cubicBezTo>
                    <a:pt x="285" y="279"/>
                    <a:pt x="300" y="264"/>
                    <a:pt x="318" y="264"/>
                  </a:cubicBezTo>
                  <a:lnTo>
                    <a:pt x="420" y="264"/>
                  </a:lnTo>
                  <a:cubicBezTo>
                    <a:pt x="439" y="264"/>
                    <a:pt x="454" y="279"/>
                    <a:pt x="454" y="298"/>
                  </a:cubicBezTo>
                  <a:close/>
                  <a:moveTo>
                    <a:pt x="136" y="198"/>
                  </a:moveTo>
                  <a:cubicBezTo>
                    <a:pt x="154" y="198"/>
                    <a:pt x="169" y="183"/>
                    <a:pt x="169" y="164"/>
                  </a:cubicBezTo>
                  <a:cubicBezTo>
                    <a:pt x="169" y="146"/>
                    <a:pt x="154" y="131"/>
                    <a:pt x="136" y="131"/>
                  </a:cubicBezTo>
                  <a:lnTo>
                    <a:pt x="102" y="131"/>
                  </a:lnTo>
                  <a:cubicBezTo>
                    <a:pt x="132" y="91"/>
                    <a:pt x="180" y="67"/>
                    <a:pt x="231" y="67"/>
                  </a:cubicBezTo>
                  <a:cubicBezTo>
                    <a:pt x="297" y="67"/>
                    <a:pt x="356" y="106"/>
                    <a:pt x="381" y="166"/>
                  </a:cubicBezTo>
                  <a:cubicBezTo>
                    <a:pt x="388" y="183"/>
                    <a:pt x="408" y="191"/>
                    <a:pt x="425" y="184"/>
                  </a:cubicBezTo>
                  <a:cubicBezTo>
                    <a:pt x="442" y="177"/>
                    <a:pt x="450" y="157"/>
                    <a:pt x="442" y="140"/>
                  </a:cubicBezTo>
                  <a:cubicBezTo>
                    <a:pt x="407" y="55"/>
                    <a:pt x="324" y="0"/>
                    <a:pt x="231" y="0"/>
                  </a:cubicBezTo>
                  <a:cubicBezTo>
                    <a:pt x="168" y="0"/>
                    <a:pt x="109" y="26"/>
                    <a:pt x="67" y="70"/>
                  </a:cubicBezTo>
                  <a:lnTo>
                    <a:pt x="67" y="62"/>
                  </a:lnTo>
                  <a:cubicBezTo>
                    <a:pt x="67" y="44"/>
                    <a:pt x="52" y="29"/>
                    <a:pt x="34" y="29"/>
                  </a:cubicBezTo>
                  <a:cubicBezTo>
                    <a:pt x="15" y="29"/>
                    <a:pt x="0" y="44"/>
                    <a:pt x="0" y="62"/>
                  </a:cubicBezTo>
                  <a:lnTo>
                    <a:pt x="0" y="164"/>
                  </a:lnTo>
                  <a:cubicBezTo>
                    <a:pt x="0" y="173"/>
                    <a:pt x="4" y="182"/>
                    <a:pt x="10" y="188"/>
                  </a:cubicBezTo>
                  <a:cubicBezTo>
                    <a:pt x="16" y="194"/>
                    <a:pt x="25" y="198"/>
                    <a:pt x="34" y="198"/>
                  </a:cubicBezTo>
                  <a:lnTo>
                    <a:pt x="136" y="198"/>
                  </a:lnTo>
                  <a:close/>
                </a:path>
              </a:pathLst>
            </a:custGeom>
            <a:solidFill>
              <a:srgbClr val="FFFFFF"/>
            </a:solidFill>
            <a:ln>
              <a:noFill/>
            </a:ln>
          </p:spPr>
        </p:sp>
      </p:grpSp>
      <p:sp>
        <p:nvSpPr>
          <p:cNvPr id="54" name="矩形 48">
            <a:extLst>
              <a:ext uri="{FF2B5EF4-FFF2-40B4-BE49-F238E27FC236}">
                <a16:creationId xmlns:a16="http://schemas.microsoft.com/office/drawing/2014/main" id="{DD129F4F-4BF3-6E7A-0995-5A945E1C3EF9}"/>
              </a:ext>
            </a:extLst>
          </p:cNvPr>
          <p:cNvSpPr/>
          <p:nvPr/>
        </p:nvSpPr>
        <p:spPr>
          <a:xfrm>
            <a:off x="6557871" y="2169690"/>
            <a:ext cx="5506151" cy="3296356"/>
          </a:xfrm>
          <a:prstGeom prst="rect">
            <a:avLst/>
          </a:prstGeom>
          <a:solidFill>
            <a:srgbClr val="00CDDC">
              <a:alpha val="5000"/>
            </a:srgbClr>
          </a:solidFill>
          <a:ln w="635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defTabSz="575945"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sym typeface="+mn-ea"/>
            </a:endParaRPr>
          </a:p>
        </p:txBody>
      </p:sp>
      <p:grpSp>
        <p:nvGrpSpPr>
          <p:cNvPr id="55" name="组合 5">
            <a:extLst>
              <a:ext uri="{FF2B5EF4-FFF2-40B4-BE49-F238E27FC236}">
                <a16:creationId xmlns:a16="http://schemas.microsoft.com/office/drawing/2014/main" id="{ABB9C85B-D850-847A-CF29-B1830CA26877}"/>
              </a:ext>
            </a:extLst>
          </p:cNvPr>
          <p:cNvGrpSpPr/>
          <p:nvPr/>
        </p:nvGrpSpPr>
        <p:grpSpPr>
          <a:xfrm>
            <a:off x="8335726" y="3805057"/>
            <a:ext cx="975220" cy="286085"/>
            <a:chOff x="11632146" y="5368632"/>
            <a:chExt cx="1153920" cy="338764"/>
          </a:xfrm>
        </p:grpSpPr>
        <p:sp>
          <p:nvSpPr>
            <p:cNvPr id="56" name="圆角矩形 59">
              <a:extLst>
                <a:ext uri="{FF2B5EF4-FFF2-40B4-BE49-F238E27FC236}">
                  <a16:creationId xmlns:a16="http://schemas.microsoft.com/office/drawing/2014/main" id="{7D8EE240-6DF3-4562-ACD9-861A731366DF}"/>
                </a:ext>
              </a:extLst>
            </p:cNvPr>
            <p:cNvSpPr/>
            <p:nvPr/>
          </p:nvSpPr>
          <p:spPr>
            <a:xfrm>
              <a:off x="11632146" y="5368632"/>
              <a:ext cx="1153920" cy="316246"/>
            </a:xfrm>
            <a:prstGeom prst="roundRect">
              <a:avLst/>
            </a:prstGeom>
            <a:solidFill>
              <a:srgbClr val="0DADB9"/>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57" name="文本框 52">
              <a:extLst>
                <a:ext uri="{FF2B5EF4-FFF2-40B4-BE49-F238E27FC236}">
                  <a16:creationId xmlns:a16="http://schemas.microsoft.com/office/drawing/2014/main" id="{14C18926-D3D3-4908-0527-F0865FD26136}"/>
                </a:ext>
              </a:extLst>
            </p:cNvPr>
            <p:cNvSpPr txBox="1"/>
            <p:nvPr/>
          </p:nvSpPr>
          <p:spPr>
            <a:xfrm>
              <a:off x="11917040" y="5397614"/>
              <a:ext cx="834990" cy="3097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step</a:t>
              </a:r>
              <a:r>
                <a:rPr kumimoji="1" lang="zh-CN" altLang="en-US"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2</a:t>
              </a:r>
            </a:p>
          </p:txBody>
        </p:sp>
      </p:grpSp>
      <p:grpSp>
        <p:nvGrpSpPr>
          <p:cNvPr id="58" name="组合 7">
            <a:extLst>
              <a:ext uri="{FF2B5EF4-FFF2-40B4-BE49-F238E27FC236}">
                <a16:creationId xmlns:a16="http://schemas.microsoft.com/office/drawing/2014/main" id="{67D7D517-1D63-B728-6F1B-AC362B2A1BDE}"/>
              </a:ext>
            </a:extLst>
          </p:cNvPr>
          <p:cNvGrpSpPr/>
          <p:nvPr/>
        </p:nvGrpSpPr>
        <p:grpSpPr>
          <a:xfrm>
            <a:off x="9557868" y="3784074"/>
            <a:ext cx="1030054" cy="273495"/>
            <a:chOff x="13078233" y="5353946"/>
            <a:chExt cx="1218802" cy="323856"/>
          </a:xfrm>
        </p:grpSpPr>
        <p:sp>
          <p:nvSpPr>
            <p:cNvPr id="59" name="圆角矩形 56">
              <a:extLst>
                <a:ext uri="{FF2B5EF4-FFF2-40B4-BE49-F238E27FC236}">
                  <a16:creationId xmlns:a16="http://schemas.microsoft.com/office/drawing/2014/main" id="{0D66EC48-F03D-A3FC-5357-C0A7EAA47C2F}"/>
                </a:ext>
              </a:extLst>
            </p:cNvPr>
            <p:cNvSpPr/>
            <p:nvPr/>
          </p:nvSpPr>
          <p:spPr>
            <a:xfrm>
              <a:off x="13078233" y="5353946"/>
              <a:ext cx="1218802" cy="290238"/>
            </a:xfrm>
            <a:prstGeom prst="roundRect">
              <a:avLst/>
            </a:prstGeom>
            <a:solidFill>
              <a:srgbClr val="1BBFC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60" name="文本框 54">
              <a:extLst>
                <a:ext uri="{FF2B5EF4-FFF2-40B4-BE49-F238E27FC236}">
                  <a16:creationId xmlns:a16="http://schemas.microsoft.com/office/drawing/2014/main" id="{0C30D435-D886-25A0-D033-EDF0E7502DA2}"/>
                </a:ext>
              </a:extLst>
            </p:cNvPr>
            <p:cNvSpPr txBox="1"/>
            <p:nvPr/>
          </p:nvSpPr>
          <p:spPr>
            <a:xfrm>
              <a:off x="13294552" y="5368019"/>
              <a:ext cx="759981" cy="3097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step</a:t>
              </a:r>
              <a:r>
                <a:rPr kumimoji="1" lang="zh-CN" altLang="en-US"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3</a:t>
              </a:r>
            </a:p>
          </p:txBody>
        </p:sp>
      </p:grpSp>
      <p:grpSp>
        <p:nvGrpSpPr>
          <p:cNvPr id="61" name="组合 6">
            <a:extLst>
              <a:ext uri="{FF2B5EF4-FFF2-40B4-BE49-F238E27FC236}">
                <a16:creationId xmlns:a16="http://schemas.microsoft.com/office/drawing/2014/main" id="{60231907-D06E-0B39-757D-F5A2AD856246}"/>
              </a:ext>
            </a:extLst>
          </p:cNvPr>
          <p:cNvGrpSpPr/>
          <p:nvPr/>
        </p:nvGrpSpPr>
        <p:grpSpPr>
          <a:xfrm>
            <a:off x="8954715" y="3567738"/>
            <a:ext cx="1054133" cy="1399313"/>
            <a:chOff x="12364557" y="5087621"/>
            <a:chExt cx="1247293" cy="1656983"/>
          </a:xfrm>
        </p:grpSpPr>
        <p:pic>
          <p:nvPicPr>
            <p:cNvPr id="62" name="图片 6" descr="未标题-4">
              <a:extLst>
                <a:ext uri="{FF2B5EF4-FFF2-40B4-BE49-F238E27FC236}">
                  <a16:creationId xmlns:a16="http://schemas.microsoft.com/office/drawing/2014/main" id="{3DB014EC-A257-3C8C-826B-D025460F6B31}"/>
                </a:ext>
              </a:extLst>
            </p:cNvPr>
            <p:cNvPicPr>
              <a:picLocks noChangeAspect="1"/>
            </p:cNvPicPr>
            <p:nvPr/>
          </p:nvPicPr>
          <p:blipFill>
            <a:blip r:embed="rId6">
              <a:extLst>
                <a:ext uri="{96DAC541-7B7A-43D3-8B79-37D633B846F1}">
                  <asvg:svgBlip xmlns:asvg="http://schemas.microsoft.com/office/drawing/2016/SVG/main" r:embed="rId7"/>
                </a:ext>
              </a:extLst>
            </a:blip>
            <a:srcRect l="39837" t="36972" r="39082" b="31159"/>
            <a:stretch>
              <a:fillRect/>
            </a:stretch>
          </p:blipFill>
          <p:spPr>
            <a:xfrm>
              <a:off x="12711590" y="5242658"/>
              <a:ext cx="448071" cy="568469"/>
            </a:xfrm>
            <a:prstGeom prst="rect">
              <a:avLst/>
            </a:prstGeom>
          </p:spPr>
        </p:pic>
        <p:grpSp>
          <p:nvGrpSpPr>
            <p:cNvPr id="63" name="组合 74">
              <a:extLst>
                <a:ext uri="{FF2B5EF4-FFF2-40B4-BE49-F238E27FC236}">
                  <a16:creationId xmlns:a16="http://schemas.microsoft.com/office/drawing/2014/main" id="{1038F7DC-4564-C6E3-ED4E-6168BED2D9B5}"/>
                </a:ext>
              </a:extLst>
            </p:cNvPr>
            <p:cNvGrpSpPr>
              <a:grpSpLocks noChangeAspect="1"/>
            </p:cNvGrpSpPr>
            <p:nvPr/>
          </p:nvGrpSpPr>
          <p:grpSpPr>
            <a:xfrm>
              <a:off x="12505930" y="5087621"/>
              <a:ext cx="862315" cy="864000"/>
              <a:chOff x="5944875" y="242570"/>
              <a:chExt cx="975360" cy="977265"/>
            </a:xfrm>
          </p:grpSpPr>
          <p:grpSp>
            <p:nvGrpSpPr>
              <p:cNvPr id="65" name="组合 75">
                <a:extLst>
                  <a:ext uri="{FF2B5EF4-FFF2-40B4-BE49-F238E27FC236}">
                    <a16:creationId xmlns:a16="http://schemas.microsoft.com/office/drawing/2014/main" id="{3D2CBA5A-0227-5183-F80D-022C72639EA7}"/>
                  </a:ext>
                </a:extLst>
              </p:cNvPr>
              <p:cNvGrpSpPr/>
              <p:nvPr/>
            </p:nvGrpSpPr>
            <p:grpSpPr>
              <a:xfrm>
                <a:off x="5944875" y="242570"/>
                <a:ext cx="975360" cy="977265"/>
                <a:chOff x="3104" y="4104"/>
                <a:chExt cx="1886" cy="1889"/>
              </a:xfrm>
            </p:grpSpPr>
            <p:sp>
              <p:nvSpPr>
                <p:cNvPr id="69" name="椭圆 79"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4FCD9B54-58F1-B233-F77C-73BA4B46A8B5}"/>
                    </a:ext>
                  </a:extLst>
                </p:cNvPr>
                <p:cNvSpPr/>
                <p:nvPr/>
              </p:nvSpPr>
              <p:spPr>
                <a:xfrm flipH="1">
                  <a:off x="3104" y="4104"/>
                  <a:ext cx="1886" cy="188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70" name="椭圆 80"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BB3D80D9-9440-C3CE-5846-E54281793E3F}"/>
                    </a:ext>
                  </a:extLst>
                </p:cNvPr>
                <p:cNvSpPr/>
                <p:nvPr/>
              </p:nvSpPr>
              <p:spPr>
                <a:xfrm flipH="1">
                  <a:off x="3198" y="4197"/>
                  <a:ext cx="1698" cy="1700"/>
                </a:xfrm>
                <a:prstGeom prst="ellipse">
                  <a:avLst/>
                </a:prstGeom>
                <a:gradFill>
                  <a:gsLst>
                    <a:gs pos="0">
                      <a:srgbClr val="00CDDC">
                        <a:alpha val="32000"/>
                      </a:srgbClr>
                    </a:gs>
                    <a:gs pos="100000">
                      <a:srgbClr val="0950F9">
                        <a:alpha val="0"/>
                      </a:srgbClr>
                    </a:gs>
                  </a:gsLst>
                  <a:lin ang="5400000" scaled="0"/>
                </a:gra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grpSp>
          <p:grpSp>
            <p:nvGrpSpPr>
              <p:cNvPr id="66" name="组合 76">
                <a:extLst>
                  <a:ext uri="{FF2B5EF4-FFF2-40B4-BE49-F238E27FC236}">
                    <a16:creationId xmlns:a16="http://schemas.microsoft.com/office/drawing/2014/main" id="{EA1292A6-DED6-8CB9-C531-CE3DB06E27B2}"/>
                  </a:ext>
                </a:extLst>
              </p:cNvPr>
              <p:cNvGrpSpPr/>
              <p:nvPr/>
            </p:nvGrpSpPr>
            <p:grpSpPr>
              <a:xfrm>
                <a:off x="6072555" y="376313"/>
                <a:ext cx="720000" cy="720000"/>
                <a:chOff x="5257800" y="2037522"/>
                <a:chExt cx="775252" cy="775252"/>
              </a:xfrm>
            </p:grpSpPr>
            <p:sp>
              <p:nvSpPr>
                <p:cNvPr id="67" name="椭圆 77">
                  <a:extLst>
                    <a:ext uri="{FF2B5EF4-FFF2-40B4-BE49-F238E27FC236}">
                      <a16:creationId xmlns:a16="http://schemas.microsoft.com/office/drawing/2014/main" id="{2FCFEEAF-0E2B-2C9A-2553-4F966877CF84}"/>
                    </a:ext>
                  </a:extLst>
                </p:cNvPr>
                <p:cNvSpPr/>
                <p:nvPr/>
              </p:nvSpPr>
              <p:spPr>
                <a:xfrm>
                  <a:off x="5257800" y="2037522"/>
                  <a:ext cx="775252" cy="775252"/>
                </a:xfrm>
                <a:prstGeom prst="ellipse">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4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68" name="图片 78" descr="图标&#10;&#10;描述已自动生成">
                  <a:extLst>
                    <a:ext uri="{FF2B5EF4-FFF2-40B4-BE49-F238E27FC236}">
                      <a16:creationId xmlns:a16="http://schemas.microsoft.com/office/drawing/2014/main" id="{140C49AE-9172-17B3-3EB9-E9981ADA12C9}"/>
                    </a:ext>
                  </a:extLst>
                </p:cNvPr>
                <p:cNvPicPr>
                  <a:picLocks noChangeAspect="1"/>
                </p:cNvPicPr>
                <p:nvPr/>
              </p:nvPicPr>
              <p:blipFill>
                <a:blip r:embed="rId8"/>
                <a:stretch>
                  <a:fillRect/>
                </a:stretch>
              </p:blipFill>
              <p:spPr>
                <a:xfrm>
                  <a:off x="5367908" y="2150694"/>
                  <a:ext cx="555037" cy="555037"/>
                </a:xfrm>
                <a:prstGeom prst="rect">
                  <a:avLst/>
                </a:prstGeom>
              </p:spPr>
            </p:pic>
          </p:grpSp>
        </p:grpSp>
        <p:sp>
          <p:nvSpPr>
            <p:cNvPr id="64" name="文本框 89">
              <a:extLst>
                <a:ext uri="{FF2B5EF4-FFF2-40B4-BE49-F238E27FC236}">
                  <a16:creationId xmlns:a16="http://schemas.microsoft.com/office/drawing/2014/main" id="{EB5628E7-1EED-73C2-3EFB-91BB1F2A6B51}"/>
                </a:ext>
              </a:extLst>
            </p:cNvPr>
            <p:cNvSpPr txBox="1"/>
            <p:nvPr/>
          </p:nvSpPr>
          <p:spPr>
            <a:xfrm>
              <a:off x="12364557" y="6043493"/>
              <a:ext cx="1247293" cy="701111"/>
            </a:xfrm>
            <a:prstGeom prst="rect">
              <a:avLst/>
            </a:prstGeom>
            <a:noFill/>
          </p:spPr>
          <p:txBody>
            <a:bodyPr wrap="square" rtlCol="0">
              <a:spAutoFit/>
            </a:bodyPr>
            <a:lstStyle/>
            <a:p>
              <a:pPr algn="ctr">
                <a:lnSpc>
                  <a:spcPct val="120000"/>
                </a:lnSpc>
              </a:pPr>
              <a:r>
                <a:rPr kumimoji="1" lang="en" altLang="zh-CN" sz="1400" b="1" dirty="0">
                  <a:latin typeface="Calibri" panose="020F0502020204030204" pitchFamily="34" charset="0"/>
                  <a:ea typeface="微软雅黑" panose="020B0503020204020204" pitchFamily="34" charset="-122"/>
                  <a:cs typeface="Calibri" panose="020F0502020204030204" pitchFamily="34" charset="0"/>
                </a:rPr>
                <a:t>Penetration testing</a:t>
              </a:r>
              <a:endParaRPr kumimoji="1" lang="zh-CN" altLang="en-US" sz="1400" b="1" dirty="0">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71" name="组合 8">
            <a:extLst>
              <a:ext uri="{FF2B5EF4-FFF2-40B4-BE49-F238E27FC236}">
                <a16:creationId xmlns:a16="http://schemas.microsoft.com/office/drawing/2014/main" id="{E2B713E0-8FA5-7D79-2916-138F25D650F7}"/>
              </a:ext>
            </a:extLst>
          </p:cNvPr>
          <p:cNvGrpSpPr/>
          <p:nvPr/>
        </p:nvGrpSpPr>
        <p:grpSpPr>
          <a:xfrm>
            <a:off x="10096957" y="3556139"/>
            <a:ext cx="1329535" cy="1410915"/>
            <a:chOff x="13716106" y="5073882"/>
            <a:chExt cx="1573160" cy="1670721"/>
          </a:xfrm>
        </p:grpSpPr>
        <p:pic>
          <p:nvPicPr>
            <p:cNvPr id="72" name="图片 6" descr="未标题-4">
              <a:extLst>
                <a:ext uri="{FF2B5EF4-FFF2-40B4-BE49-F238E27FC236}">
                  <a16:creationId xmlns:a16="http://schemas.microsoft.com/office/drawing/2014/main" id="{6BD7BE42-FFFB-EFF8-35EA-586DBD479E25}"/>
                </a:ext>
              </a:extLst>
            </p:cNvPr>
            <p:cNvPicPr>
              <a:picLocks noChangeAspect="1"/>
            </p:cNvPicPr>
            <p:nvPr/>
          </p:nvPicPr>
          <p:blipFill>
            <a:blip r:embed="rId6">
              <a:extLst>
                <a:ext uri="{96DAC541-7B7A-43D3-8B79-37D633B846F1}">
                  <asvg:svgBlip xmlns:asvg="http://schemas.microsoft.com/office/drawing/2016/SVG/main" r:embed="rId7"/>
                </a:ext>
              </a:extLst>
            </a:blip>
            <a:srcRect l="39837" t="36972" r="39082" b="31159"/>
            <a:stretch>
              <a:fillRect/>
            </a:stretch>
          </p:blipFill>
          <p:spPr>
            <a:xfrm>
              <a:off x="14070886" y="5227834"/>
              <a:ext cx="448071" cy="568469"/>
            </a:xfrm>
            <a:prstGeom prst="rect">
              <a:avLst/>
            </a:prstGeom>
          </p:spPr>
        </p:pic>
        <p:grpSp>
          <p:nvGrpSpPr>
            <p:cNvPr id="73" name="组合 81">
              <a:extLst>
                <a:ext uri="{FF2B5EF4-FFF2-40B4-BE49-F238E27FC236}">
                  <a16:creationId xmlns:a16="http://schemas.microsoft.com/office/drawing/2014/main" id="{51DD6607-D335-A929-37F6-7D89D56B710C}"/>
                </a:ext>
              </a:extLst>
            </p:cNvPr>
            <p:cNvGrpSpPr>
              <a:grpSpLocks noChangeAspect="1"/>
            </p:cNvGrpSpPr>
            <p:nvPr/>
          </p:nvGrpSpPr>
          <p:grpSpPr>
            <a:xfrm>
              <a:off x="13894221" y="5073882"/>
              <a:ext cx="862315" cy="864000"/>
              <a:chOff x="5944875" y="242570"/>
              <a:chExt cx="975360" cy="977265"/>
            </a:xfrm>
          </p:grpSpPr>
          <p:grpSp>
            <p:nvGrpSpPr>
              <p:cNvPr id="75" name="组合 82">
                <a:extLst>
                  <a:ext uri="{FF2B5EF4-FFF2-40B4-BE49-F238E27FC236}">
                    <a16:creationId xmlns:a16="http://schemas.microsoft.com/office/drawing/2014/main" id="{A1FCB41A-819F-DC83-AABE-65BF7BDA5137}"/>
                  </a:ext>
                </a:extLst>
              </p:cNvPr>
              <p:cNvGrpSpPr/>
              <p:nvPr/>
            </p:nvGrpSpPr>
            <p:grpSpPr>
              <a:xfrm>
                <a:off x="5944875" y="242570"/>
                <a:ext cx="975360" cy="977265"/>
                <a:chOff x="3104" y="4104"/>
                <a:chExt cx="1886" cy="1889"/>
              </a:xfrm>
            </p:grpSpPr>
            <p:sp>
              <p:nvSpPr>
                <p:cNvPr id="79" name="椭圆 86"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62BB2239-3738-96A7-4346-1A8DEC911CB3}"/>
                    </a:ext>
                  </a:extLst>
                </p:cNvPr>
                <p:cNvSpPr/>
                <p:nvPr/>
              </p:nvSpPr>
              <p:spPr>
                <a:xfrm flipH="1">
                  <a:off x="3104" y="4104"/>
                  <a:ext cx="1886" cy="188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80" name="椭圆 87"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FE5961CA-3FD0-C821-30C6-EDB76C004791}"/>
                    </a:ext>
                  </a:extLst>
                </p:cNvPr>
                <p:cNvSpPr/>
                <p:nvPr/>
              </p:nvSpPr>
              <p:spPr>
                <a:xfrm flipH="1">
                  <a:off x="3198" y="4197"/>
                  <a:ext cx="1698" cy="1700"/>
                </a:xfrm>
                <a:prstGeom prst="ellipse">
                  <a:avLst/>
                </a:prstGeom>
                <a:gradFill>
                  <a:gsLst>
                    <a:gs pos="0">
                      <a:srgbClr val="00CDDC">
                        <a:alpha val="32000"/>
                      </a:srgbClr>
                    </a:gs>
                    <a:gs pos="100000">
                      <a:srgbClr val="0950F9">
                        <a:alpha val="0"/>
                      </a:srgbClr>
                    </a:gs>
                  </a:gsLst>
                  <a:lin ang="5400000" scaled="0"/>
                </a:gra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grpSp>
          <p:grpSp>
            <p:nvGrpSpPr>
              <p:cNvPr id="76" name="组合 83">
                <a:extLst>
                  <a:ext uri="{FF2B5EF4-FFF2-40B4-BE49-F238E27FC236}">
                    <a16:creationId xmlns:a16="http://schemas.microsoft.com/office/drawing/2014/main" id="{081EFBC9-1022-68C7-ADA2-5FF01DE0AFD9}"/>
                  </a:ext>
                </a:extLst>
              </p:cNvPr>
              <p:cNvGrpSpPr/>
              <p:nvPr/>
            </p:nvGrpSpPr>
            <p:grpSpPr>
              <a:xfrm>
                <a:off x="6072555" y="376313"/>
                <a:ext cx="720000" cy="720000"/>
                <a:chOff x="5257800" y="2037522"/>
                <a:chExt cx="775252" cy="775252"/>
              </a:xfrm>
            </p:grpSpPr>
            <p:sp>
              <p:nvSpPr>
                <p:cNvPr id="77" name="椭圆 84">
                  <a:extLst>
                    <a:ext uri="{FF2B5EF4-FFF2-40B4-BE49-F238E27FC236}">
                      <a16:creationId xmlns:a16="http://schemas.microsoft.com/office/drawing/2014/main" id="{0F16EC1D-6249-EB94-80BD-4C007479CE11}"/>
                    </a:ext>
                  </a:extLst>
                </p:cNvPr>
                <p:cNvSpPr/>
                <p:nvPr/>
              </p:nvSpPr>
              <p:spPr>
                <a:xfrm>
                  <a:off x="5257800" y="2037522"/>
                  <a:ext cx="775252" cy="775252"/>
                </a:xfrm>
                <a:prstGeom prst="ellipse">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4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78" name="图片 85" descr="图标&#10;&#10;描述已自动生成">
                  <a:extLst>
                    <a:ext uri="{FF2B5EF4-FFF2-40B4-BE49-F238E27FC236}">
                      <a16:creationId xmlns:a16="http://schemas.microsoft.com/office/drawing/2014/main" id="{8A6C09B7-341A-75E2-D87A-7159C7CAF025}"/>
                    </a:ext>
                  </a:extLst>
                </p:cNvPr>
                <p:cNvPicPr>
                  <a:picLocks noChangeAspect="1"/>
                </p:cNvPicPr>
                <p:nvPr/>
              </p:nvPicPr>
              <p:blipFill>
                <a:blip r:embed="rId8"/>
                <a:stretch>
                  <a:fillRect/>
                </a:stretch>
              </p:blipFill>
              <p:spPr>
                <a:xfrm>
                  <a:off x="5367908" y="2150694"/>
                  <a:ext cx="555037" cy="555037"/>
                </a:xfrm>
                <a:prstGeom prst="rect">
                  <a:avLst/>
                </a:prstGeom>
              </p:spPr>
            </p:pic>
          </p:grpSp>
        </p:grpSp>
        <p:sp>
          <p:nvSpPr>
            <p:cNvPr id="74" name="文本框 90">
              <a:extLst>
                <a:ext uri="{FF2B5EF4-FFF2-40B4-BE49-F238E27FC236}">
                  <a16:creationId xmlns:a16="http://schemas.microsoft.com/office/drawing/2014/main" id="{C03983EA-F3A5-6A78-267D-9576ED9DD5FF}"/>
                </a:ext>
              </a:extLst>
            </p:cNvPr>
            <p:cNvSpPr txBox="1"/>
            <p:nvPr/>
          </p:nvSpPr>
          <p:spPr>
            <a:xfrm>
              <a:off x="13716106" y="6043491"/>
              <a:ext cx="1573160" cy="701112"/>
            </a:xfrm>
            <a:prstGeom prst="rect">
              <a:avLst/>
            </a:prstGeom>
            <a:noFill/>
          </p:spPr>
          <p:txBody>
            <a:bodyPr wrap="square" rtlCol="0">
              <a:spAutoFit/>
            </a:bodyPr>
            <a:lstStyle/>
            <a:p>
              <a:pPr algn="ctr">
                <a:lnSpc>
                  <a:spcPct val="120000"/>
                </a:lnSpc>
              </a:pPr>
              <a:r>
                <a:rPr kumimoji="1" lang="en" altLang="zh-CN" sz="1400" b="1" dirty="0">
                  <a:latin typeface="Calibri" panose="020F0502020204030204" pitchFamily="34" charset="0"/>
                  <a:ea typeface="微软雅黑" panose="020B0503020204020204" pitchFamily="34" charset="-122"/>
                  <a:cs typeface="Calibri" panose="020F0502020204030204" pitchFamily="34" charset="0"/>
                </a:rPr>
                <a:t>Security Reinforcement</a:t>
              </a:r>
              <a:endParaRPr kumimoji="1" lang="zh-CN" altLang="en-US" sz="1400" b="1" dirty="0">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81" name="组合 1">
            <a:extLst>
              <a:ext uri="{FF2B5EF4-FFF2-40B4-BE49-F238E27FC236}">
                <a16:creationId xmlns:a16="http://schemas.microsoft.com/office/drawing/2014/main" id="{B841440E-1536-09C6-853E-BD781DA7BC5F}"/>
              </a:ext>
            </a:extLst>
          </p:cNvPr>
          <p:cNvGrpSpPr/>
          <p:nvPr/>
        </p:nvGrpSpPr>
        <p:grpSpPr>
          <a:xfrm>
            <a:off x="6883846" y="2469698"/>
            <a:ext cx="1456484" cy="1668832"/>
            <a:chOff x="9914223" y="3787381"/>
            <a:chExt cx="1723371" cy="1976129"/>
          </a:xfrm>
        </p:grpSpPr>
        <p:pic>
          <p:nvPicPr>
            <p:cNvPr id="82" name="图片 28" descr="用户 (1)">
              <a:extLst>
                <a:ext uri="{FF2B5EF4-FFF2-40B4-BE49-F238E27FC236}">
                  <a16:creationId xmlns:a16="http://schemas.microsoft.com/office/drawing/2014/main" id="{E7BB5414-C9EF-73A7-A4A9-82F032510C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780000">
              <a:off x="10334589" y="4419927"/>
              <a:ext cx="334292" cy="334228"/>
            </a:xfrm>
            <a:prstGeom prst="rect">
              <a:avLst/>
            </a:prstGeom>
          </p:spPr>
        </p:pic>
        <p:pic>
          <p:nvPicPr>
            <p:cNvPr id="83" name="图片 4" descr="未标题-2">
              <a:extLst>
                <a:ext uri="{FF2B5EF4-FFF2-40B4-BE49-F238E27FC236}">
                  <a16:creationId xmlns:a16="http://schemas.microsoft.com/office/drawing/2014/main" id="{3A0FC43D-8714-32AA-B2B3-4BC90CCC1B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8367" y="4532472"/>
              <a:ext cx="1469227" cy="1231038"/>
            </a:xfrm>
            <a:prstGeom prst="rect">
              <a:avLst/>
            </a:prstGeom>
          </p:spPr>
        </p:pic>
        <p:sp>
          <p:nvSpPr>
            <p:cNvPr id="84" name="圆角矩形 61">
              <a:extLst>
                <a:ext uri="{FF2B5EF4-FFF2-40B4-BE49-F238E27FC236}">
                  <a16:creationId xmlns:a16="http://schemas.microsoft.com/office/drawing/2014/main" id="{D58E5010-4022-8EC5-ACD9-0E1E489D8D11}"/>
                </a:ext>
              </a:extLst>
            </p:cNvPr>
            <p:cNvSpPr/>
            <p:nvPr/>
          </p:nvSpPr>
          <p:spPr>
            <a:xfrm>
              <a:off x="10065067" y="4564816"/>
              <a:ext cx="797038" cy="210644"/>
            </a:xfrm>
            <a:prstGeom prst="roundRect">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85" name="图片 29" descr="用户 (1)">
              <a:extLst>
                <a:ext uri="{FF2B5EF4-FFF2-40B4-BE49-F238E27FC236}">
                  <a16:creationId xmlns:a16="http://schemas.microsoft.com/office/drawing/2014/main" id="{51C6303B-636C-CB61-A609-5CC09C5A4C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8660000">
              <a:off x="10101055" y="4266380"/>
              <a:ext cx="181046" cy="181504"/>
            </a:xfrm>
            <a:prstGeom prst="rect">
              <a:avLst/>
            </a:prstGeom>
          </p:spPr>
        </p:pic>
        <p:pic>
          <p:nvPicPr>
            <p:cNvPr id="86" name="图片 30" descr="用户 (1)">
              <a:extLst>
                <a:ext uri="{FF2B5EF4-FFF2-40B4-BE49-F238E27FC236}">
                  <a16:creationId xmlns:a16="http://schemas.microsoft.com/office/drawing/2014/main" id="{71EF4FF2-17EE-2CD7-6857-49FED134C21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6300000">
              <a:off x="10577496" y="4209655"/>
              <a:ext cx="243696" cy="244142"/>
            </a:xfrm>
            <a:prstGeom prst="rect">
              <a:avLst/>
            </a:prstGeom>
          </p:spPr>
        </p:pic>
        <p:sp>
          <p:nvSpPr>
            <p:cNvPr id="87" name="文本框 51">
              <a:extLst>
                <a:ext uri="{FF2B5EF4-FFF2-40B4-BE49-F238E27FC236}">
                  <a16:creationId xmlns:a16="http://schemas.microsoft.com/office/drawing/2014/main" id="{1D18C188-6A36-0E25-3604-58F26CD9C527}"/>
                </a:ext>
              </a:extLst>
            </p:cNvPr>
            <p:cNvSpPr txBox="1"/>
            <p:nvPr/>
          </p:nvSpPr>
          <p:spPr>
            <a:xfrm>
              <a:off x="10474918" y="5383804"/>
              <a:ext cx="745721" cy="3097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step</a:t>
              </a:r>
              <a:r>
                <a:rPr kumimoji="1" lang="zh-CN" altLang="en-US"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1" lang="en-US" altLang="zh-CN" sz="105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1</a:t>
              </a:r>
            </a:p>
          </p:txBody>
        </p:sp>
        <p:pic>
          <p:nvPicPr>
            <p:cNvPr id="88" name="图片 16">
              <a:extLst>
                <a:ext uri="{FF2B5EF4-FFF2-40B4-BE49-F238E27FC236}">
                  <a16:creationId xmlns:a16="http://schemas.microsoft.com/office/drawing/2014/main" id="{3C3EAC93-1C6C-2300-DEB0-AF74CD21942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914223" y="3787381"/>
              <a:ext cx="40768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16">
              <a:extLst>
                <a:ext uri="{FF2B5EF4-FFF2-40B4-BE49-F238E27FC236}">
                  <a16:creationId xmlns:a16="http://schemas.microsoft.com/office/drawing/2014/main" id="{42E340D6-DF8B-45A8-5106-49560681DA0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800000">
              <a:off x="10291997" y="4094729"/>
              <a:ext cx="27178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图片 16">
              <a:extLst>
                <a:ext uri="{FF2B5EF4-FFF2-40B4-BE49-F238E27FC236}">
                  <a16:creationId xmlns:a16="http://schemas.microsoft.com/office/drawing/2014/main" id="{537DDBBF-513D-E115-BFCE-A6A4AE22B6B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4680000">
              <a:off x="10377647" y="3821328"/>
              <a:ext cx="237815"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16">
              <a:extLst>
                <a:ext uri="{FF2B5EF4-FFF2-40B4-BE49-F238E27FC236}">
                  <a16:creationId xmlns:a16="http://schemas.microsoft.com/office/drawing/2014/main" id="{36344B14-BDD5-7374-1047-869A47C847F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4680000">
              <a:off x="10559809" y="4188316"/>
              <a:ext cx="237815" cy="252000"/>
            </a:xfrm>
            <a:prstGeom prst="rect">
              <a:avLst/>
            </a:prstGeom>
            <a:noFill/>
            <a:ln>
              <a:noFill/>
            </a:ln>
            <a:effectLst>
              <a:glow>
                <a:schemeClr val="accent1"/>
              </a:glow>
              <a:outerShdw dist="50800" dir="3840000" algn="ctr" rotWithShape="0">
                <a:srgbClr val="000000">
                  <a:alpha val="0"/>
                </a:srgbClr>
              </a:outerShdw>
              <a:softEdge rad="0"/>
            </a:effectLst>
          </p:spPr>
        </p:pic>
      </p:grpSp>
      <p:grpSp>
        <p:nvGrpSpPr>
          <p:cNvPr id="92" name="组合 4">
            <a:extLst>
              <a:ext uri="{FF2B5EF4-FFF2-40B4-BE49-F238E27FC236}">
                <a16:creationId xmlns:a16="http://schemas.microsoft.com/office/drawing/2014/main" id="{E2627EE4-7A76-F9C6-6CAD-F5553FEB8707}"/>
              </a:ext>
            </a:extLst>
          </p:cNvPr>
          <p:cNvGrpSpPr/>
          <p:nvPr/>
        </p:nvGrpSpPr>
        <p:grpSpPr>
          <a:xfrm>
            <a:off x="7773904" y="3567742"/>
            <a:ext cx="972300" cy="1394698"/>
            <a:chOff x="10967375" y="5087621"/>
            <a:chExt cx="1150465" cy="1651517"/>
          </a:xfrm>
        </p:grpSpPr>
        <p:pic>
          <p:nvPicPr>
            <p:cNvPr id="93" name="图片 6" descr="未标题-4">
              <a:extLst>
                <a:ext uri="{FF2B5EF4-FFF2-40B4-BE49-F238E27FC236}">
                  <a16:creationId xmlns:a16="http://schemas.microsoft.com/office/drawing/2014/main" id="{E1833DAF-5EA6-DA88-651E-1BFABDCA6ADF}"/>
                </a:ext>
              </a:extLst>
            </p:cNvPr>
            <p:cNvPicPr>
              <a:picLocks noChangeAspect="1"/>
            </p:cNvPicPr>
            <p:nvPr/>
          </p:nvPicPr>
          <p:blipFill>
            <a:blip r:embed="rId6">
              <a:extLst>
                <a:ext uri="{96DAC541-7B7A-43D3-8B79-37D633B846F1}">
                  <asvg:svgBlip xmlns:asvg="http://schemas.microsoft.com/office/drawing/2016/SVG/main" r:embed="rId7"/>
                </a:ext>
              </a:extLst>
            </a:blip>
            <a:srcRect l="39837" t="36972" r="39082" b="31159"/>
            <a:stretch>
              <a:fillRect/>
            </a:stretch>
          </p:blipFill>
          <p:spPr>
            <a:xfrm>
              <a:off x="11318617" y="5257345"/>
              <a:ext cx="448071" cy="568469"/>
            </a:xfrm>
            <a:prstGeom prst="rect">
              <a:avLst/>
            </a:prstGeom>
          </p:spPr>
        </p:pic>
        <p:grpSp>
          <p:nvGrpSpPr>
            <p:cNvPr id="94" name="组合 67">
              <a:extLst>
                <a:ext uri="{FF2B5EF4-FFF2-40B4-BE49-F238E27FC236}">
                  <a16:creationId xmlns:a16="http://schemas.microsoft.com/office/drawing/2014/main" id="{E0F99FDF-5065-91BB-14AA-9A9C5052AD48}"/>
                </a:ext>
              </a:extLst>
            </p:cNvPr>
            <p:cNvGrpSpPr>
              <a:grpSpLocks noChangeAspect="1"/>
            </p:cNvGrpSpPr>
            <p:nvPr/>
          </p:nvGrpSpPr>
          <p:grpSpPr>
            <a:xfrm>
              <a:off x="11128903" y="5087621"/>
              <a:ext cx="862315" cy="864000"/>
              <a:chOff x="5944875" y="242570"/>
              <a:chExt cx="975360" cy="977265"/>
            </a:xfrm>
          </p:grpSpPr>
          <p:grpSp>
            <p:nvGrpSpPr>
              <p:cNvPr id="96" name="组合 68">
                <a:extLst>
                  <a:ext uri="{FF2B5EF4-FFF2-40B4-BE49-F238E27FC236}">
                    <a16:creationId xmlns:a16="http://schemas.microsoft.com/office/drawing/2014/main" id="{2EAE175D-0EA2-5402-475B-F09F4FD2DB76}"/>
                  </a:ext>
                </a:extLst>
              </p:cNvPr>
              <p:cNvGrpSpPr/>
              <p:nvPr/>
            </p:nvGrpSpPr>
            <p:grpSpPr>
              <a:xfrm>
                <a:off x="5944875" y="242570"/>
                <a:ext cx="975360" cy="977265"/>
                <a:chOff x="3104" y="4104"/>
                <a:chExt cx="1886" cy="1889"/>
              </a:xfrm>
            </p:grpSpPr>
            <p:sp>
              <p:nvSpPr>
                <p:cNvPr id="100" name="椭圆 72"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4E783B3A-D348-A459-A356-5AE0F803BF83}"/>
                    </a:ext>
                  </a:extLst>
                </p:cNvPr>
                <p:cNvSpPr/>
                <p:nvPr/>
              </p:nvSpPr>
              <p:spPr>
                <a:xfrm flipH="1">
                  <a:off x="3104" y="4104"/>
                  <a:ext cx="1886" cy="188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sp>
              <p:nvSpPr>
                <p:cNvPr id="101" name="椭圆 73"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107DD11E-BA03-54B1-F054-A6D15CE25C74}"/>
                    </a:ext>
                  </a:extLst>
                </p:cNvPr>
                <p:cNvSpPr/>
                <p:nvPr/>
              </p:nvSpPr>
              <p:spPr>
                <a:xfrm flipH="1">
                  <a:off x="3198" y="4197"/>
                  <a:ext cx="1698" cy="1700"/>
                </a:xfrm>
                <a:prstGeom prst="ellipse">
                  <a:avLst/>
                </a:prstGeom>
                <a:gradFill>
                  <a:gsLst>
                    <a:gs pos="0">
                      <a:srgbClr val="00CDDC">
                        <a:alpha val="32000"/>
                      </a:srgbClr>
                    </a:gs>
                    <a:gs pos="100000">
                      <a:srgbClr val="0950F9">
                        <a:alpha val="0"/>
                      </a:srgbClr>
                    </a:gs>
                  </a:gsLst>
                  <a:lin ang="5400000" scaled="0"/>
                </a:gra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sym typeface="+mn-lt"/>
                  </a:endParaRPr>
                </a:p>
              </p:txBody>
            </p:sp>
          </p:grpSp>
          <p:grpSp>
            <p:nvGrpSpPr>
              <p:cNvPr id="97" name="组合 69">
                <a:extLst>
                  <a:ext uri="{FF2B5EF4-FFF2-40B4-BE49-F238E27FC236}">
                    <a16:creationId xmlns:a16="http://schemas.microsoft.com/office/drawing/2014/main" id="{9B9273A7-0EC6-86E6-4FAE-D104FDAE49A9}"/>
                  </a:ext>
                </a:extLst>
              </p:cNvPr>
              <p:cNvGrpSpPr/>
              <p:nvPr/>
            </p:nvGrpSpPr>
            <p:grpSpPr>
              <a:xfrm>
                <a:off x="6072555" y="376313"/>
                <a:ext cx="720000" cy="720000"/>
                <a:chOff x="5257800" y="2037522"/>
                <a:chExt cx="775252" cy="775252"/>
              </a:xfrm>
            </p:grpSpPr>
            <p:sp>
              <p:nvSpPr>
                <p:cNvPr id="98" name="椭圆 70">
                  <a:extLst>
                    <a:ext uri="{FF2B5EF4-FFF2-40B4-BE49-F238E27FC236}">
                      <a16:creationId xmlns:a16="http://schemas.microsoft.com/office/drawing/2014/main" id="{CD72174A-0C0F-C443-9EA5-FBB9868CFD76}"/>
                    </a:ext>
                  </a:extLst>
                </p:cNvPr>
                <p:cNvSpPr/>
                <p:nvPr/>
              </p:nvSpPr>
              <p:spPr>
                <a:xfrm>
                  <a:off x="5257800" y="2037522"/>
                  <a:ext cx="775252" cy="775252"/>
                </a:xfrm>
                <a:prstGeom prst="ellipse">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4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99" name="图片 71" descr="图标&#10;&#10;描述已自动生成">
                  <a:extLst>
                    <a:ext uri="{FF2B5EF4-FFF2-40B4-BE49-F238E27FC236}">
                      <a16:creationId xmlns:a16="http://schemas.microsoft.com/office/drawing/2014/main" id="{1373B303-FB3E-B65B-7896-AF1CACAECD8C}"/>
                    </a:ext>
                  </a:extLst>
                </p:cNvPr>
                <p:cNvPicPr>
                  <a:picLocks noChangeAspect="1"/>
                </p:cNvPicPr>
                <p:nvPr/>
              </p:nvPicPr>
              <p:blipFill>
                <a:blip r:embed="rId8"/>
                <a:stretch>
                  <a:fillRect/>
                </a:stretch>
              </p:blipFill>
              <p:spPr>
                <a:xfrm>
                  <a:off x="5367908" y="2150694"/>
                  <a:ext cx="555037" cy="555037"/>
                </a:xfrm>
                <a:prstGeom prst="rect">
                  <a:avLst/>
                </a:prstGeom>
              </p:spPr>
            </p:pic>
          </p:grpSp>
        </p:grpSp>
        <p:sp>
          <p:nvSpPr>
            <p:cNvPr id="95" name="文本框 88">
              <a:extLst>
                <a:ext uri="{FF2B5EF4-FFF2-40B4-BE49-F238E27FC236}">
                  <a16:creationId xmlns:a16="http://schemas.microsoft.com/office/drawing/2014/main" id="{77C93D77-0790-BB76-037B-B8B6E75207FB}"/>
                </a:ext>
              </a:extLst>
            </p:cNvPr>
            <p:cNvSpPr txBox="1"/>
            <p:nvPr/>
          </p:nvSpPr>
          <p:spPr>
            <a:xfrm>
              <a:off x="10967375" y="6043493"/>
              <a:ext cx="1150465" cy="695645"/>
            </a:xfrm>
            <a:prstGeom prst="rect">
              <a:avLst/>
            </a:prstGeom>
            <a:noFill/>
          </p:spPr>
          <p:txBody>
            <a:bodyPr wrap="square" rtlCol="0">
              <a:spAutoFit/>
            </a:bodyPr>
            <a:lstStyle/>
            <a:p>
              <a:pPr algn="ctr">
                <a:lnSpc>
                  <a:spcPct val="120000"/>
                </a:lnSpc>
              </a:pPr>
              <a:r>
                <a:rPr kumimoji="1" lang="en" altLang="zh-CN" sz="1400" b="1" dirty="0">
                  <a:latin typeface="Calibri" panose="020F0502020204030204" pitchFamily="34" charset="0"/>
                  <a:ea typeface="微软雅黑" panose="020B0503020204020204" pitchFamily="34" charset="-122"/>
                  <a:cs typeface="Calibri" panose="020F0502020204030204" pitchFamily="34" charset="0"/>
                </a:rPr>
                <a:t>Security scan</a:t>
              </a:r>
              <a:endParaRPr kumimoji="1" lang="zh-CN" altLang="en-US" sz="1400" b="1" dirty="0">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2" name="图片 101">
            <a:extLst>
              <a:ext uri="{FF2B5EF4-FFF2-40B4-BE49-F238E27FC236}">
                <a16:creationId xmlns:a16="http://schemas.microsoft.com/office/drawing/2014/main" id="{69304B61-1851-7B4E-8621-5233AEA5B161}"/>
              </a:ext>
            </a:extLst>
          </p:cNvPr>
          <p:cNvPicPr>
            <a:picLocks noChangeAspect="1"/>
          </p:cNvPicPr>
          <p:nvPr/>
        </p:nvPicPr>
        <p:blipFill>
          <a:blip r:embed="rId17"/>
          <a:stretch>
            <a:fillRect/>
          </a:stretch>
        </p:blipFill>
        <p:spPr>
          <a:xfrm>
            <a:off x="10639684" y="228017"/>
            <a:ext cx="1552316" cy="372874"/>
          </a:xfrm>
          <a:prstGeom prst="rect">
            <a:avLst/>
          </a:prstGeom>
        </p:spPr>
      </p:pic>
      <p:sp>
        <p:nvSpPr>
          <p:cNvPr id="3" name="文本框 2">
            <a:extLst>
              <a:ext uri="{FF2B5EF4-FFF2-40B4-BE49-F238E27FC236}">
                <a16:creationId xmlns:a16="http://schemas.microsoft.com/office/drawing/2014/main" id="{8B1DF156-B2F6-D447-AF54-5A6536C3650E}"/>
              </a:ext>
            </a:extLst>
          </p:cNvPr>
          <p:cNvSpPr txBox="1"/>
          <p:nvPr/>
        </p:nvSpPr>
        <p:spPr>
          <a:xfrm>
            <a:off x="8335725" y="2484409"/>
            <a:ext cx="3287339" cy="923330"/>
          </a:xfrm>
          <a:prstGeom prst="rect">
            <a:avLst/>
          </a:prstGeom>
          <a:noFill/>
        </p:spPr>
        <p:txBody>
          <a:bodyPr wrap="square" rtlCol="0">
            <a:spAutoFit/>
          </a:bodyPr>
          <a:lstStyle/>
          <a:p>
            <a:r>
              <a:rPr kumimoji="1" lang="en-US" altLang="zh-CN" b="1" dirty="0">
                <a:latin typeface="Calibri" panose="020F0502020204030204" pitchFamily="34" charset="0"/>
                <a:cs typeface="Calibri" panose="020F0502020204030204" pitchFamily="34" charset="0"/>
              </a:rPr>
              <a:t>Perform</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Security</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Checks</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and</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testing</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before</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publishing</a:t>
            </a:r>
            <a:r>
              <a:rPr kumimoji="1" lang="zh-CN" altLang="en-US" b="1" dirty="0">
                <a:latin typeface="Calibri" panose="020F0502020204030204" pitchFamily="34" charset="0"/>
                <a:cs typeface="Calibri" panose="020F0502020204030204" pitchFamily="34" charset="0"/>
              </a:rPr>
              <a:t> </a:t>
            </a:r>
            <a:r>
              <a:rPr kumimoji="1" lang="en-US" altLang="zh-CN" b="1" dirty="0" err="1">
                <a:latin typeface="Calibri" panose="020F0502020204030204" pitchFamily="34" charset="0"/>
                <a:cs typeface="Calibri" panose="020F0502020204030204" pitchFamily="34" charset="0"/>
              </a:rPr>
              <a:t>MiniAPP</a:t>
            </a:r>
            <a:r>
              <a:rPr kumimoji="1" lang="zh-CN" altLang="en-US" b="1" dirty="0">
                <a:latin typeface="Calibri" panose="020F0502020204030204" pitchFamily="34" charset="0"/>
                <a:cs typeface="Calibri" panose="020F0502020204030204" pitchFamily="34" charset="0"/>
              </a:rPr>
              <a:t> </a:t>
            </a:r>
            <a:r>
              <a:rPr kumimoji="1" lang="en-US" altLang="zh-CN" b="1" dirty="0">
                <a:latin typeface="Calibri" panose="020F0502020204030204" pitchFamily="34" charset="0"/>
                <a:cs typeface="Calibri" panose="020F0502020204030204" pitchFamily="34" charset="0"/>
              </a:rPr>
              <a:t>on</a:t>
            </a:r>
            <a:r>
              <a:rPr kumimoji="1" lang="zh-CN" altLang="en-US" b="1" dirty="0">
                <a:latin typeface="Calibri" panose="020F0502020204030204" pitchFamily="34" charset="0"/>
                <a:cs typeface="Calibri" panose="020F0502020204030204" pitchFamily="34" charset="0"/>
              </a:rPr>
              <a:t> </a:t>
            </a:r>
            <a:r>
              <a:rPr kumimoji="1" lang="en-US" altLang="zh-CN" b="1" dirty="0" err="1">
                <a:latin typeface="Calibri" panose="020F0502020204030204" pitchFamily="34" charset="0"/>
                <a:cs typeface="Calibri" panose="020F0502020204030204" pitchFamily="34" charset="0"/>
              </a:rPr>
              <a:t>SuperAPP</a:t>
            </a:r>
            <a:endParaRPr kumimoji="1"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613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B71E97-E7AD-1145-A641-35959DA46299}"/>
              </a:ext>
            </a:extLst>
          </p:cNvPr>
          <p:cNvSpPr>
            <a:spLocks noGrp="1"/>
          </p:cNvSpPr>
          <p:nvPr>
            <p:ph type="title"/>
          </p:nvPr>
        </p:nvSpPr>
        <p:spPr/>
        <p:txBody>
          <a:bodyPr>
            <a:noAutofit/>
          </a:bodyPr>
          <a:lstStyle/>
          <a:p>
            <a:pPr>
              <a:lnSpc>
                <a:spcPct val="114000"/>
              </a:lnSpc>
              <a:spcBef>
                <a:spcPts val="0"/>
              </a:spcBef>
              <a:buClr>
                <a:schemeClr val="dk1"/>
              </a:buClr>
              <a:buSzPts val="2800"/>
              <a:defRPr/>
            </a:pPr>
            <a:r>
              <a:rPr lang="en-HK"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Migration</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grpSp>
        <p:nvGrpSpPr>
          <p:cNvPr id="35" name="组合 4">
            <a:extLst>
              <a:ext uri="{FF2B5EF4-FFF2-40B4-BE49-F238E27FC236}">
                <a16:creationId xmlns:a16="http://schemas.microsoft.com/office/drawing/2014/main" id="{B4D8F190-FF0F-A8C6-53AB-33F545C0CDC3}"/>
              </a:ext>
            </a:extLst>
          </p:cNvPr>
          <p:cNvGrpSpPr/>
          <p:nvPr/>
        </p:nvGrpSpPr>
        <p:grpSpPr>
          <a:xfrm>
            <a:off x="2468131" y="4201157"/>
            <a:ext cx="7789639" cy="2600872"/>
            <a:chOff x="3439323" y="5867508"/>
            <a:chExt cx="9935210" cy="3403330"/>
          </a:xfrm>
        </p:grpSpPr>
        <p:sp>
          <p:nvSpPr>
            <p:cNvPr id="36" name="椭圆 149">
              <a:extLst>
                <a:ext uri="{FF2B5EF4-FFF2-40B4-BE49-F238E27FC236}">
                  <a16:creationId xmlns:a16="http://schemas.microsoft.com/office/drawing/2014/main" id="{A3B5197E-8988-CC30-F2D6-25DAEB520D93}"/>
                </a:ext>
              </a:extLst>
            </p:cNvPr>
            <p:cNvSpPr/>
            <p:nvPr/>
          </p:nvSpPr>
          <p:spPr>
            <a:xfrm>
              <a:off x="7128038" y="6445723"/>
              <a:ext cx="2411730" cy="2411730"/>
            </a:xfrm>
            <a:prstGeom prst="ellipse">
              <a:avLst/>
            </a:prstGeom>
            <a:solidFill>
              <a:srgbClr val="081820">
                <a:alpha val="6667"/>
              </a:srgbClr>
            </a:solidFill>
            <a:ln w="6350" cap="flat" cmpd="sng" algn="ctr">
              <a:gradFill flip="none" rotWithShape="1">
                <a:gsLst>
                  <a:gs pos="0">
                    <a:srgbClr val="00CDDD">
                      <a:alpha val="28000"/>
                    </a:srgbClr>
                  </a:gs>
                  <a:gs pos="91000">
                    <a:srgbClr val="118FFF">
                      <a:alpha val="40000"/>
                    </a:srgbClr>
                  </a:gs>
                </a:gsLst>
                <a:path path="circle">
                  <a:fillToRect l="100000" b="100000"/>
                </a:path>
                <a:tileRect t="-100000" r="-100000"/>
              </a:gradFill>
              <a:prstDash val="solid"/>
            </a:ln>
            <a:effectLst>
              <a:outerShdw blurRad="266700" dist="38100" dir="9180000" sx="102000" sy="102000" algn="tl" rotWithShape="0">
                <a:srgbClr val="3CB5F9">
                  <a:alpha val="81000"/>
                </a:srgbClr>
              </a:outerShdw>
            </a:effectLst>
          </p:spPr>
          <p:txBody>
            <a:bodyPr rtlCol="0" anchor="ctr">
              <a:noAutofit/>
            </a:bodyPr>
            <a:lstStyle/>
            <a:p>
              <a:pPr algn="ctr" defTabSz="287655">
                <a:lnSpc>
                  <a:spcPct val="150000"/>
                </a:lnSpc>
              </a:pPr>
              <a:endParaRPr kumimoji="1" lang="zh-CN" altLang="en-US" sz="1135" kern="0" dirty="0">
                <a:latin typeface="Calibri" panose="020F0502020204030204" pitchFamily="34" charset="0"/>
                <a:ea typeface="微软雅黑" charset="0"/>
                <a:cs typeface="Calibri" panose="020F0502020204030204" pitchFamily="34" charset="0"/>
                <a:sym typeface="+mn-ea"/>
              </a:endParaRPr>
            </a:p>
          </p:txBody>
        </p:sp>
        <p:grpSp>
          <p:nvGrpSpPr>
            <p:cNvPr id="37" name="组合 150">
              <a:extLst>
                <a:ext uri="{FF2B5EF4-FFF2-40B4-BE49-F238E27FC236}">
                  <a16:creationId xmlns:a16="http://schemas.microsoft.com/office/drawing/2014/main" id="{37B2FD29-9F78-FEA0-BF3F-2F89D39CE365}"/>
                </a:ext>
              </a:extLst>
            </p:cNvPr>
            <p:cNvGrpSpPr/>
            <p:nvPr/>
          </p:nvGrpSpPr>
          <p:grpSpPr>
            <a:xfrm>
              <a:off x="7349653" y="6667973"/>
              <a:ext cx="1967230" cy="1967230"/>
              <a:chOff x="2359" y="9079"/>
              <a:chExt cx="4684" cy="4684"/>
            </a:xfrm>
          </p:grpSpPr>
          <p:sp>
            <p:nvSpPr>
              <p:cNvPr id="100" name="椭圆 151">
                <a:extLst>
                  <a:ext uri="{FF2B5EF4-FFF2-40B4-BE49-F238E27FC236}">
                    <a16:creationId xmlns:a16="http://schemas.microsoft.com/office/drawing/2014/main" id="{8418AFBD-3F96-21DE-016A-7EA320D148D9}"/>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pic>
            <p:nvPicPr>
              <p:cNvPr id="101" name="图片 152" descr="图片包含 物体, 亮, 灯光, 大&#10;&#10;描述已自动生成">
                <a:extLst>
                  <a:ext uri="{FF2B5EF4-FFF2-40B4-BE49-F238E27FC236}">
                    <a16:creationId xmlns:a16="http://schemas.microsoft.com/office/drawing/2014/main" id="{E296B586-926F-8035-21DA-509C3627B431}"/>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124" name="椭圆 153">
                <a:extLst>
                  <a:ext uri="{FF2B5EF4-FFF2-40B4-BE49-F238E27FC236}">
                    <a16:creationId xmlns:a16="http://schemas.microsoft.com/office/drawing/2014/main" id="{881E6CAB-34E0-DA90-7B4A-9165F18C34C7}"/>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grpSp>
            <p:nvGrpSpPr>
              <p:cNvPr id="126" name="组合 154">
                <a:extLst>
                  <a:ext uri="{FF2B5EF4-FFF2-40B4-BE49-F238E27FC236}">
                    <a16:creationId xmlns:a16="http://schemas.microsoft.com/office/drawing/2014/main" id="{95C18D75-CDFA-5CE7-E848-E2B3E34C88BF}"/>
                  </a:ext>
                </a:extLst>
              </p:cNvPr>
              <p:cNvGrpSpPr/>
              <p:nvPr/>
            </p:nvGrpSpPr>
            <p:grpSpPr>
              <a:xfrm>
                <a:off x="6568" y="9858"/>
                <a:ext cx="439" cy="1564"/>
                <a:chOff x="5217526" y="2688190"/>
                <a:chExt cx="334672" cy="1191929"/>
              </a:xfrm>
            </p:grpSpPr>
            <p:cxnSp>
              <p:nvCxnSpPr>
                <p:cNvPr id="127" name="直接连接符 77">
                  <a:extLst>
                    <a:ext uri="{FF2B5EF4-FFF2-40B4-BE49-F238E27FC236}">
                      <a16:creationId xmlns:a16="http://schemas.microsoft.com/office/drawing/2014/main" id="{12B39028-A381-31F7-3E0E-D4A4AB9CC726}"/>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136" name="任意多边形: 形状 347">
                  <a:extLst>
                    <a:ext uri="{FF2B5EF4-FFF2-40B4-BE49-F238E27FC236}">
                      <a16:creationId xmlns:a16="http://schemas.microsoft.com/office/drawing/2014/main" id="{3E4E7510-A4BC-1DB2-FEAC-AA6D820F217C}"/>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a:defRPr/>
                  </a:pPr>
                  <a:endParaRPr lang="zh-CN" altLang="en-US" sz="400">
                    <a:latin typeface="Calibri" panose="020F0502020204030204" pitchFamily="34" charset="0"/>
                    <a:ea typeface="思源黑体 CN Regular" panose="020B0A00000000000000" charset="-122"/>
                    <a:cs typeface="Calibri" panose="020F0502020204030204" pitchFamily="34" charset="0"/>
                  </a:endParaRPr>
                </a:p>
              </p:txBody>
            </p:sp>
            <p:sp>
              <p:nvSpPr>
                <p:cNvPr id="137" name="椭圆 157">
                  <a:extLst>
                    <a:ext uri="{FF2B5EF4-FFF2-40B4-BE49-F238E27FC236}">
                      <a16:creationId xmlns:a16="http://schemas.microsoft.com/office/drawing/2014/main" id="{1B54ADBF-0511-E060-0CC1-DB201E9D9ECB}"/>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cxnSp>
              <p:nvCxnSpPr>
                <p:cNvPr id="138" name="直接连接符 80">
                  <a:extLst>
                    <a:ext uri="{FF2B5EF4-FFF2-40B4-BE49-F238E27FC236}">
                      <a16:creationId xmlns:a16="http://schemas.microsoft.com/office/drawing/2014/main" id="{201F5563-17BF-6752-638F-C15DA79B2472}"/>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139" name="椭圆 159">
                  <a:extLst>
                    <a:ext uri="{FF2B5EF4-FFF2-40B4-BE49-F238E27FC236}">
                      <a16:creationId xmlns:a16="http://schemas.microsoft.com/office/drawing/2014/main" id="{D097CCDD-60D2-065E-3A77-20FA504ED31C}"/>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grpSp>
        </p:grpSp>
        <p:pic>
          <p:nvPicPr>
            <p:cNvPr id="38" name="图片 160" descr="徽标&#10;&#10;描述已自动生成">
              <a:extLst>
                <a:ext uri="{FF2B5EF4-FFF2-40B4-BE49-F238E27FC236}">
                  <a16:creationId xmlns:a16="http://schemas.microsoft.com/office/drawing/2014/main" id="{40CF4F14-D4B7-DB2D-400B-475D2D7583B7}"/>
                </a:ext>
              </a:extLst>
            </p:cNvPr>
            <p:cNvPicPr>
              <a:picLocks noChangeAspect="1"/>
            </p:cNvPicPr>
            <p:nvPr/>
          </p:nvPicPr>
          <p:blipFill rotWithShape="1">
            <a:blip r:embed="rId3">
              <a:extLst>
                <a:ext uri="{28A0092B-C50C-407E-A947-70E740481C1C}">
                  <a14:useLocalDpi xmlns:a14="http://schemas.microsoft.com/office/drawing/2010/main" val="0"/>
                </a:ext>
              </a:extLst>
            </a:blip>
            <a:srcRect l="32070" t="17714" r="32675" b="38476"/>
            <a:stretch>
              <a:fillRect/>
            </a:stretch>
          </p:blipFill>
          <p:spPr>
            <a:xfrm>
              <a:off x="7903879" y="7241409"/>
              <a:ext cx="859883" cy="795157"/>
            </a:xfrm>
            <a:prstGeom prst="rect">
              <a:avLst/>
            </a:prstGeom>
          </p:spPr>
        </p:pic>
        <p:grpSp>
          <p:nvGrpSpPr>
            <p:cNvPr id="39" name="组合 161">
              <a:extLst>
                <a:ext uri="{FF2B5EF4-FFF2-40B4-BE49-F238E27FC236}">
                  <a16:creationId xmlns:a16="http://schemas.microsoft.com/office/drawing/2014/main" id="{A536E5C4-EBA5-B2A7-2E8E-4BF9548A1FDB}"/>
                </a:ext>
              </a:extLst>
            </p:cNvPr>
            <p:cNvGrpSpPr/>
            <p:nvPr/>
          </p:nvGrpSpPr>
          <p:grpSpPr>
            <a:xfrm>
              <a:off x="5503073" y="7058498"/>
              <a:ext cx="1186180" cy="1186180"/>
              <a:chOff x="2359" y="9079"/>
              <a:chExt cx="4684" cy="4684"/>
            </a:xfrm>
          </p:grpSpPr>
          <p:sp>
            <p:nvSpPr>
              <p:cNvPr id="91" name="椭圆 162">
                <a:extLst>
                  <a:ext uri="{FF2B5EF4-FFF2-40B4-BE49-F238E27FC236}">
                    <a16:creationId xmlns:a16="http://schemas.microsoft.com/office/drawing/2014/main" id="{3483D01B-26FA-0F38-2267-1447E1CF966E}"/>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pic>
            <p:nvPicPr>
              <p:cNvPr id="92" name="图片 163" descr="图片包含 物体, 亮, 灯光, 大&#10;&#10;描述已自动生成">
                <a:extLst>
                  <a:ext uri="{FF2B5EF4-FFF2-40B4-BE49-F238E27FC236}">
                    <a16:creationId xmlns:a16="http://schemas.microsoft.com/office/drawing/2014/main" id="{EC8E7C90-FECE-84A2-DBCB-32A4F04FDE0C}"/>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93" name="椭圆 164">
                <a:extLst>
                  <a:ext uri="{FF2B5EF4-FFF2-40B4-BE49-F238E27FC236}">
                    <a16:creationId xmlns:a16="http://schemas.microsoft.com/office/drawing/2014/main" id="{AEE27651-D65C-9A46-FE01-97BDEC8388CB}"/>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grpSp>
            <p:nvGrpSpPr>
              <p:cNvPr id="94" name="组合 165">
                <a:extLst>
                  <a:ext uri="{FF2B5EF4-FFF2-40B4-BE49-F238E27FC236}">
                    <a16:creationId xmlns:a16="http://schemas.microsoft.com/office/drawing/2014/main" id="{520A7E2C-8692-00D9-3971-23783C9757C0}"/>
                  </a:ext>
                </a:extLst>
              </p:cNvPr>
              <p:cNvGrpSpPr/>
              <p:nvPr/>
            </p:nvGrpSpPr>
            <p:grpSpPr>
              <a:xfrm>
                <a:off x="6568" y="9858"/>
                <a:ext cx="439" cy="1564"/>
                <a:chOff x="5217526" y="2688190"/>
                <a:chExt cx="334672" cy="1191929"/>
              </a:xfrm>
            </p:grpSpPr>
            <p:cxnSp>
              <p:nvCxnSpPr>
                <p:cNvPr id="95" name="直接连接符 29">
                  <a:extLst>
                    <a:ext uri="{FF2B5EF4-FFF2-40B4-BE49-F238E27FC236}">
                      <a16:creationId xmlns:a16="http://schemas.microsoft.com/office/drawing/2014/main" id="{6544F5E1-150A-9346-0371-92DDBC8FE2AC}"/>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96" name="任意多边形: 形状 347">
                  <a:extLst>
                    <a:ext uri="{FF2B5EF4-FFF2-40B4-BE49-F238E27FC236}">
                      <a16:creationId xmlns:a16="http://schemas.microsoft.com/office/drawing/2014/main" id="{B75F4A44-31DF-FA4E-024E-7FCB3B8E8F05}"/>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a:defRPr/>
                  </a:pPr>
                  <a:endParaRPr lang="zh-CN" altLang="en-US" sz="400">
                    <a:latin typeface="Calibri" panose="020F0502020204030204" pitchFamily="34" charset="0"/>
                    <a:ea typeface="思源黑体 CN Regular" panose="020B0A00000000000000" charset="-122"/>
                    <a:cs typeface="Calibri" panose="020F0502020204030204" pitchFamily="34" charset="0"/>
                  </a:endParaRPr>
                </a:p>
              </p:txBody>
            </p:sp>
            <p:sp>
              <p:nvSpPr>
                <p:cNvPr id="97" name="椭圆 168">
                  <a:extLst>
                    <a:ext uri="{FF2B5EF4-FFF2-40B4-BE49-F238E27FC236}">
                      <a16:creationId xmlns:a16="http://schemas.microsoft.com/office/drawing/2014/main" id="{9F3BB347-DFAA-025D-68CD-1E05D57B6E75}"/>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cxnSp>
              <p:nvCxnSpPr>
                <p:cNvPr id="98" name="直接连接符 32">
                  <a:extLst>
                    <a:ext uri="{FF2B5EF4-FFF2-40B4-BE49-F238E27FC236}">
                      <a16:creationId xmlns:a16="http://schemas.microsoft.com/office/drawing/2014/main" id="{246C96BE-051D-DB98-038E-7527380FCBD1}"/>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99" name="椭圆 170">
                  <a:extLst>
                    <a:ext uri="{FF2B5EF4-FFF2-40B4-BE49-F238E27FC236}">
                      <a16:creationId xmlns:a16="http://schemas.microsoft.com/office/drawing/2014/main" id="{956B691C-CE01-5200-4F1A-504314C40976}"/>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grpSp>
        </p:grpSp>
        <p:grpSp>
          <p:nvGrpSpPr>
            <p:cNvPr id="40" name="组合 171">
              <a:extLst>
                <a:ext uri="{FF2B5EF4-FFF2-40B4-BE49-F238E27FC236}">
                  <a16:creationId xmlns:a16="http://schemas.microsoft.com/office/drawing/2014/main" id="{7506AEDB-08E9-1A12-03D7-B25421C2C336}"/>
                </a:ext>
              </a:extLst>
            </p:cNvPr>
            <p:cNvGrpSpPr/>
            <p:nvPr/>
          </p:nvGrpSpPr>
          <p:grpSpPr>
            <a:xfrm>
              <a:off x="9934738" y="7058498"/>
              <a:ext cx="1186180" cy="1186180"/>
              <a:chOff x="2359" y="9079"/>
              <a:chExt cx="4684" cy="4684"/>
            </a:xfrm>
          </p:grpSpPr>
          <p:sp>
            <p:nvSpPr>
              <p:cNvPr id="82" name="椭圆 172">
                <a:extLst>
                  <a:ext uri="{FF2B5EF4-FFF2-40B4-BE49-F238E27FC236}">
                    <a16:creationId xmlns:a16="http://schemas.microsoft.com/office/drawing/2014/main" id="{5A3783A9-47C8-AA2C-3D64-1729E1DD9611}"/>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pic>
            <p:nvPicPr>
              <p:cNvPr id="83" name="图片 173" descr="图片包含 物体, 亮, 灯光, 大&#10;&#10;描述已自动生成">
                <a:extLst>
                  <a:ext uri="{FF2B5EF4-FFF2-40B4-BE49-F238E27FC236}">
                    <a16:creationId xmlns:a16="http://schemas.microsoft.com/office/drawing/2014/main" id="{EAA016BB-2FAC-41D2-3DE5-7659D67EBE97}"/>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84" name="椭圆 174">
                <a:extLst>
                  <a:ext uri="{FF2B5EF4-FFF2-40B4-BE49-F238E27FC236}">
                    <a16:creationId xmlns:a16="http://schemas.microsoft.com/office/drawing/2014/main" id="{7B5F1A4B-3764-A605-7979-F25758C74EB8}"/>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a:defRPr/>
                </a:pPr>
                <a:endParaRPr lang="zh-CN" altLang="en-US" sz="400" dirty="0">
                  <a:latin typeface="Calibri" panose="020F0502020204030204" pitchFamily="34" charset="0"/>
                  <a:ea typeface="思源黑体 CN Regular" panose="020B0A00000000000000" charset="-122"/>
                  <a:cs typeface="Calibri" panose="020F0502020204030204" pitchFamily="34" charset="0"/>
                </a:endParaRPr>
              </a:p>
            </p:txBody>
          </p:sp>
          <p:grpSp>
            <p:nvGrpSpPr>
              <p:cNvPr id="85" name="组合 175">
                <a:extLst>
                  <a:ext uri="{FF2B5EF4-FFF2-40B4-BE49-F238E27FC236}">
                    <a16:creationId xmlns:a16="http://schemas.microsoft.com/office/drawing/2014/main" id="{B95A7780-3BBD-579A-FA3E-4B4EC7CC8E11}"/>
                  </a:ext>
                </a:extLst>
              </p:cNvPr>
              <p:cNvGrpSpPr/>
              <p:nvPr/>
            </p:nvGrpSpPr>
            <p:grpSpPr>
              <a:xfrm>
                <a:off x="6568" y="9858"/>
                <a:ext cx="439" cy="1564"/>
                <a:chOff x="5217526" y="2688190"/>
                <a:chExt cx="334672" cy="1191929"/>
              </a:xfrm>
            </p:grpSpPr>
            <p:cxnSp>
              <p:nvCxnSpPr>
                <p:cNvPr id="86" name="直接连接符 39">
                  <a:extLst>
                    <a:ext uri="{FF2B5EF4-FFF2-40B4-BE49-F238E27FC236}">
                      <a16:creationId xmlns:a16="http://schemas.microsoft.com/office/drawing/2014/main" id="{08FE76AB-11E8-9AFF-88AF-3EFF7A8D7B9E}"/>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87" name="任意多边形: 形状 347">
                  <a:extLst>
                    <a:ext uri="{FF2B5EF4-FFF2-40B4-BE49-F238E27FC236}">
                      <a16:creationId xmlns:a16="http://schemas.microsoft.com/office/drawing/2014/main" id="{E4589683-CF07-2A2F-F5E0-779FB95FF832}"/>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a:defRPr/>
                  </a:pPr>
                  <a:endParaRPr lang="zh-CN" altLang="en-US" sz="400">
                    <a:latin typeface="Calibri" panose="020F0502020204030204" pitchFamily="34" charset="0"/>
                    <a:ea typeface="思源黑体 CN Regular" panose="020B0A00000000000000" charset="-122"/>
                    <a:cs typeface="Calibri" panose="020F0502020204030204" pitchFamily="34" charset="0"/>
                  </a:endParaRPr>
                </a:p>
              </p:txBody>
            </p:sp>
            <p:sp>
              <p:nvSpPr>
                <p:cNvPr id="88" name="椭圆 178">
                  <a:extLst>
                    <a:ext uri="{FF2B5EF4-FFF2-40B4-BE49-F238E27FC236}">
                      <a16:creationId xmlns:a16="http://schemas.microsoft.com/office/drawing/2014/main" id="{3A29A4C5-7F40-3024-6998-7CB2C6CB89D9}"/>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cxnSp>
              <p:nvCxnSpPr>
                <p:cNvPr id="89" name="直接连接符 42">
                  <a:extLst>
                    <a:ext uri="{FF2B5EF4-FFF2-40B4-BE49-F238E27FC236}">
                      <a16:creationId xmlns:a16="http://schemas.microsoft.com/office/drawing/2014/main" id="{4C386C7F-C421-17BF-02E1-2E543C811795}"/>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90" name="椭圆 180">
                  <a:extLst>
                    <a:ext uri="{FF2B5EF4-FFF2-40B4-BE49-F238E27FC236}">
                      <a16:creationId xmlns:a16="http://schemas.microsoft.com/office/drawing/2014/main" id="{100A7C8F-BFDE-0DD5-02D1-38C6C7FC6A04}"/>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322580">
                    <a:lnSpc>
                      <a:spcPct val="120000"/>
                    </a:lnSpc>
                    <a:defRPr/>
                  </a:pPr>
                  <a:endParaRPr lang="zh-CN" altLang="en-US" sz="500" dirty="0">
                    <a:latin typeface="Calibri" panose="020F0502020204030204" pitchFamily="34" charset="0"/>
                    <a:ea typeface="微软雅黑 Light" panose="020B0502040204020203" charset="-122"/>
                    <a:cs typeface="Calibri" panose="020F0502020204030204" pitchFamily="34" charset="0"/>
                  </a:endParaRPr>
                </a:p>
              </p:txBody>
            </p:sp>
          </p:grpSp>
        </p:grpSp>
        <p:sp>
          <p:nvSpPr>
            <p:cNvPr id="41" name="文本框 181">
              <a:extLst>
                <a:ext uri="{FF2B5EF4-FFF2-40B4-BE49-F238E27FC236}">
                  <a16:creationId xmlns:a16="http://schemas.microsoft.com/office/drawing/2014/main" id="{E54DDEDF-ADFD-B705-AE3E-66065064151F}"/>
                </a:ext>
              </a:extLst>
            </p:cNvPr>
            <p:cNvSpPr txBox="1"/>
            <p:nvPr/>
          </p:nvSpPr>
          <p:spPr>
            <a:xfrm>
              <a:off x="5283039" y="8348818"/>
              <a:ext cx="1501096" cy="483283"/>
            </a:xfrm>
            <a:prstGeom prst="rect">
              <a:avLst/>
            </a:prstGeom>
            <a:noFill/>
          </p:spPr>
          <p:txBody>
            <a:bodyPr wrap="none" rtlCol="0" anchor="t">
              <a:spAutoFit/>
            </a:bodyPr>
            <a:lstStyle/>
            <a:p>
              <a:r>
                <a:rPr kumimoji="1" lang="en-US" altLang="zh-CN" sz="1800" b="1" dirty="0">
                  <a:latin typeface="Calibri" panose="020F0502020204030204" pitchFamily="34" charset="0"/>
                  <a:ea typeface="微软雅黑" charset="0"/>
                  <a:cs typeface="Calibri" panose="020F0502020204030204" pitchFamily="34" charset="0"/>
                  <a:sym typeface="+mn-ea"/>
                </a:rPr>
                <a:t>Super</a:t>
              </a:r>
              <a:r>
                <a:rPr kumimoji="1" lang="zh-CN" altLang="en-US" sz="1800" b="1" dirty="0">
                  <a:latin typeface="Calibri" panose="020F0502020204030204" pitchFamily="34" charset="0"/>
                  <a:ea typeface="微软雅黑" charset="0"/>
                  <a:cs typeface="Calibri" panose="020F0502020204030204" pitchFamily="34" charset="0"/>
                  <a:sym typeface="+mn-ea"/>
                </a:rPr>
                <a:t> </a:t>
              </a:r>
              <a:r>
                <a:rPr kumimoji="1" lang="en-US" altLang="zh-CN" sz="1800" b="1" dirty="0">
                  <a:latin typeface="Calibri" panose="020F0502020204030204" pitchFamily="34" charset="0"/>
                  <a:ea typeface="微软雅黑" charset="0"/>
                  <a:cs typeface="Calibri" panose="020F0502020204030204" pitchFamily="34" charset="0"/>
                  <a:sym typeface="+mn-ea"/>
                </a:rPr>
                <a:t>APP</a:t>
              </a:r>
              <a:endParaRPr lang="zh-CN" altLang="en-US" sz="1800" b="1" dirty="0">
                <a:latin typeface="Calibri" panose="020F0502020204030204" pitchFamily="34" charset="0"/>
                <a:cs typeface="Calibri" panose="020F0502020204030204" pitchFamily="34" charset="0"/>
              </a:endParaRPr>
            </a:p>
          </p:txBody>
        </p:sp>
        <p:sp>
          <p:nvSpPr>
            <p:cNvPr id="42" name="文本框 182">
              <a:extLst>
                <a:ext uri="{FF2B5EF4-FFF2-40B4-BE49-F238E27FC236}">
                  <a16:creationId xmlns:a16="http://schemas.microsoft.com/office/drawing/2014/main" id="{D5821AA7-1FEB-4708-1D7F-0B9C9F295CDE}"/>
                </a:ext>
              </a:extLst>
            </p:cNvPr>
            <p:cNvSpPr txBox="1"/>
            <p:nvPr/>
          </p:nvSpPr>
          <p:spPr>
            <a:xfrm>
              <a:off x="9987730" y="8326685"/>
              <a:ext cx="1160722" cy="483283"/>
            </a:xfrm>
            <a:prstGeom prst="rect">
              <a:avLst/>
            </a:prstGeom>
            <a:noFill/>
          </p:spPr>
          <p:txBody>
            <a:bodyPr wrap="none" rtlCol="0" anchor="t">
              <a:spAutoFit/>
            </a:bodyPr>
            <a:lstStyle/>
            <a:p>
              <a:r>
                <a:rPr kumimoji="1" lang="en-US" altLang="zh-CN" sz="1800" b="1" dirty="0">
                  <a:latin typeface="Calibri" panose="020F0502020204030204" pitchFamily="34" charset="0"/>
                  <a:ea typeface="微软雅黑" charset="0"/>
                  <a:cs typeface="Calibri" panose="020F0502020204030204" pitchFamily="34" charset="0"/>
                  <a:sym typeface="+mn-ea"/>
                </a:rPr>
                <a:t>Ecology</a:t>
              </a:r>
              <a:endParaRPr kumimoji="1" sz="1800" b="1" dirty="0">
                <a:latin typeface="Calibri" panose="020F0502020204030204" pitchFamily="34" charset="0"/>
                <a:ea typeface="微软雅黑" charset="0"/>
                <a:cs typeface="Calibri" panose="020F0502020204030204" pitchFamily="34" charset="0"/>
                <a:sym typeface="+mn-ea"/>
              </a:endParaRPr>
            </a:p>
          </p:txBody>
        </p:sp>
        <p:pic>
          <p:nvPicPr>
            <p:cNvPr id="43" name="图片 47" descr="4523879">
              <a:extLst>
                <a:ext uri="{FF2B5EF4-FFF2-40B4-BE49-F238E27FC236}">
                  <a16:creationId xmlns:a16="http://schemas.microsoft.com/office/drawing/2014/main" id="{8B533898-BD60-405E-5D78-A6F502366A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4618" y="7333453"/>
              <a:ext cx="566420" cy="566420"/>
            </a:xfrm>
            <a:prstGeom prst="rect">
              <a:avLst/>
            </a:prstGeom>
          </p:spPr>
        </p:pic>
        <p:cxnSp>
          <p:nvCxnSpPr>
            <p:cNvPr id="44" name="直接连接符 48">
              <a:extLst>
                <a:ext uri="{FF2B5EF4-FFF2-40B4-BE49-F238E27FC236}">
                  <a16:creationId xmlns:a16="http://schemas.microsoft.com/office/drawing/2014/main" id="{CE89CA95-1128-427E-3BB2-EB957522D6FA}"/>
                </a:ext>
              </a:extLst>
            </p:cNvPr>
            <p:cNvCxnSpPr>
              <a:endCxn id="36" idx="2"/>
            </p:cNvCxnSpPr>
            <p:nvPr/>
          </p:nvCxnSpPr>
          <p:spPr>
            <a:xfrm>
              <a:off x="6681633" y="7651588"/>
              <a:ext cx="438785" cy="0"/>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cxnSp>
          <p:nvCxnSpPr>
            <p:cNvPr id="45" name="直接连接符 49">
              <a:extLst>
                <a:ext uri="{FF2B5EF4-FFF2-40B4-BE49-F238E27FC236}">
                  <a16:creationId xmlns:a16="http://schemas.microsoft.com/office/drawing/2014/main" id="{2430CEE4-9920-CD44-683D-A07C21606157}"/>
                </a:ext>
              </a:extLst>
            </p:cNvPr>
            <p:cNvCxnSpPr>
              <a:stCxn id="36" idx="6"/>
            </p:cNvCxnSpPr>
            <p:nvPr/>
          </p:nvCxnSpPr>
          <p:spPr>
            <a:xfrm>
              <a:off x="9532148" y="7651588"/>
              <a:ext cx="394970" cy="0"/>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cxnSp>
          <p:nvCxnSpPr>
            <p:cNvPr id="46" name="直接连接符 50">
              <a:extLst>
                <a:ext uri="{FF2B5EF4-FFF2-40B4-BE49-F238E27FC236}">
                  <a16:creationId xmlns:a16="http://schemas.microsoft.com/office/drawing/2014/main" id="{5E477740-7377-52C2-FF72-3BD47734ABD8}"/>
                </a:ext>
              </a:extLst>
            </p:cNvPr>
            <p:cNvCxnSpPr>
              <a:stCxn id="48" idx="2"/>
              <a:endCxn id="93" idx="2"/>
            </p:cNvCxnSpPr>
            <p:nvPr/>
          </p:nvCxnSpPr>
          <p:spPr>
            <a:xfrm>
              <a:off x="5127788" y="7645873"/>
              <a:ext cx="375285" cy="5715"/>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cxnSp>
          <p:nvCxnSpPr>
            <p:cNvPr id="47" name="直接连接符 51">
              <a:extLst>
                <a:ext uri="{FF2B5EF4-FFF2-40B4-BE49-F238E27FC236}">
                  <a16:creationId xmlns:a16="http://schemas.microsoft.com/office/drawing/2014/main" id="{6D015465-DE8E-480C-AC98-67BD68E887D6}"/>
                </a:ext>
              </a:extLst>
            </p:cNvPr>
            <p:cNvCxnSpPr>
              <a:stCxn id="84" idx="6"/>
              <a:endCxn id="52" idx="6"/>
            </p:cNvCxnSpPr>
            <p:nvPr/>
          </p:nvCxnSpPr>
          <p:spPr>
            <a:xfrm flipV="1">
              <a:off x="11120918" y="7645873"/>
              <a:ext cx="406400" cy="5715"/>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sp>
          <p:nvSpPr>
            <p:cNvPr id="48" name="椭圆 188"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AC158006-5963-D9BE-7305-D680EC06C8E0}"/>
                </a:ext>
              </a:extLst>
            </p:cNvPr>
            <p:cNvSpPr/>
            <p:nvPr/>
          </p:nvSpPr>
          <p:spPr>
            <a:xfrm flipH="1">
              <a:off x="4243868" y="7203278"/>
              <a:ext cx="883920" cy="885190"/>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49" name="文本框 189">
              <a:extLst>
                <a:ext uri="{FF2B5EF4-FFF2-40B4-BE49-F238E27FC236}">
                  <a16:creationId xmlns:a16="http://schemas.microsoft.com/office/drawing/2014/main" id="{F13ABD8B-FF65-56E6-F0E6-54A9624783A0}"/>
                </a:ext>
              </a:extLst>
            </p:cNvPr>
            <p:cNvSpPr txBox="1"/>
            <p:nvPr/>
          </p:nvSpPr>
          <p:spPr>
            <a:xfrm>
              <a:off x="4179199" y="7424305"/>
              <a:ext cx="1035352" cy="604104"/>
            </a:xfrm>
            <a:prstGeom prst="rect">
              <a:avLst/>
            </a:prstGeom>
            <a:noFill/>
          </p:spPr>
          <p:txBody>
            <a:bodyPr wrap="none" rtlCol="0" anchor="t">
              <a:spAutoFit/>
            </a:bodyPr>
            <a:lstStyle/>
            <a:p>
              <a:pPr algn="ctr"/>
              <a:r>
                <a:rPr kumimoji="1" lang="en-US" altLang="zh-CN" sz="1200" b="1" dirty="0">
                  <a:latin typeface="Calibri" panose="020F0502020204030204" pitchFamily="34" charset="0"/>
                  <a:ea typeface="微软雅黑" charset="0"/>
                  <a:cs typeface="Calibri" panose="020F0502020204030204" pitchFamily="34" charset="0"/>
                  <a:sym typeface="+mn-ea"/>
                </a:rPr>
                <a:t>Container</a:t>
              </a:r>
            </a:p>
            <a:p>
              <a:pPr algn="ctr"/>
              <a:r>
                <a:rPr kumimoji="1" lang="en-US" altLang="zh-CN" sz="1200" b="1" dirty="0">
                  <a:latin typeface="Calibri" panose="020F0502020204030204" pitchFamily="34" charset="0"/>
                  <a:ea typeface="微软雅黑" charset="0"/>
                  <a:cs typeface="Calibri" panose="020F0502020204030204" pitchFamily="34" charset="0"/>
                  <a:sym typeface="+mn-ea"/>
                </a:rPr>
                <a:t>SDK</a:t>
              </a:r>
              <a:endParaRPr kumimoji="1" lang="zh-CN" altLang="en-US" sz="1200" b="1" dirty="0">
                <a:latin typeface="Calibri" panose="020F0502020204030204" pitchFamily="34" charset="0"/>
                <a:ea typeface="微软雅黑" charset="0"/>
                <a:cs typeface="Calibri" panose="020F0502020204030204" pitchFamily="34" charset="0"/>
                <a:sym typeface="+mn-ea"/>
              </a:endParaRPr>
            </a:p>
          </p:txBody>
        </p:sp>
        <p:grpSp>
          <p:nvGrpSpPr>
            <p:cNvPr id="50" name="Group 32">
              <a:extLst>
                <a:ext uri="{FF2B5EF4-FFF2-40B4-BE49-F238E27FC236}">
                  <a16:creationId xmlns:a16="http://schemas.microsoft.com/office/drawing/2014/main" id="{C0E5DF47-7EB2-F6C2-A69C-C5E248F4B2FC}"/>
                </a:ext>
              </a:extLst>
            </p:cNvPr>
            <p:cNvGrpSpPr/>
            <p:nvPr/>
          </p:nvGrpSpPr>
          <p:grpSpPr>
            <a:xfrm>
              <a:off x="12378218" y="6673053"/>
              <a:ext cx="652780" cy="1893570"/>
              <a:chOff x="7660355" y="2409095"/>
              <a:chExt cx="895259" cy="2590480"/>
            </a:xfrm>
          </p:grpSpPr>
          <p:sp>
            <p:nvSpPr>
              <p:cNvPr id="80" name="Freeform 16">
                <a:extLst>
                  <a:ext uri="{FF2B5EF4-FFF2-40B4-BE49-F238E27FC236}">
                    <a16:creationId xmlns:a16="http://schemas.microsoft.com/office/drawing/2014/main" id="{D424CBC2-AF32-8A64-E6F4-7875E87F93D5}"/>
                  </a:ext>
                </a:extLst>
              </p:cNvPr>
              <p:cNvSpPr/>
              <p:nvPr/>
            </p:nvSpPr>
            <p:spPr bwMode="auto">
              <a:xfrm>
                <a:off x="7660355" y="4227800"/>
                <a:ext cx="867073" cy="771775"/>
              </a:xfrm>
              <a:custGeom>
                <a:avLst/>
                <a:gdLst>
                  <a:gd name="T0" fmla="*/ 0 w 273"/>
                  <a:gd name="T1" fmla="*/ 243 h 243"/>
                  <a:gd name="T2" fmla="*/ 273 w 273"/>
                  <a:gd name="T3" fmla="*/ 0 h 243"/>
                </a:gdLst>
                <a:ahLst/>
                <a:cxnLst>
                  <a:cxn ang="0">
                    <a:pos x="T0" y="T1"/>
                  </a:cxn>
                  <a:cxn ang="0">
                    <a:pos x="T2" y="T3"/>
                  </a:cxn>
                </a:cxnLst>
                <a:rect l="0" t="0" r="r" b="b"/>
                <a:pathLst>
                  <a:path w="273" h="243">
                    <a:moveTo>
                      <a:pt x="0" y="243"/>
                    </a:moveTo>
                    <a:cubicBezTo>
                      <a:pt x="123" y="208"/>
                      <a:pt x="224" y="117"/>
                      <a:pt x="273" y="0"/>
                    </a:cubicBezTo>
                  </a:path>
                </a:pathLst>
              </a:custGeom>
              <a:noFill/>
              <a:ln w="12700" cap="flat" cmpd="sng">
                <a:gradFill>
                  <a:gsLst>
                    <a:gs pos="0">
                      <a:srgbClr val="00CDDD"/>
                    </a:gs>
                    <a:gs pos="91000">
                      <a:srgbClr val="118FFF"/>
                    </a:gs>
                  </a:gsLst>
                  <a:path path="circle">
                    <a:fillToRect l="100000" b="100000"/>
                  </a:path>
                  <a:tileRect t="-100000" r="-100000"/>
                </a:gradFill>
                <a:prstDash val="sysDot"/>
                <a:miter lim="800000"/>
                <a:headEnd type="triangl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81" name="Freeform 17">
                <a:extLst>
                  <a:ext uri="{FF2B5EF4-FFF2-40B4-BE49-F238E27FC236}">
                    <a16:creationId xmlns:a16="http://schemas.microsoft.com/office/drawing/2014/main" id="{95034683-2E11-1A9B-1CEB-847E97503222}"/>
                  </a:ext>
                </a:extLst>
              </p:cNvPr>
              <p:cNvSpPr/>
              <p:nvPr/>
            </p:nvSpPr>
            <p:spPr bwMode="auto">
              <a:xfrm>
                <a:off x="7660355" y="2409095"/>
                <a:ext cx="895259" cy="841570"/>
              </a:xfrm>
              <a:custGeom>
                <a:avLst/>
                <a:gdLst>
                  <a:gd name="T0" fmla="*/ 282 w 282"/>
                  <a:gd name="T1" fmla="*/ 265 h 265"/>
                  <a:gd name="T2" fmla="*/ 0 w 282"/>
                  <a:gd name="T3" fmla="*/ 0 h 265"/>
                </a:gdLst>
                <a:ahLst/>
                <a:cxnLst>
                  <a:cxn ang="0">
                    <a:pos x="T0" y="T1"/>
                  </a:cxn>
                  <a:cxn ang="0">
                    <a:pos x="T2" y="T3"/>
                  </a:cxn>
                </a:cxnLst>
                <a:rect l="0" t="0" r="r" b="b"/>
                <a:pathLst>
                  <a:path w="282" h="265">
                    <a:moveTo>
                      <a:pt x="282" y="265"/>
                    </a:moveTo>
                    <a:cubicBezTo>
                      <a:pt x="236" y="137"/>
                      <a:pt x="131" y="38"/>
                      <a:pt x="0" y="0"/>
                    </a:cubicBezTo>
                  </a:path>
                </a:pathLst>
              </a:custGeom>
              <a:noFill/>
              <a:ln w="12700" cap="flat" cmpd="sng">
                <a:gradFill>
                  <a:gsLst>
                    <a:gs pos="0">
                      <a:srgbClr val="00CDDD"/>
                    </a:gs>
                    <a:gs pos="91000">
                      <a:srgbClr val="118FFF"/>
                    </a:gs>
                  </a:gsLst>
                  <a:path path="circle">
                    <a:fillToRect l="100000" b="100000"/>
                  </a:path>
                  <a:tileRect t="-100000" r="-100000"/>
                </a:gradFill>
                <a:prstDash val="sysDot"/>
                <a:miter lim="800000"/>
                <a:headEnd type="triangl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grpSp>
        <p:sp>
          <p:nvSpPr>
            <p:cNvPr id="51" name="Freeform 74">
              <a:extLst>
                <a:ext uri="{FF2B5EF4-FFF2-40B4-BE49-F238E27FC236}">
                  <a16:creationId xmlns:a16="http://schemas.microsoft.com/office/drawing/2014/main" id="{0284EBFF-A883-4E5B-30F6-E7B205F7D1E1}"/>
                </a:ext>
              </a:extLst>
            </p:cNvPr>
            <p:cNvSpPr>
              <a:spLocks noEditPoints="1"/>
            </p:cNvSpPr>
            <p:nvPr/>
          </p:nvSpPr>
          <p:spPr bwMode="auto">
            <a:xfrm>
              <a:off x="12875236" y="7482539"/>
              <a:ext cx="336478" cy="337951"/>
            </a:xfrm>
            <a:custGeom>
              <a:avLst/>
              <a:gdLst>
                <a:gd name="T0" fmla="*/ 96 w 191"/>
                <a:gd name="T1" fmla="*/ 0 h 191"/>
                <a:gd name="T2" fmla="*/ 0 w 191"/>
                <a:gd name="T3" fmla="*/ 96 h 191"/>
                <a:gd name="T4" fmla="*/ 96 w 191"/>
                <a:gd name="T5" fmla="*/ 191 h 191"/>
                <a:gd name="T6" fmla="*/ 191 w 191"/>
                <a:gd name="T7" fmla="*/ 96 h 191"/>
                <a:gd name="T8" fmla="*/ 96 w 191"/>
                <a:gd name="T9" fmla="*/ 0 h 191"/>
                <a:gd name="T10" fmla="*/ 96 w 191"/>
                <a:gd name="T11" fmla="*/ 175 h 191"/>
                <a:gd name="T12" fmla="*/ 16 w 191"/>
                <a:gd name="T13" fmla="*/ 96 h 191"/>
                <a:gd name="T14" fmla="*/ 96 w 191"/>
                <a:gd name="T15" fmla="*/ 16 h 191"/>
                <a:gd name="T16" fmla="*/ 175 w 191"/>
                <a:gd name="T17" fmla="*/ 96 h 191"/>
                <a:gd name="T18" fmla="*/ 96 w 191"/>
                <a:gd name="T19" fmla="*/ 175 h 191"/>
                <a:gd name="T20" fmla="*/ 137 w 191"/>
                <a:gd name="T21" fmla="*/ 62 h 191"/>
                <a:gd name="T22" fmla="*/ 150 w 191"/>
                <a:gd name="T23" fmla="*/ 77 h 191"/>
                <a:gd name="T24" fmla="*/ 83 w 191"/>
                <a:gd name="T25" fmla="*/ 135 h 191"/>
                <a:gd name="T26" fmla="*/ 43 w 191"/>
                <a:gd name="T27" fmla="*/ 101 h 191"/>
                <a:gd name="T28" fmla="*/ 56 w 191"/>
                <a:gd name="T29" fmla="*/ 86 h 191"/>
                <a:gd name="T30" fmla="*/ 83 w 191"/>
                <a:gd name="T31" fmla="*/ 109 h 191"/>
                <a:gd name="T32" fmla="*/ 137 w 191"/>
                <a:gd name="T33" fmla="*/ 6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1" h="191">
                  <a:moveTo>
                    <a:pt x="96" y="0"/>
                  </a:moveTo>
                  <a:cubicBezTo>
                    <a:pt x="43" y="0"/>
                    <a:pt x="0" y="43"/>
                    <a:pt x="0" y="96"/>
                  </a:cubicBezTo>
                  <a:cubicBezTo>
                    <a:pt x="0" y="148"/>
                    <a:pt x="43" y="191"/>
                    <a:pt x="96" y="191"/>
                  </a:cubicBezTo>
                  <a:cubicBezTo>
                    <a:pt x="148" y="191"/>
                    <a:pt x="191" y="148"/>
                    <a:pt x="191" y="96"/>
                  </a:cubicBezTo>
                  <a:cubicBezTo>
                    <a:pt x="191" y="43"/>
                    <a:pt x="148" y="0"/>
                    <a:pt x="96" y="0"/>
                  </a:cubicBezTo>
                  <a:close/>
                  <a:moveTo>
                    <a:pt x="96" y="175"/>
                  </a:moveTo>
                  <a:cubicBezTo>
                    <a:pt x="52" y="175"/>
                    <a:pt x="16" y="140"/>
                    <a:pt x="16" y="96"/>
                  </a:cubicBezTo>
                  <a:cubicBezTo>
                    <a:pt x="16" y="52"/>
                    <a:pt x="52" y="16"/>
                    <a:pt x="96" y="16"/>
                  </a:cubicBezTo>
                  <a:cubicBezTo>
                    <a:pt x="139" y="16"/>
                    <a:pt x="175" y="52"/>
                    <a:pt x="175" y="96"/>
                  </a:cubicBezTo>
                  <a:cubicBezTo>
                    <a:pt x="175" y="140"/>
                    <a:pt x="139" y="175"/>
                    <a:pt x="96" y="175"/>
                  </a:cubicBezTo>
                  <a:close/>
                  <a:moveTo>
                    <a:pt x="137" y="62"/>
                  </a:moveTo>
                  <a:cubicBezTo>
                    <a:pt x="150" y="77"/>
                    <a:pt x="150" y="77"/>
                    <a:pt x="150" y="77"/>
                  </a:cubicBezTo>
                  <a:cubicBezTo>
                    <a:pt x="83" y="135"/>
                    <a:pt x="83" y="135"/>
                    <a:pt x="83" y="135"/>
                  </a:cubicBezTo>
                  <a:cubicBezTo>
                    <a:pt x="43" y="101"/>
                    <a:pt x="43" y="101"/>
                    <a:pt x="43" y="101"/>
                  </a:cubicBezTo>
                  <a:cubicBezTo>
                    <a:pt x="56" y="86"/>
                    <a:pt x="56" y="86"/>
                    <a:pt x="56" y="86"/>
                  </a:cubicBezTo>
                  <a:cubicBezTo>
                    <a:pt x="83" y="109"/>
                    <a:pt x="83" y="109"/>
                    <a:pt x="83" y="109"/>
                  </a:cubicBezTo>
                  <a:lnTo>
                    <a:pt x="137" y="62"/>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52" name="椭圆 194"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FAE60B25-76C0-AB5D-036F-FE0C162ED351}"/>
                </a:ext>
              </a:extLst>
            </p:cNvPr>
            <p:cNvSpPr/>
            <p:nvPr/>
          </p:nvSpPr>
          <p:spPr>
            <a:xfrm flipH="1">
              <a:off x="11527318" y="7203278"/>
              <a:ext cx="883920" cy="885190"/>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53" name="文本框 195">
              <a:extLst>
                <a:ext uri="{FF2B5EF4-FFF2-40B4-BE49-F238E27FC236}">
                  <a16:creationId xmlns:a16="http://schemas.microsoft.com/office/drawing/2014/main" id="{668738AB-33C6-0F01-94AE-3038DF449369}"/>
                </a:ext>
              </a:extLst>
            </p:cNvPr>
            <p:cNvSpPr txBox="1"/>
            <p:nvPr/>
          </p:nvSpPr>
          <p:spPr>
            <a:xfrm>
              <a:off x="11429202" y="7450504"/>
              <a:ext cx="1057432" cy="402737"/>
            </a:xfrm>
            <a:prstGeom prst="rect">
              <a:avLst/>
            </a:prstGeom>
            <a:noFill/>
          </p:spPr>
          <p:txBody>
            <a:bodyPr wrap="none" rtlCol="0" anchor="t">
              <a:spAutoFit/>
            </a:bodyPr>
            <a:lstStyle/>
            <a:p>
              <a:pPr algn="ctr"/>
              <a:r>
                <a:rPr kumimoji="1" lang="en-US" altLang="zh-CN" sz="1400" b="1" dirty="0" err="1">
                  <a:latin typeface="Calibri" panose="020F0502020204030204" pitchFamily="34" charset="0"/>
                  <a:ea typeface="微软雅黑" charset="0"/>
                  <a:cs typeface="Calibri" panose="020F0502020204030204" pitchFamily="34" charset="0"/>
                  <a:sym typeface="+mn-ea"/>
                </a:rPr>
                <a:t>MiniAPP</a:t>
              </a:r>
              <a:endParaRPr kumimoji="1" lang="zh-CN" altLang="en-US" sz="1400" b="1" dirty="0">
                <a:latin typeface="Calibri" panose="020F0502020204030204" pitchFamily="34" charset="0"/>
                <a:ea typeface="微软雅黑" charset="0"/>
                <a:cs typeface="Calibri" panose="020F0502020204030204" pitchFamily="34" charset="0"/>
                <a:sym typeface="+mn-ea"/>
              </a:endParaRPr>
            </a:p>
          </p:txBody>
        </p:sp>
        <p:grpSp>
          <p:nvGrpSpPr>
            <p:cNvPr id="54" name="组合 196">
              <a:extLst>
                <a:ext uri="{FF2B5EF4-FFF2-40B4-BE49-F238E27FC236}">
                  <a16:creationId xmlns:a16="http://schemas.microsoft.com/office/drawing/2014/main" id="{F744C466-43D1-E997-5859-1C941EA8309D}"/>
                </a:ext>
              </a:extLst>
            </p:cNvPr>
            <p:cNvGrpSpPr/>
            <p:nvPr/>
          </p:nvGrpSpPr>
          <p:grpSpPr>
            <a:xfrm>
              <a:off x="11421273" y="5943438"/>
              <a:ext cx="1113790" cy="885190"/>
              <a:chOff x="15136" y="2710"/>
              <a:chExt cx="1754" cy="1394"/>
            </a:xfrm>
          </p:grpSpPr>
          <p:sp>
            <p:nvSpPr>
              <p:cNvPr id="78" name="椭圆 197"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1CB6D038-7994-7E38-D605-571FBF70DBDD}"/>
                  </a:ext>
                </a:extLst>
              </p:cNvPr>
              <p:cNvSpPr/>
              <p:nvPr/>
            </p:nvSpPr>
            <p:spPr>
              <a:xfrm flipH="1">
                <a:off x="15303" y="2710"/>
                <a:ext cx="1392" cy="1394"/>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79" name="文本框 198">
                <a:extLst>
                  <a:ext uri="{FF2B5EF4-FFF2-40B4-BE49-F238E27FC236}">
                    <a16:creationId xmlns:a16="http://schemas.microsoft.com/office/drawing/2014/main" id="{7803174A-19EE-C5D1-04D3-88CE0EE1BDF3}"/>
                  </a:ext>
                </a:extLst>
              </p:cNvPr>
              <p:cNvSpPr txBox="1"/>
              <p:nvPr/>
            </p:nvSpPr>
            <p:spPr>
              <a:xfrm>
                <a:off x="15136" y="2891"/>
                <a:ext cx="1754" cy="1046"/>
              </a:xfrm>
              <a:prstGeom prst="rect">
                <a:avLst/>
              </a:prstGeom>
              <a:noFill/>
            </p:spPr>
            <p:txBody>
              <a:bodyPr wrap="square" rtlCol="0" anchor="t">
                <a:spAutoFit/>
              </a:bodyPr>
              <a:lstStyle/>
              <a:p>
                <a:pPr lvl="0" algn="ctr">
                  <a:defRPr/>
                </a:pPr>
                <a:r>
                  <a:rPr kumimoji="1" lang="en" altLang="zh-CN" sz="900" kern="0" dirty="0">
                    <a:latin typeface="Calibri" panose="020F0502020204030204" pitchFamily="34" charset="0"/>
                    <a:ea typeface="微软雅黑" charset="0"/>
                    <a:cs typeface="Calibri" panose="020F0502020204030204" pitchFamily="34" charset="0"/>
                    <a:sym typeface="+mn-ea"/>
                  </a:rPr>
                  <a:t>A wider and deeper range of services</a:t>
                </a:r>
                <a:endParaRPr kumimoji="1" lang="zh-CN" altLang="en-US" sz="9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cxnSp>
          <p:nvCxnSpPr>
            <p:cNvPr id="55" name="直接连接符 69">
              <a:extLst>
                <a:ext uri="{FF2B5EF4-FFF2-40B4-BE49-F238E27FC236}">
                  <a16:creationId xmlns:a16="http://schemas.microsoft.com/office/drawing/2014/main" id="{F87E9FBD-EC39-D97E-0F46-6E904B3BAC3F}"/>
                </a:ext>
              </a:extLst>
            </p:cNvPr>
            <p:cNvCxnSpPr>
              <a:stCxn id="52" idx="2"/>
              <a:endCxn id="56" idx="6"/>
            </p:cNvCxnSpPr>
            <p:nvPr/>
          </p:nvCxnSpPr>
          <p:spPr>
            <a:xfrm>
              <a:off x="12411238" y="7645873"/>
              <a:ext cx="260985" cy="0"/>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sp>
          <p:nvSpPr>
            <p:cNvPr id="56" name="椭圆 200"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152E91D7-76FD-3B49-06BF-5CF5C4BFA54E}"/>
                </a:ext>
              </a:extLst>
            </p:cNvPr>
            <p:cNvSpPr/>
            <p:nvPr/>
          </p:nvSpPr>
          <p:spPr>
            <a:xfrm flipH="1">
              <a:off x="12672223" y="7294083"/>
              <a:ext cx="702310" cy="703580"/>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grpSp>
          <p:nvGrpSpPr>
            <p:cNvPr id="57" name="组合 201">
              <a:extLst>
                <a:ext uri="{FF2B5EF4-FFF2-40B4-BE49-F238E27FC236}">
                  <a16:creationId xmlns:a16="http://schemas.microsoft.com/office/drawing/2014/main" id="{DB85EFB3-D6D5-0255-2071-1F96697C7581}"/>
                </a:ext>
              </a:extLst>
            </p:cNvPr>
            <p:cNvGrpSpPr/>
            <p:nvPr/>
          </p:nvGrpSpPr>
          <p:grpSpPr>
            <a:xfrm>
              <a:off x="11527318" y="8385648"/>
              <a:ext cx="903605" cy="885190"/>
              <a:chOff x="15303" y="6556"/>
              <a:chExt cx="1423" cy="1394"/>
            </a:xfrm>
          </p:grpSpPr>
          <p:sp>
            <p:nvSpPr>
              <p:cNvPr id="76" name="椭圆 202"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FF898985-7A58-86C0-FD7A-05BE19407D23}"/>
                  </a:ext>
                </a:extLst>
              </p:cNvPr>
              <p:cNvSpPr/>
              <p:nvPr/>
            </p:nvSpPr>
            <p:spPr>
              <a:xfrm flipH="1">
                <a:off x="15303" y="6556"/>
                <a:ext cx="1392" cy="1394"/>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77" name="文本框 203">
                <a:extLst>
                  <a:ext uri="{FF2B5EF4-FFF2-40B4-BE49-F238E27FC236}">
                    <a16:creationId xmlns:a16="http://schemas.microsoft.com/office/drawing/2014/main" id="{5A39454C-B3B2-0653-CF69-6E888B671BD0}"/>
                  </a:ext>
                </a:extLst>
              </p:cNvPr>
              <p:cNvSpPr txBox="1"/>
              <p:nvPr/>
            </p:nvSpPr>
            <p:spPr>
              <a:xfrm>
                <a:off x="15336" y="6578"/>
                <a:ext cx="1390" cy="1332"/>
              </a:xfrm>
              <a:prstGeom prst="rect">
                <a:avLst/>
              </a:prstGeom>
              <a:noFill/>
            </p:spPr>
            <p:txBody>
              <a:bodyPr wrap="square" rtlCol="0" anchor="t">
                <a:spAutoFit/>
              </a:bodyPr>
              <a:lstStyle/>
              <a:p>
                <a:pPr lvl="0" algn="ctr">
                  <a:defRPr/>
                </a:pPr>
                <a:r>
                  <a:rPr kumimoji="1" lang="en" altLang="zh-CN" sz="900" kern="0" dirty="0">
                    <a:latin typeface="Calibri" panose="020F0502020204030204" pitchFamily="34" charset="0"/>
                    <a:ea typeface="微软雅黑" charset="0"/>
                    <a:cs typeface="Calibri" panose="020F0502020204030204" pitchFamily="34" charset="0"/>
                    <a:sym typeface="+mn-ea"/>
                  </a:rPr>
                  <a:t>A more diverse partner ecosystem</a:t>
                </a:r>
                <a:endParaRPr kumimoji="1" lang="zh-CN" altLang="en-US" sz="9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grpSp>
          <p:nvGrpSpPr>
            <p:cNvPr id="58" name="组合 204">
              <a:extLst>
                <a:ext uri="{FF2B5EF4-FFF2-40B4-BE49-F238E27FC236}">
                  <a16:creationId xmlns:a16="http://schemas.microsoft.com/office/drawing/2014/main" id="{F1F08BED-0330-2394-0FDA-91F99C928882}"/>
                </a:ext>
              </a:extLst>
            </p:cNvPr>
            <p:cNvGrpSpPr/>
            <p:nvPr/>
          </p:nvGrpSpPr>
          <p:grpSpPr>
            <a:xfrm>
              <a:off x="4521363" y="6031068"/>
              <a:ext cx="758825" cy="710565"/>
              <a:chOff x="2563" y="2848"/>
              <a:chExt cx="1195" cy="1119"/>
            </a:xfrm>
          </p:grpSpPr>
          <p:sp>
            <p:nvSpPr>
              <p:cNvPr id="74" name="椭圆 205"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C692CE1C-879C-3CC4-C839-08A6792464D2}"/>
                  </a:ext>
                </a:extLst>
              </p:cNvPr>
              <p:cNvSpPr/>
              <p:nvPr/>
            </p:nvSpPr>
            <p:spPr>
              <a:xfrm flipH="1">
                <a:off x="2587" y="2848"/>
                <a:ext cx="1118" cy="111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75" name="文本框 206">
                <a:extLst>
                  <a:ext uri="{FF2B5EF4-FFF2-40B4-BE49-F238E27FC236}">
                    <a16:creationId xmlns:a16="http://schemas.microsoft.com/office/drawing/2014/main" id="{1BCA5AAF-175B-D160-EC3E-C02E765C0D5B}"/>
                  </a:ext>
                </a:extLst>
              </p:cNvPr>
              <p:cNvSpPr txBox="1"/>
              <p:nvPr/>
            </p:nvSpPr>
            <p:spPr>
              <a:xfrm>
                <a:off x="2563" y="3110"/>
                <a:ext cx="1195" cy="539"/>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rPr>
                  <a:t>Service</a:t>
                </a:r>
                <a:endParaRPr kumimoji="1" lang="zh-CN" altLang="en-US"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grpSp>
          <p:nvGrpSpPr>
            <p:cNvPr id="59" name="组合 207">
              <a:extLst>
                <a:ext uri="{FF2B5EF4-FFF2-40B4-BE49-F238E27FC236}">
                  <a16:creationId xmlns:a16="http://schemas.microsoft.com/office/drawing/2014/main" id="{FE664A39-A6DF-A075-DB9B-DD26F65916F4}"/>
                </a:ext>
              </a:extLst>
            </p:cNvPr>
            <p:cNvGrpSpPr/>
            <p:nvPr/>
          </p:nvGrpSpPr>
          <p:grpSpPr>
            <a:xfrm>
              <a:off x="4536603" y="8473278"/>
              <a:ext cx="709930" cy="710565"/>
              <a:chOff x="2587" y="6694"/>
              <a:chExt cx="1118" cy="1119"/>
            </a:xfrm>
          </p:grpSpPr>
          <p:sp>
            <p:nvSpPr>
              <p:cNvPr id="72" name="椭圆 208"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EE461C56-DCA7-DB84-EAEF-08514D96BCB1}"/>
                  </a:ext>
                </a:extLst>
              </p:cNvPr>
              <p:cNvSpPr/>
              <p:nvPr/>
            </p:nvSpPr>
            <p:spPr>
              <a:xfrm flipH="1">
                <a:off x="2587" y="6694"/>
                <a:ext cx="1118" cy="111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73" name="文本框 209">
                <a:extLst>
                  <a:ext uri="{FF2B5EF4-FFF2-40B4-BE49-F238E27FC236}">
                    <a16:creationId xmlns:a16="http://schemas.microsoft.com/office/drawing/2014/main" id="{B5B4B865-63D9-874E-0BCB-3ADD522FEC03}"/>
                  </a:ext>
                </a:extLst>
              </p:cNvPr>
              <p:cNvSpPr txBox="1"/>
              <p:nvPr/>
            </p:nvSpPr>
            <p:spPr>
              <a:xfrm>
                <a:off x="2700" y="7036"/>
                <a:ext cx="893" cy="539"/>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rPr>
                  <a:t>R&amp;D</a:t>
                </a:r>
                <a:endParaRPr kumimoji="1" lang="zh-CN" altLang="en-US"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grpSp>
          <p:nvGrpSpPr>
            <p:cNvPr id="60" name="组合 210">
              <a:extLst>
                <a:ext uri="{FF2B5EF4-FFF2-40B4-BE49-F238E27FC236}">
                  <a16:creationId xmlns:a16="http://schemas.microsoft.com/office/drawing/2014/main" id="{21B52752-D4D4-E819-B947-59F0520F0D14}"/>
                </a:ext>
              </a:extLst>
            </p:cNvPr>
            <p:cNvGrpSpPr/>
            <p:nvPr/>
          </p:nvGrpSpPr>
          <p:grpSpPr>
            <a:xfrm>
              <a:off x="3514888" y="6674958"/>
              <a:ext cx="822325" cy="710565"/>
              <a:chOff x="946" y="3859"/>
              <a:chExt cx="1295" cy="1119"/>
            </a:xfrm>
          </p:grpSpPr>
          <p:sp>
            <p:nvSpPr>
              <p:cNvPr id="70" name="椭圆 211"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751986FB-EA8F-61B2-9DF0-C115C8A5F37C}"/>
                  </a:ext>
                </a:extLst>
              </p:cNvPr>
              <p:cNvSpPr/>
              <p:nvPr/>
            </p:nvSpPr>
            <p:spPr>
              <a:xfrm flipH="1">
                <a:off x="1036" y="3859"/>
                <a:ext cx="1118" cy="111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a:ln>
                    <a:noFill/>
                  </a:ln>
                  <a:effectLst/>
                  <a:uLnTx/>
                  <a:uFillTx/>
                  <a:latin typeface="Calibri" panose="020F0502020204030204" pitchFamily="34" charset="0"/>
                  <a:cs typeface="Calibri" panose="020F0502020204030204" pitchFamily="34" charset="0"/>
                  <a:sym typeface="+mn-lt"/>
                </a:endParaRPr>
              </a:p>
            </p:txBody>
          </p:sp>
          <p:sp>
            <p:nvSpPr>
              <p:cNvPr id="71" name="文本框 212">
                <a:extLst>
                  <a:ext uri="{FF2B5EF4-FFF2-40B4-BE49-F238E27FC236}">
                    <a16:creationId xmlns:a16="http://schemas.microsoft.com/office/drawing/2014/main" id="{9C47DFA9-125E-3BF9-AFE8-5265851158E4}"/>
                  </a:ext>
                </a:extLst>
              </p:cNvPr>
              <p:cNvSpPr txBox="1"/>
              <p:nvPr/>
            </p:nvSpPr>
            <p:spPr>
              <a:xfrm>
                <a:off x="946" y="4105"/>
                <a:ext cx="1295" cy="539"/>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rPr>
                  <a:t>Analysis</a:t>
                </a:r>
                <a:endParaRPr kumimoji="1" lang="zh-CN" altLang="en-US"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grpSp>
          <p:nvGrpSpPr>
            <p:cNvPr id="61" name="组合 213">
              <a:extLst>
                <a:ext uri="{FF2B5EF4-FFF2-40B4-BE49-F238E27FC236}">
                  <a16:creationId xmlns:a16="http://schemas.microsoft.com/office/drawing/2014/main" id="{39BBD97B-0EBD-9542-22AE-9C2144EEF11C}"/>
                </a:ext>
              </a:extLst>
            </p:cNvPr>
            <p:cNvGrpSpPr/>
            <p:nvPr/>
          </p:nvGrpSpPr>
          <p:grpSpPr>
            <a:xfrm>
              <a:off x="3439323" y="7840183"/>
              <a:ext cx="975360" cy="710565"/>
              <a:chOff x="827" y="5694"/>
              <a:chExt cx="1536" cy="1119"/>
            </a:xfrm>
          </p:grpSpPr>
          <p:sp>
            <p:nvSpPr>
              <p:cNvPr id="68" name="椭圆 214" descr="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
                <a:extLst>
                  <a:ext uri="{FF2B5EF4-FFF2-40B4-BE49-F238E27FC236}">
                    <a16:creationId xmlns:a16="http://schemas.microsoft.com/office/drawing/2014/main" id="{72BCAEB1-353A-5CC9-8FA3-E37803841BE8}"/>
                  </a:ext>
                </a:extLst>
              </p:cNvPr>
              <p:cNvSpPr/>
              <p:nvPr/>
            </p:nvSpPr>
            <p:spPr>
              <a:xfrm flipH="1">
                <a:off x="1036" y="5694"/>
                <a:ext cx="1118" cy="1119"/>
              </a:xfrm>
              <a:prstGeom prst="ellipse">
                <a:avLst/>
              </a:prstGeom>
              <a:solidFill>
                <a:srgbClr val="00CDDC">
                  <a:alpha val="5000"/>
                </a:srgbClr>
              </a:solidFill>
              <a:ln w="12700" cap="flat" cmpd="sng" algn="ctr">
                <a:gradFill>
                  <a:gsLst>
                    <a:gs pos="0">
                      <a:srgbClr val="19ECFA"/>
                    </a:gs>
                    <a:gs pos="57000">
                      <a:srgbClr val="0070C0"/>
                    </a:gs>
                  </a:gsLst>
                  <a:lin ang="8100000" scaled="1"/>
                </a:gradFill>
                <a:prstDash val="solid"/>
                <a:miter lim="800000"/>
              </a:ln>
              <a:effectLst/>
            </p:spPr>
            <p:txBody>
              <a:bodyPr vertOverflow="overflow" horzOverflow="overflow" vert="horz" wrap="square" lIns="91440" tIns="45720" rIns="91440" bIns="45720" numCol="1" spcCol="0" rtlCol="0" fromWordArt="0" anchor="ctr" anchorCtr="0" forceAA="0" compatLnSpc="1">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defTabSz="575945" eaLnBrk="1" fontAlgn="auto" latinLnBrk="0" hangingPunct="1">
                  <a:lnSpc>
                    <a:spcPct val="100000"/>
                  </a:lnSpc>
                  <a:spcBef>
                    <a:spcPts val="0"/>
                  </a:spcBef>
                  <a:spcAft>
                    <a:spcPts val="0"/>
                  </a:spcAft>
                  <a:buClrTx/>
                  <a:buSzTx/>
                  <a:buFontTx/>
                  <a:buNone/>
                  <a:tabLst/>
                  <a:defRPr/>
                </a:pPr>
                <a:endParaRPr kumimoji="0" sz="1135"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mn-lt"/>
                </a:endParaRPr>
              </a:p>
            </p:txBody>
          </p:sp>
          <p:sp>
            <p:nvSpPr>
              <p:cNvPr id="69" name="文本框 215">
                <a:extLst>
                  <a:ext uri="{FF2B5EF4-FFF2-40B4-BE49-F238E27FC236}">
                    <a16:creationId xmlns:a16="http://schemas.microsoft.com/office/drawing/2014/main" id="{B8D23F0C-4216-68BF-7A6B-43CCBA9749D9}"/>
                  </a:ext>
                </a:extLst>
              </p:cNvPr>
              <p:cNvSpPr txBox="1"/>
              <p:nvPr/>
            </p:nvSpPr>
            <p:spPr>
              <a:xfrm>
                <a:off x="827" y="6029"/>
                <a:ext cx="1536" cy="539"/>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rPr>
                  <a:t>Operation</a:t>
                </a:r>
                <a:endParaRPr kumimoji="1" lang="zh-CN" altLang="en-US" sz="1100" b="0" i="0" u="none" strike="noStrike" kern="0" cap="none" spc="0" normalizeH="0" baseline="0" noProof="0" dirty="0">
                  <a:ln>
                    <a:noFill/>
                  </a:ln>
                  <a:effectLst/>
                  <a:uLnTx/>
                  <a:uFillTx/>
                  <a:latin typeface="Calibri" panose="020F0502020204030204" pitchFamily="34" charset="0"/>
                  <a:ea typeface="微软雅黑" charset="0"/>
                  <a:cs typeface="Calibri" panose="020F0502020204030204" pitchFamily="34" charset="0"/>
                  <a:sym typeface="+mn-ea"/>
                </a:endParaRPr>
              </a:p>
            </p:txBody>
          </p:sp>
        </p:grpSp>
        <p:sp>
          <p:nvSpPr>
            <p:cNvPr id="62" name="Freeform 17">
              <a:extLst>
                <a:ext uri="{FF2B5EF4-FFF2-40B4-BE49-F238E27FC236}">
                  <a16:creationId xmlns:a16="http://schemas.microsoft.com/office/drawing/2014/main" id="{F1F87570-D01E-3DF2-0E96-2D0EC0287176}"/>
                </a:ext>
              </a:extLst>
            </p:cNvPr>
            <p:cNvSpPr/>
            <p:nvPr/>
          </p:nvSpPr>
          <p:spPr bwMode="auto">
            <a:xfrm rot="300000" flipH="1">
              <a:off x="4217833" y="6507318"/>
              <a:ext cx="297180" cy="280035"/>
            </a:xfrm>
            <a:custGeom>
              <a:avLst/>
              <a:gdLst>
                <a:gd name="T0" fmla="*/ 282 w 282"/>
                <a:gd name="T1" fmla="*/ 265 h 265"/>
                <a:gd name="T2" fmla="*/ 0 w 282"/>
                <a:gd name="T3" fmla="*/ 0 h 265"/>
              </a:gdLst>
              <a:ahLst/>
              <a:cxnLst>
                <a:cxn ang="0">
                  <a:pos x="T0" y="T1"/>
                </a:cxn>
                <a:cxn ang="0">
                  <a:pos x="T2" y="T3"/>
                </a:cxn>
              </a:cxnLst>
              <a:rect l="0" t="0" r="r" b="b"/>
              <a:pathLst>
                <a:path w="282" h="265">
                  <a:moveTo>
                    <a:pt x="282" y="265"/>
                  </a:moveTo>
                  <a:cubicBezTo>
                    <a:pt x="236" y="137"/>
                    <a:pt x="131" y="38"/>
                    <a:pt x="0" y="0"/>
                  </a:cubicBezTo>
                </a:path>
              </a:pathLst>
            </a:custGeom>
            <a:noFill/>
            <a:ln w="12700" cap="flat" cmpd="sng">
              <a:gradFill>
                <a:gsLst>
                  <a:gs pos="0">
                    <a:srgbClr val="00CDDD"/>
                  </a:gs>
                  <a:gs pos="91000">
                    <a:srgbClr val="118FFF"/>
                  </a:gs>
                </a:gsLst>
                <a:path path="circle">
                  <a:fillToRect l="100000" b="100000"/>
                </a:path>
                <a:tileRect t="-100000" r="-100000"/>
              </a:gradFill>
              <a:prstDash val="sysDot"/>
              <a:miter lim="800000"/>
              <a:headEnd type="triangl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63" name="Freeform 17">
              <a:extLst>
                <a:ext uri="{FF2B5EF4-FFF2-40B4-BE49-F238E27FC236}">
                  <a16:creationId xmlns:a16="http://schemas.microsoft.com/office/drawing/2014/main" id="{0A24DB05-EE74-9B95-15F9-F4F98B832492}"/>
                </a:ext>
              </a:extLst>
            </p:cNvPr>
            <p:cNvSpPr/>
            <p:nvPr/>
          </p:nvSpPr>
          <p:spPr bwMode="auto">
            <a:xfrm rot="18900000" flipH="1">
              <a:off x="3737773" y="7490933"/>
              <a:ext cx="297180" cy="280035"/>
            </a:xfrm>
            <a:custGeom>
              <a:avLst/>
              <a:gdLst>
                <a:gd name="T0" fmla="*/ 282 w 282"/>
                <a:gd name="T1" fmla="*/ 265 h 265"/>
                <a:gd name="T2" fmla="*/ 0 w 282"/>
                <a:gd name="T3" fmla="*/ 0 h 265"/>
              </a:gdLst>
              <a:ahLst/>
              <a:cxnLst>
                <a:cxn ang="0">
                  <a:pos x="T0" y="T1"/>
                </a:cxn>
                <a:cxn ang="0">
                  <a:pos x="T2" y="T3"/>
                </a:cxn>
              </a:cxnLst>
              <a:rect l="0" t="0" r="r" b="b"/>
              <a:pathLst>
                <a:path w="282" h="265">
                  <a:moveTo>
                    <a:pt x="282" y="265"/>
                  </a:moveTo>
                  <a:cubicBezTo>
                    <a:pt x="236" y="137"/>
                    <a:pt x="131" y="38"/>
                    <a:pt x="0" y="0"/>
                  </a:cubicBezTo>
                </a:path>
              </a:pathLst>
            </a:custGeom>
            <a:noFill/>
            <a:ln w="12700" cap="flat" cmpd="sng">
              <a:gradFill>
                <a:gsLst>
                  <a:gs pos="0">
                    <a:srgbClr val="00CDDD"/>
                  </a:gs>
                  <a:gs pos="91000">
                    <a:srgbClr val="118FFF"/>
                  </a:gs>
                </a:gsLst>
                <a:path path="circle">
                  <a:fillToRect l="100000" b="100000"/>
                </a:path>
                <a:tileRect t="-100000" r="-100000"/>
              </a:gradFill>
              <a:prstDash val="sysDot"/>
              <a:miter lim="800000"/>
              <a:headEnd type="triangl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64" name="Freeform 17">
              <a:extLst>
                <a:ext uri="{FF2B5EF4-FFF2-40B4-BE49-F238E27FC236}">
                  <a16:creationId xmlns:a16="http://schemas.microsoft.com/office/drawing/2014/main" id="{9143E902-60DF-A365-A973-F23CFE540B8D}"/>
                </a:ext>
              </a:extLst>
            </p:cNvPr>
            <p:cNvSpPr/>
            <p:nvPr/>
          </p:nvSpPr>
          <p:spPr bwMode="auto">
            <a:xfrm rot="15600000" flipH="1">
              <a:off x="4238153" y="8392633"/>
              <a:ext cx="297180" cy="280035"/>
            </a:xfrm>
            <a:custGeom>
              <a:avLst/>
              <a:gdLst>
                <a:gd name="T0" fmla="*/ 282 w 282"/>
                <a:gd name="T1" fmla="*/ 265 h 265"/>
                <a:gd name="T2" fmla="*/ 0 w 282"/>
                <a:gd name="T3" fmla="*/ 0 h 265"/>
              </a:gdLst>
              <a:ahLst/>
              <a:cxnLst>
                <a:cxn ang="0">
                  <a:pos x="T0" y="T1"/>
                </a:cxn>
                <a:cxn ang="0">
                  <a:pos x="T2" y="T3"/>
                </a:cxn>
              </a:cxnLst>
              <a:rect l="0" t="0" r="r" b="b"/>
              <a:pathLst>
                <a:path w="282" h="265">
                  <a:moveTo>
                    <a:pt x="282" y="265"/>
                  </a:moveTo>
                  <a:cubicBezTo>
                    <a:pt x="236" y="137"/>
                    <a:pt x="131" y="38"/>
                    <a:pt x="0" y="0"/>
                  </a:cubicBezTo>
                </a:path>
              </a:pathLst>
            </a:custGeom>
            <a:noFill/>
            <a:ln w="12700" cap="flat" cmpd="sng">
              <a:gradFill>
                <a:gsLst>
                  <a:gs pos="0">
                    <a:srgbClr val="00CDDD"/>
                  </a:gs>
                  <a:gs pos="91000">
                    <a:srgbClr val="118FFF"/>
                  </a:gs>
                </a:gsLst>
                <a:path path="circle">
                  <a:fillToRect l="100000" b="100000"/>
                </a:path>
                <a:tileRect t="-100000" r="-100000"/>
              </a:gradFill>
              <a:prstDash val="sysDot"/>
              <a:miter lim="800000"/>
              <a:headEnd type="triangl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latin typeface="Calibri" panose="020F0502020204030204" pitchFamily="34" charset="0"/>
                <a:ea typeface="字魂105号-简雅黑" panose="00000500000000000000" pitchFamily="2" charset="-122"/>
                <a:cs typeface="Calibri" panose="020F0502020204030204" pitchFamily="34" charset="0"/>
                <a:sym typeface="字魂105号-简雅黑" panose="00000500000000000000" pitchFamily="2" charset="-122"/>
              </a:endParaRPr>
            </a:p>
          </p:txBody>
        </p:sp>
        <p:cxnSp>
          <p:nvCxnSpPr>
            <p:cNvPr id="65" name="直接连接符 103">
              <a:extLst>
                <a:ext uri="{FF2B5EF4-FFF2-40B4-BE49-F238E27FC236}">
                  <a16:creationId xmlns:a16="http://schemas.microsoft.com/office/drawing/2014/main" id="{4E10F186-01E4-761F-E030-F4107630F498}"/>
                </a:ext>
              </a:extLst>
            </p:cNvPr>
            <p:cNvCxnSpPr/>
            <p:nvPr/>
          </p:nvCxnSpPr>
          <p:spPr>
            <a:xfrm>
              <a:off x="3847628" y="7645873"/>
              <a:ext cx="375285" cy="0"/>
            </a:xfrm>
            <a:prstGeom prst="line">
              <a:avLst/>
            </a:prstGeom>
            <a:noFill/>
            <a:ln w="12700" cap="flat" cmpd="sng" algn="ctr">
              <a:gradFill>
                <a:gsLst>
                  <a:gs pos="0">
                    <a:srgbClr val="00CDDD"/>
                  </a:gs>
                  <a:gs pos="91000">
                    <a:srgbClr val="118FFF"/>
                  </a:gs>
                </a:gsLst>
                <a:path path="circle">
                  <a:fillToRect l="100000" b="100000"/>
                </a:path>
                <a:tileRect t="-100000" r="-100000"/>
              </a:gradFill>
              <a:prstDash val="sysDot"/>
              <a:miter lim="800000"/>
            </a:ln>
            <a:effectLst/>
          </p:spPr>
        </p:cxnSp>
        <p:sp>
          <p:nvSpPr>
            <p:cNvPr id="66" name="KSO_Shape">
              <a:extLst>
                <a:ext uri="{FF2B5EF4-FFF2-40B4-BE49-F238E27FC236}">
                  <a16:creationId xmlns:a16="http://schemas.microsoft.com/office/drawing/2014/main" id="{D4C6C4E4-9690-C27E-2C7E-CB284A8F6394}"/>
                </a:ext>
              </a:extLst>
            </p:cNvPr>
            <p:cNvSpPr/>
            <p:nvPr/>
          </p:nvSpPr>
          <p:spPr>
            <a:xfrm flipH="1">
              <a:off x="5836382" y="7450504"/>
              <a:ext cx="530073" cy="377778"/>
            </a:xfrm>
            <a:custGeom>
              <a:avLst/>
              <a:gdLst/>
              <a:ahLst/>
              <a:cxnLst/>
              <a:rect l="l" t="t" r="r" b="b"/>
              <a:pathLst>
                <a:path w="1800200" h="1603947">
                  <a:moveTo>
                    <a:pt x="900100" y="235795"/>
                  </a:moveTo>
                  <a:lnTo>
                    <a:pt x="1656184" y="919871"/>
                  </a:lnTo>
                  <a:lnTo>
                    <a:pt x="1656184" y="1603947"/>
                  </a:lnTo>
                  <a:lnTo>
                    <a:pt x="1242138" y="1603947"/>
                  </a:lnTo>
                  <a:lnTo>
                    <a:pt x="1242138" y="919870"/>
                  </a:lnTo>
                  <a:lnTo>
                    <a:pt x="558062" y="919870"/>
                  </a:lnTo>
                  <a:lnTo>
                    <a:pt x="558062" y="1603947"/>
                  </a:lnTo>
                  <a:lnTo>
                    <a:pt x="144016" y="1603947"/>
                  </a:lnTo>
                  <a:lnTo>
                    <a:pt x="144016" y="919871"/>
                  </a:lnTo>
                  <a:close/>
                  <a:moveTo>
                    <a:pt x="900100" y="0"/>
                  </a:moveTo>
                  <a:lnTo>
                    <a:pt x="1310094" y="370947"/>
                  </a:lnTo>
                  <a:lnTo>
                    <a:pt x="1310094" y="14514"/>
                  </a:lnTo>
                  <a:lnTo>
                    <a:pt x="1428894" y="14514"/>
                  </a:lnTo>
                  <a:lnTo>
                    <a:pt x="1428894" y="478433"/>
                  </a:lnTo>
                  <a:lnTo>
                    <a:pt x="1800200" y="814377"/>
                  </a:lnTo>
                  <a:lnTo>
                    <a:pt x="1800200" y="988497"/>
                  </a:lnTo>
                  <a:lnTo>
                    <a:pt x="900100" y="174121"/>
                  </a:lnTo>
                  <a:lnTo>
                    <a:pt x="0" y="988498"/>
                  </a:lnTo>
                  <a:lnTo>
                    <a:pt x="0" y="814377"/>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endParaRPr lang="en-US">
                <a:latin typeface="Calibri" panose="020F0502020204030204" pitchFamily="34" charset="0"/>
                <a:cs typeface="Calibri" panose="020F0502020204030204" pitchFamily="34" charset="0"/>
              </a:endParaRPr>
            </a:p>
          </p:txBody>
        </p:sp>
        <p:sp>
          <p:nvSpPr>
            <p:cNvPr id="67" name="文本框 223">
              <a:extLst>
                <a:ext uri="{FF2B5EF4-FFF2-40B4-BE49-F238E27FC236}">
                  <a16:creationId xmlns:a16="http://schemas.microsoft.com/office/drawing/2014/main" id="{519F977B-7ECA-F473-155A-2F3D2E123FA1}"/>
                </a:ext>
              </a:extLst>
            </p:cNvPr>
            <p:cNvSpPr txBox="1"/>
            <p:nvPr/>
          </p:nvSpPr>
          <p:spPr>
            <a:xfrm>
              <a:off x="6497479" y="5867508"/>
              <a:ext cx="2980928" cy="496708"/>
            </a:xfrm>
            <a:prstGeom prst="rect">
              <a:avLst/>
            </a:prstGeom>
            <a:noFill/>
            <a:ln w="12700" cap="flat">
              <a:noFill/>
              <a:miter lim="400000"/>
            </a:ln>
            <a:effectLst/>
            <a:sp3d/>
          </p:spPr>
          <p:txBody>
            <a:bodyPr rot="0" spcFirstLastPara="1" vertOverflow="overflow" horzOverflow="overflow" vert="horz" wrap="none" lIns="50800" tIns="50800" rIns="50800" bIns="50800" numCol="1" spcCol="38100" rtlCol="0" anchor="ctr">
              <a:spAutoFit/>
            </a:bodyPr>
            <a:lstStyle/>
            <a:p>
              <a:pPr algn="ctr" defTabSz="825500">
                <a:defRPr/>
              </a:pPr>
              <a:r>
                <a:rPr lang="en-US" altLang="zh-CN" sz="1800"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r>
                <a:rPr lang="zh-CN" altLang="en-US" sz="1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Open</a:t>
              </a:r>
              <a:r>
                <a:rPr lang="zh-CN" altLang="en-US" sz="1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Platform</a:t>
              </a:r>
              <a:endParaRPr lang="zh-CN" altLang="en-US" sz="1800"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grpSp>
      <p:grpSp>
        <p:nvGrpSpPr>
          <p:cNvPr id="140" name="组合 1">
            <a:extLst>
              <a:ext uri="{FF2B5EF4-FFF2-40B4-BE49-F238E27FC236}">
                <a16:creationId xmlns:a16="http://schemas.microsoft.com/office/drawing/2014/main" id="{024003AD-0BB4-231F-9F71-2939A5C7758A}"/>
              </a:ext>
            </a:extLst>
          </p:cNvPr>
          <p:cNvGrpSpPr/>
          <p:nvPr/>
        </p:nvGrpSpPr>
        <p:grpSpPr>
          <a:xfrm>
            <a:off x="2496370" y="1123155"/>
            <a:ext cx="1643617" cy="2898693"/>
            <a:chOff x="5775744" y="1439072"/>
            <a:chExt cx="2096334" cy="3793038"/>
          </a:xfrm>
        </p:grpSpPr>
        <p:pic>
          <p:nvPicPr>
            <p:cNvPr id="141" name="图片 225">
              <a:extLst>
                <a:ext uri="{FF2B5EF4-FFF2-40B4-BE49-F238E27FC236}">
                  <a16:creationId xmlns:a16="http://schemas.microsoft.com/office/drawing/2014/main" id="{A164834F-345C-23D5-302F-C13530B62538}"/>
                </a:ext>
              </a:extLst>
            </p:cNvPr>
            <p:cNvPicPr>
              <a:picLocks noChangeAspect="1"/>
            </p:cNvPicPr>
            <p:nvPr/>
          </p:nvPicPr>
          <p:blipFill>
            <a:blip r:embed="rId6"/>
            <a:stretch>
              <a:fillRect/>
            </a:stretch>
          </p:blipFill>
          <p:spPr>
            <a:xfrm>
              <a:off x="5862606" y="1481604"/>
              <a:ext cx="1943875" cy="3694793"/>
            </a:xfrm>
            <a:prstGeom prst="rect">
              <a:avLst/>
            </a:prstGeom>
          </p:spPr>
        </p:pic>
        <p:sp>
          <p:nvSpPr>
            <p:cNvPr id="142" name="圆角矩形 226">
              <a:extLst>
                <a:ext uri="{FF2B5EF4-FFF2-40B4-BE49-F238E27FC236}">
                  <a16:creationId xmlns:a16="http://schemas.microsoft.com/office/drawing/2014/main" id="{B5AC3748-0E90-E69A-79C5-D99BD47D26E2}"/>
                </a:ext>
              </a:extLst>
            </p:cNvPr>
            <p:cNvSpPr/>
            <p:nvPr/>
          </p:nvSpPr>
          <p:spPr>
            <a:xfrm>
              <a:off x="5775744" y="1439072"/>
              <a:ext cx="2096334" cy="3793038"/>
            </a:xfrm>
            <a:prstGeom prst="roundRect">
              <a:avLst>
                <a:gd name="adj" fmla="val 8546"/>
              </a:avLst>
            </a:prstGeom>
            <a:noFill/>
            <a:ln w="25400" cap="flat" cmpd="sng" algn="ctr">
              <a:solidFill>
                <a:srgbClr val="68E0DF"/>
              </a:solidFill>
              <a:prstDash val="solid"/>
            </a:ln>
            <a:effectLst>
              <a:outerShdw blurRad="406400" dist="177800" dir="5400000" algn="t" rotWithShape="0">
                <a:srgbClr val="003979">
                  <a:alpha val="27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effectLst/>
                <a:uLnTx/>
                <a:uFillTx/>
                <a:latin typeface="腾讯体 W7"/>
              </a:endParaRPr>
            </a:p>
          </p:txBody>
        </p:sp>
      </p:grpSp>
      <p:sp>
        <p:nvSpPr>
          <p:cNvPr id="143" name="矩形 228">
            <a:extLst>
              <a:ext uri="{FF2B5EF4-FFF2-40B4-BE49-F238E27FC236}">
                <a16:creationId xmlns:a16="http://schemas.microsoft.com/office/drawing/2014/main" id="{7FCC0C4A-F861-D12E-797E-E05D32FA06C6}"/>
              </a:ext>
            </a:extLst>
          </p:cNvPr>
          <p:cNvSpPr/>
          <p:nvPr/>
        </p:nvSpPr>
        <p:spPr>
          <a:xfrm>
            <a:off x="2590753" y="3635947"/>
            <a:ext cx="338707" cy="330141"/>
          </a:xfrm>
          <a:prstGeom prst="rect">
            <a:avLst/>
          </a:prstGeom>
          <a:noFill/>
          <a:ln w="28575" cap="flat">
            <a:solidFill>
              <a:srgbClr val="F4777C"/>
            </a:solidFill>
            <a:prstDash val="sysDash"/>
            <a:miter lim="400000"/>
          </a:ln>
          <a:effectLst/>
          <a:sp3d/>
        </p:spPr>
        <p:txBody>
          <a:bodyPr rot="0" spcFirstLastPara="1" vertOverflow="overflow" horzOverflow="overflow" vert="horz" wrap="square" lIns="12700" tIns="12700" rIns="12700" bIns="12700" numCol="1" spcCol="38100" rtlCol="0" anchor="ctr">
            <a:noAutofit/>
          </a:bodyPr>
          <a:lstStyle/>
          <a:p>
            <a:pPr algn="ctr" defTabSz="206375" hangingPunct="0">
              <a:defRPr/>
            </a:pPr>
            <a:endParaRPr lang="zh-CN" altLang="en-US" sz="1600" kern="0" dirty="0">
              <a:latin typeface="微软雅黑" panose="020B0503020204020204" pitchFamily="34" charset="-122"/>
              <a:ea typeface="微软雅黑" panose="020B0503020204020204" pitchFamily="34" charset="-122"/>
              <a:cs typeface="Helvetica Neue Medium" panose="02000503000000020004"/>
              <a:sym typeface="Helvetica Neue Medium" panose="02000503000000020004"/>
            </a:endParaRPr>
          </a:p>
        </p:txBody>
      </p:sp>
      <p:pic>
        <p:nvPicPr>
          <p:cNvPr id="102" name="图片 101" descr="233">
            <a:extLst>
              <a:ext uri="{FF2B5EF4-FFF2-40B4-BE49-F238E27FC236}">
                <a16:creationId xmlns:a16="http://schemas.microsoft.com/office/drawing/2014/main" id="{4590BF19-C122-A885-104F-C5D84BD90A6E}"/>
              </a:ext>
            </a:extLst>
          </p:cNvPr>
          <p:cNvPicPr>
            <a:picLocks noChangeAspect="1"/>
          </p:cNvPicPr>
          <p:nvPr/>
        </p:nvPicPr>
        <p:blipFill>
          <a:blip r:embed="rId7" cstate="print"/>
          <a:stretch>
            <a:fillRect/>
          </a:stretch>
        </p:blipFill>
        <p:spPr>
          <a:xfrm rot="1020000">
            <a:off x="3018879" y="1826746"/>
            <a:ext cx="2459161" cy="2459161"/>
          </a:xfrm>
          <a:prstGeom prst="rect">
            <a:avLst/>
          </a:prstGeom>
        </p:spPr>
      </p:pic>
      <p:pic>
        <p:nvPicPr>
          <p:cNvPr id="3" name="图片 2">
            <a:extLst>
              <a:ext uri="{FF2B5EF4-FFF2-40B4-BE49-F238E27FC236}">
                <a16:creationId xmlns:a16="http://schemas.microsoft.com/office/drawing/2014/main" id="{D1D03C48-4272-6347-8E23-52B3809F72BC}"/>
              </a:ext>
            </a:extLst>
          </p:cNvPr>
          <p:cNvPicPr>
            <a:picLocks noChangeAspect="1"/>
          </p:cNvPicPr>
          <p:nvPr/>
        </p:nvPicPr>
        <p:blipFill>
          <a:blip r:embed="rId8"/>
          <a:stretch>
            <a:fillRect/>
          </a:stretch>
        </p:blipFill>
        <p:spPr>
          <a:xfrm>
            <a:off x="9803127" y="5383876"/>
            <a:ext cx="406400" cy="355600"/>
          </a:xfrm>
          <a:prstGeom prst="rect">
            <a:avLst/>
          </a:prstGeom>
        </p:spPr>
      </p:pic>
      <p:pic>
        <p:nvPicPr>
          <p:cNvPr id="103" name="图片 102">
            <a:extLst>
              <a:ext uri="{FF2B5EF4-FFF2-40B4-BE49-F238E27FC236}">
                <a16:creationId xmlns:a16="http://schemas.microsoft.com/office/drawing/2014/main" id="{4CBFB97E-FAFF-A74F-A2E5-DFDC548A18CD}"/>
              </a:ext>
            </a:extLst>
          </p:cNvPr>
          <p:cNvPicPr>
            <a:picLocks noChangeAspect="1"/>
          </p:cNvPicPr>
          <p:nvPr/>
        </p:nvPicPr>
        <p:blipFill>
          <a:blip r:embed="rId9"/>
          <a:stretch>
            <a:fillRect/>
          </a:stretch>
        </p:blipFill>
        <p:spPr>
          <a:xfrm>
            <a:off x="10639684" y="228017"/>
            <a:ext cx="1552316" cy="372874"/>
          </a:xfrm>
          <a:prstGeom prst="rect">
            <a:avLst/>
          </a:prstGeom>
        </p:spPr>
      </p:pic>
      <p:sp>
        <p:nvSpPr>
          <p:cNvPr id="108" name="椭圆 107">
            <a:extLst>
              <a:ext uri="{FF2B5EF4-FFF2-40B4-BE49-F238E27FC236}">
                <a16:creationId xmlns:a16="http://schemas.microsoft.com/office/drawing/2014/main" id="{1942344C-1AC1-4045-B092-7471D6046C3E}"/>
              </a:ext>
            </a:extLst>
          </p:cNvPr>
          <p:cNvSpPr/>
          <p:nvPr/>
        </p:nvSpPr>
        <p:spPr>
          <a:xfrm>
            <a:off x="6029094" y="577434"/>
            <a:ext cx="3682290" cy="3620972"/>
          </a:xfrm>
          <a:prstGeom prst="ellipse">
            <a:avLst/>
          </a:prstGeom>
          <a:solidFill>
            <a:srgbClr val="0052D9">
              <a:alpha val="78039"/>
            </a:srgbClr>
          </a:solidFill>
          <a:ln w="9525" cap="flat" cmpd="sng" algn="ctr">
            <a:noFill/>
            <a:prstDash val="solid"/>
            <a:miter lim="800000"/>
          </a:ln>
          <a:effectLst>
            <a:outerShdw blurRad="177800" dist="50800" dir="5400000" sx="128000" sy="128000" algn="ctr" rotWithShape="0">
              <a:srgbClr val="0066FF">
                <a:alpha val="27000"/>
              </a:srgbClr>
            </a:outerShdw>
          </a:effectLst>
        </p:spPr>
        <p:txBody>
          <a:bodyPr rtlCol="0" anchor="ctr"/>
          <a:lstStyle/>
          <a:p>
            <a:pPr algn="ctr">
              <a:defRPr/>
            </a:pPr>
            <a:endParaRPr lang="zh-CN" altLang="en-US" kern="0">
              <a:solidFill>
                <a:prstClr val="black"/>
              </a:solidFill>
              <a:cs typeface="Helvetica Neue" panose="02000503000000020004"/>
              <a:sym typeface="Helvetica Neue" panose="02000503000000020004"/>
            </a:endParaRPr>
          </a:p>
        </p:txBody>
      </p:sp>
      <p:sp>
        <p:nvSpPr>
          <p:cNvPr id="109" name="椭圆 108">
            <a:extLst>
              <a:ext uri="{FF2B5EF4-FFF2-40B4-BE49-F238E27FC236}">
                <a16:creationId xmlns:a16="http://schemas.microsoft.com/office/drawing/2014/main" id="{3DEE7187-DE57-F54B-97F7-D59D81EB8FE6}"/>
              </a:ext>
            </a:extLst>
          </p:cNvPr>
          <p:cNvSpPr/>
          <p:nvPr/>
        </p:nvSpPr>
        <p:spPr>
          <a:xfrm rot="1702617">
            <a:off x="5973939" y="515325"/>
            <a:ext cx="3767477" cy="3705688"/>
          </a:xfrm>
          <a:prstGeom prst="ellipse">
            <a:avLst/>
          </a:prstGeom>
          <a:gradFill flip="none" rotWithShape="1">
            <a:gsLst>
              <a:gs pos="100000">
                <a:srgbClr val="0066FF">
                  <a:alpha val="44000"/>
                </a:srgbClr>
              </a:gs>
              <a:gs pos="29000">
                <a:srgbClr val="110B8F"/>
              </a:gs>
            </a:gsLst>
            <a:path path="circle">
              <a:fillToRect l="50000" t="50000" r="50000" b="50000"/>
            </a:path>
            <a:tileRect/>
          </a:gradFill>
          <a:ln w="28575" cap="flat" cmpd="sng" algn="ctr">
            <a:noFill/>
            <a:prstDash val="solid"/>
            <a:miter lim="800000"/>
          </a:ln>
          <a:effectLst/>
        </p:spPr>
        <p:txBody>
          <a:bodyPr rtlCol="0" anchor="ctr"/>
          <a:lstStyle/>
          <a:p>
            <a:pPr algn="ctr">
              <a:defRPr/>
            </a:pPr>
            <a:r>
              <a:rPr kumimoji="1" lang="zh-CN" altLang="en-US" kern="0" dirty="0">
                <a:solidFill>
                  <a:prstClr val="black"/>
                </a:solidFill>
                <a:cs typeface="Helvetica Neue" panose="02000503000000020004"/>
                <a:sym typeface="Helvetica Neue" panose="02000503000000020004"/>
              </a:rPr>
              <a:t>          </a:t>
            </a:r>
          </a:p>
        </p:txBody>
      </p:sp>
      <p:sp>
        <p:nvSpPr>
          <p:cNvPr id="110" name="文本框 109">
            <a:extLst>
              <a:ext uri="{FF2B5EF4-FFF2-40B4-BE49-F238E27FC236}">
                <a16:creationId xmlns:a16="http://schemas.microsoft.com/office/drawing/2014/main" id="{393E70C8-87A8-074F-9CF0-619F7732F1F3}"/>
              </a:ext>
            </a:extLst>
          </p:cNvPr>
          <p:cNvSpPr txBox="1"/>
          <p:nvPr/>
        </p:nvSpPr>
        <p:spPr>
          <a:xfrm>
            <a:off x="6433792" y="653318"/>
            <a:ext cx="2763580" cy="516745"/>
          </a:xfrm>
          <a:prstGeom prst="rect">
            <a:avLst/>
          </a:prstGeom>
          <a:noFill/>
          <a:ln>
            <a:noFill/>
          </a:ln>
        </p:spPr>
        <p:txBody>
          <a:bodyPr wrap="square" rtlCol="0">
            <a:spAutoFit/>
          </a:bodyPr>
          <a:lstStyle/>
          <a:p>
            <a:pPr algn="ctr">
              <a:lnSpc>
                <a:spcPct val="120000"/>
              </a:lnSpc>
              <a:defRPr/>
            </a:pPr>
            <a:r>
              <a:rPr kumimoji="1" lang="en"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Migrate</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The WeChat Mini-App</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US"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to</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US"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Own</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US"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Super</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US"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App</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a:t>
            </a:r>
            <a:r>
              <a:rPr kumimoji="1" lang="en-US"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via</a:t>
            </a:r>
            <a:r>
              <a:rPr kumimoji="1" lang="en" altLang="zh-CN"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 “one-click</a:t>
            </a:r>
            <a:r>
              <a:rPr kumimoji="1" lang="zh-CN" altLang="en-US" sz="1200" b="1" kern="0" dirty="0">
                <a:solidFill>
                  <a:schemeClr val="bg1"/>
                </a:solidFill>
                <a:latin typeface="微软雅黑" panose="020B0503020204020204" pitchFamily="34" charset="-122"/>
                <a:ea typeface="微软雅黑" panose="020B0503020204020204" pitchFamily="34" charset="-122"/>
                <a:cs typeface="Helvetica Neue" panose="02000503000000020004"/>
                <a:sym typeface="Helvetica Neue" panose="02000503000000020004"/>
              </a:rPr>
              <a:t>”</a:t>
            </a:r>
          </a:p>
        </p:txBody>
      </p:sp>
      <p:pic>
        <p:nvPicPr>
          <p:cNvPr id="111" name="图片 110">
            <a:extLst>
              <a:ext uri="{FF2B5EF4-FFF2-40B4-BE49-F238E27FC236}">
                <a16:creationId xmlns:a16="http://schemas.microsoft.com/office/drawing/2014/main" id="{D3367D36-2F4E-6143-AA61-174F5F9C72C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80137" y="1240151"/>
            <a:ext cx="389978" cy="4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16">
            <a:extLst>
              <a:ext uri="{FF2B5EF4-FFF2-40B4-BE49-F238E27FC236}">
                <a16:creationId xmlns:a16="http://schemas.microsoft.com/office/drawing/2014/main" id="{803CACB7-D399-6E49-9C61-A99262F0679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Effect>
                      <a14:colorTemperature colorTemp="47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69244" y="1231367"/>
            <a:ext cx="388994" cy="4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descr="zidongbangding">
            <a:extLst>
              <a:ext uri="{FF2B5EF4-FFF2-40B4-BE49-F238E27FC236}">
                <a16:creationId xmlns:a16="http://schemas.microsoft.com/office/drawing/2014/main" id="{CA4740A5-CE10-EC43-A732-6739083F9037}"/>
              </a:ext>
            </a:extLst>
          </p:cNvPr>
          <p:cNvPicPr>
            <a:picLocks noChangeAspect="1"/>
          </p:cNvPicPr>
          <p:nvPr/>
        </p:nvPicPr>
        <p:blipFill>
          <a:blip r:embed="rId14"/>
          <a:stretch>
            <a:fillRect/>
          </a:stretch>
        </p:blipFill>
        <p:spPr>
          <a:xfrm>
            <a:off x="7753249" y="3124776"/>
            <a:ext cx="284042" cy="279359"/>
          </a:xfrm>
          <a:prstGeom prst="rect">
            <a:avLst/>
          </a:prstGeom>
        </p:spPr>
      </p:pic>
      <p:grpSp>
        <p:nvGrpSpPr>
          <p:cNvPr id="144" name="组合 7">
            <a:extLst>
              <a:ext uri="{FF2B5EF4-FFF2-40B4-BE49-F238E27FC236}">
                <a16:creationId xmlns:a16="http://schemas.microsoft.com/office/drawing/2014/main" id="{14C2D0D1-AEEB-B98D-AE93-6828D8019225}"/>
              </a:ext>
            </a:extLst>
          </p:cNvPr>
          <p:cNvGrpSpPr/>
          <p:nvPr/>
        </p:nvGrpSpPr>
        <p:grpSpPr>
          <a:xfrm>
            <a:off x="5937891" y="1818216"/>
            <a:ext cx="1164102" cy="1969731"/>
            <a:chOff x="9927118" y="1495306"/>
            <a:chExt cx="2096334" cy="3793038"/>
          </a:xfrm>
        </p:grpSpPr>
        <p:pic>
          <p:nvPicPr>
            <p:cNvPr id="145" name="图片 224">
              <a:extLst>
                <a:ext uri="{FF2B5EF4-FFF2-40B4-BE49-F238E27FC236}">
                  <a16:creationId xmlns:a16="http://schemas.microsoft.com/office/drawing/2014/main" id="{DBC1075E-5270-6177-9B20-B4F8F3685753}"/>
                </a:ext>
              </a:extLst>
            </p:cNvPr>
            <p:cNvPicPr>
              <a:picLocks/>
            </p:cNvPicPr>
            <p:nvPr/>
          </p:nvPicPr>
          <p:blipFill>
            <a:blip r:embed="rId15"/>
            <a:stretch>
              <a:fillRect/>
            </a:stretch>
          </p:blipFill>
          <p:spPr>
            <a:xfrm>
              <a:off x="10013918" y="1562845"/>
              <a:ext cx="1944000" cy="3693600"/>
            </a:xfrm>
            <a:prstGeom prst="rect">
              <a:avLst/>
            </a:prstGeom>
          </p:spPr>
        </p:pic>
        <p:sp>
          <p:nvSpPr>
            <p:cNvPr id="146" name="圆角矩形 227">
              <a:extLst>
                <a:ext uri="{FF2B5EF4-FFF2-40B4-BE49-F238E27FC236}">
                  <a16:creationId xmlns:a16="http://schemas.microsoft.com/office/drawing/2014/main" id="{8359242A-99A4-F42E-3D99-B11318F77BD0}"/>
                </a:ext>
              </a:extLst>
            </p:cNvPr>
            <p:cNvSpPr/>
            <p:nvPr/>
          </p:nvSpPr>
          <p:spPr>
            <a:xfrm>
              <a:off x="9927118" y="1495306"/>
              <a:ext cx="2096334" cy="3793038"/>
            </a:xfrm>
            <a:prstGeom prst="roundRect">
              <a:avLst>
                <a:gd name="adj" fmla="val 8546"/>
              </a:avLst>
            </a:prstGeom>
            <a:noFill/>
            <a:ln w="25400" cap="flat" cmpd="sng" algn="ctr">
              <a:solidFill>
                <a:srgbClr val="68E0DF"/>
              </a:solidFill>
              <a:prstDash val="solid"/>
            </a:ln>
            <a:effectLst>
              <a:outerShdw blurRad="406400" dist="177800" dir="5400000" algn="t" rotWithShape="0">
                <a:srgbClr val="003979">
                  <a:alpha val="27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effectLst/>
                <a:uLnTx/>
                <a:uFillTx/>
                <a:latin typeface="腾讯体 W7"/>
              </a:endParaRPr>
            </a:p>
          </p:txBody>
        </p:sp>
        <p:pic>
          <p:nvPicPr>
            <p:cNvPr id="147" name="图片 6">
              <a:extLst>
                <a:ext uri="{FF2B5EF4-FFF2-40B4-BE49-F238E27FC236}">
                  <a16:creationId xmlns:a16="http://schemas.microsoft.com/office/drawing/2014/main" id="{1F7A927D-B83C-1B4A-23C4-4D10A83A0F9A}"/>
                </a:ext>
              </a:extLst>
            </p:cNvPr>
            <p:cNvPicPr>
              <a:picLocks noChangeAspect="1"/>
            </p:cNvPicPr>
            <p:nvPr/>
          </p:nvPicPr>
          <p:blipFill>
            <a:blip r:embed="rId16"/>
            <a:stretch>
              <a:fillRect/>
            </a:stretch>
          </p:blipFill>
          <p:spPr>
            <a:xfrm>
              <a:off x="10044238" y="3754859"/>
              <a:ext cx="453726" cy="137173"/>
            </a:xfrm>
            <a:prstGeom prst="rect">
              <a:avLst/>
            </a:prstGeom>
          </p:spPr>
        </p:pic>
      </p:grpSp>
      <p:grpSp>
        <p:nvGrpSpPr>
          <p:cNvPr id="104" name="组合 7">
            <a:extLst>
              <a:ext uri="{FF2B5EF4-FFF2-40B4-BE49-F238E27FC236}">
                <a16:creationId xmlns:a16="http://schemas.microsoft.com/office/drawing/2014/main" id="{128E5660-513B-F44F-BEDC-30CDD4F17295}"/>
              </a:ext>
            </a:extLst>
          </p:cNvPr>
          <p:cNvGrpSpPr/>
          <p:nvPr/>
        </p:nvGrpSpPr>
        <p:grpSpPr>
          <a:xfrm>
            <a:off x="8249345" y="1793838"/>
            <a:ext cx="1164102" cy="1969731"/>
            <a:chOff x="9927118" y="1495306"/>
            <a:chExt cx="2096334" cy="3793038"/>
          </a:xfrm>
        </p:grpSpPr>
        <p:pic>
          <p:nvPicPr>
            <p:cNvPr id="105" name="图片 224">
              <a:extLst>
                <a:ext uri="{FF2B5EF4-FFF2-40B4-BE49-F238E27FC236}">
                  <a16:creationId xmlns:a16="http://schemas.microsoft.com/office/drawing/2014/main" id="{B697F98E-9990-9840-9310-22EE6400FB34}"/>
                </a:ext>
              </a:extLst>
            </p:cNvPr>
            <p:cNvPicPr>
              <a:picLocks/>
            </p:cNvPicPr>
            <p:nvPr/>
          </p:nvPicPr>
          <p:blipFill>
            <a:blip r:embed="rId15"/>
            <a:stretch>
              <a:fillRect/>
            </a:stretch>
          </p:blipFill>
          <p:spPr>
            <a:xfrm>
              <a:off x="10013918" y="1562845"/>
              <a:ext cx="1944000" cy="3693600"/>
            </a:xfrm>
            <a:prstGeom prst="rect">
              <a:avLst/>
            </a:prstGeom>
          </p:spPr>
        </p:pic>
        <p:sp>
          <p:nvSpPr>
            <p:cNvPr id="106" name="圆角矩形 227">
              <a:extLst>
                <a:ext uri="{FF2B5EF4-FFF2-40B4-BE49-F238E27FC236}">
                  <a16:creationId xmlns:a16="http://schemas.microsoft.com/office/drawing/2014/main" id="{4738C5EB-FF94-1B45-ACCE-9BB9B75EB7C9}"/>
                </a:ext>
              </a:extLst>
            </p:cNvPr>
            <p:cNvSpPr/>
            <p:nvPr/>
          </p:nvSpPr>
          <p:spPr>
            <a:xfrm>
              <a:off x="9927118" y="1495306"/>
              <a:ext cx="2096334" cy="3793038"/>
            </a:xfrm>
            <a:prstGeom prst="roundRect">
              <a:avLst>
                <a:gd name="adj" fmla="val 8546"/>
              </a:avLst>
            </a:prstGeom>
            <a:noFill/>
            <a:ln w="25400" cap="flat" cmpd="sng" algn="ctr">
              <a:solidFill>
                <a:srgbClr val="68E0DF"/>
              </a:solidFill>
              <a:prstDash val="solid"/>
            </a:ln>
            <a:effectLst>
              <a:outerShdw blurRad="406400" dist="177800" dir="5400000" algn="t" rotWithShape="0">
                <a:srgbClr val="003979">
                  <a:alpha val="27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effectLst/>
                <a:uLnTx/>
                <a:uFillTx/>
                <a:latin typeface="腾讯体 W7"/>
              </a:endParaRPr>
            </a:p>
          </p:txBody>
        </p:sp>
        <p:pic>
          <p:nvPicPr>
            <p:cNvPr id="107" name="图片 6">
              <a:extLst>
                <a:ext uri="{FF2B5EF4-FFF2-40B4-BE49-F238E27FC236}">
                  <a16:creationId xmlns:a16="http://schemas.microsoft.com/office/drawing/2014/main" id="{E8160B68-1FA6-5540-AA43-05AA94E97AD9}"/>
                </a:ext>
              </a:extLst>
            </p:cNvPr>
            <p:cNvPicPr>
              <a:picLocks noChangeAspect="1"/>
            </p:cNvPicPr>
            <p:nvPr/>
          </p:nvPicPr>
          <p:blipFill>
            <a:blip r:embed="rId16"/>
            <a:stretch>
              <a:fillRect/>
            </a:stretch>
          </p:blipFill>
          <p:spPr>
            <a:xfrm>
              <a:off x="10044238" y="3754859"/>
              <a:ext cx="453726" cy="137173"/>
            </a:xfrm>
            <a:prstGeom prst="rect">
              <a:avLst/>
            </a:prstGeom>
          </p:spPr>
        </p:pic>
      </p:grpSp>
    </p:spTree>
    <p:extLst>
      <p:ext uri="{BB962C8B-B14F-4D97-AF65-F5344CB8AC3E}">
        <p14:creationId xmlns:p14="http://schemas.microsoft.com/office/powerpoint/2010/main" val="167615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2A82F33-72B3-6542-8D22-8EC8C965F739}"/>
              </a:ext>
            </a:extLst>
          </p:cNvPr>
          <p:cNvSpPr>
            <a:spLocks noGrp="1"/>
          </p:cNvSpPr>
          <p:nvPr>
            <p:ph type="title"/>
          </p:nvPr>
        </p:nvSpPr>
        <p:spPr>
          <a:xfrm>
            <a:off x="345425" y="250567"/>
            <a:ext cx="10515600" cy="306984"/>
          </a:xfrm>
        </p:spPr>
        <p:txBody>
          <a:bodyPr>
            <a:noAutofit/>
          </a:bodyPr>
          <a:lstStyle/>
          <a:p>
            <a:pPr>
              <a:lnSpc>
                <a:spcPct val="114000"/>
              </a:lnSpc>
              <a:spcBef>
                <a:spcPts val="0"/>
              </a:spcBef>
              <a:buClr>
                <a:schemeClr val="dk1"/>
              </a:buClr>
              <a:buSzPts val="2800"/>
              <a:defRPr/>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TMF</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Deployment</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Mode</a:t>
            </a:r>
            <a:endPar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endParaRPr>
          </a:p>
        </p:txBody>
      </p:sp>
      <p:sp>
        <p:nvSpPr>
          <p:cNvPr id="4" name="矩形 3">
            <a:extLst>
              <a:ext uri="{FF2B5EF4-FFF2-40B4-BE49-F238E27FC236}">
                <a16:creationId xmlns:a16="http://schemas.microsoft.com/office/drawing/2014/main" id="{8ECD5CDA-6B71-A44A-B3C4-D643392D6123}"/>
              </a:ext>
            </a:extLst>
          </p:cNvPr>
          <p:cNvSpPr/>
          <p:nvPr/>
        </p:nvSpPr>
        <p:spPr>
          <a:xfrm>
            <a:off x="617791" y="4721643"/>
            <a:ext cx="8321979" cy="11744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8551595E-8A9D-9D43-A301-68BDC77ED654}"/>
              </a:ext>
            </a:extLst>
          </p:cNvPr>
          <p:cNvSpPr txBox="1"/>
          <p:nvPr/>
        </p:nvSpPr>
        <p:spPr>
          <a:xfrm>
            <a:off x="4962056" y="1598350"/>
            <a:ext cx="4023629" cy="4401205"/>
          </a:xfrm>
          <a:prstGeom prst="rect">
            <a:avLst/>
          </a:prstGeom>
          <a:noFill/>
          <a:ln>
            <a:solidFill>
              <a:schemeClr val="tx1"/>
            </a:solidFill>
            <a:prstDash val="dash"/>
          </a:ln>
        </p:spPr>
        <p:txBody>
          <a:bodyPr wrap="square" rtlCol="0">
            <a:spAutoFit/>
          </a:bodyPr>
          <a:lstStyle/>
          <a:p>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t>
            </a:r>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AZ2</a:t>
            </a: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r>
              <a:rPr kumimoji="1" lang="en-US" altLang="zh-CN" sz="1400" dirty="0">
                <a:latin typeface="Microsoft YaHei" panose="020B0503020204020204" pitchFamily="34" charset="-122"/>
                <a:ea typeface="Microsoft YaHei" panose="020B0503020204020204" pitchFamily="34" charset="-122"/>
              </a:rPr>
              <a:t>	</a:t>
            </a: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87EE3FAC-2676-4146-A7B7-40C3C9C27576}"/>
              </a:ext>
            </a:extLst>
          </p:cNvPr>
          <p:cNvSpPr txBox="1"/>
          <p:nvPr/>
        </p:nvSpPr>
        <p:spPr>
          <a:xfrm>
            <a:off x="576314" y="1598350"/>
            <a:ext cx="4023628" cy="4401205"/>
          </a:xfrm>
          <a:prstGeom prst="rect">
            <a:avLst/>
          </a:prstGeom>
          <a:noFill/>
          <a:ln>
            <a:solidFill>
              <a:schemeClr val="tx1"/>
            </a:solidFill>
            <a:prstDash val="dash"/>
          </a:ln>
        </p:spPr>
        <p:txBody>
          <a:bodyPr wrap="square" rtlCol="0">
            <a:spAutoFit/>
          </a:bodyPr>
          <a:lstStyle/>
          <a:p>
            <a:r>
              <a:rPr kumimoji="1" lang="en-US" altLang="zh-CN" sz="1400" dirty="0">
                <a:latin typeface="Microsoft YaHei" panose="020B0503020204020204" pitchFamily="34" charset="-122"/>
                <a:ea typeface="Microsoft YaHei" panose="020B0503020204020204" pitchFamily="34" charset="-122"/>
              </a:rPr>
              <a:t>AZ1</a:t>
            </a: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a:p>
            <a:endParaRPr kumimoji="1" lang="en-US" altLang="zh-CN" sz="1400" dirty="0">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F57134E6-01B9-4944-861D-0AC1AE15922C}"/>
              </a:ext>
            </a:extLst>
          </p:cNvPr>
          <p:cNvSpPr/>
          <p:nvPr/>
        </p:nvSpPr>
        <p:spPr>
          <a:xfrm>
            <a:off x="5072146" y="2428690"/>
            <a:ext cx="3824421" cy="1615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4AA848E4-5AB5-F047-AFE3-31E5731A4B8D}"/>
              </a:ext>
            </a:extLst>
          </p:cNvPr>
          <p:cNvSpPr/>
          <p:nvPr/>
        </p:nvSpPr>
        <p:spPr>
          <a:xfrm>
            <a:off x="624875" y="2426835"/>
            <a:ext cx="3873557" cy="1615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3FE35A03-ED55-1246-9110-ABA946F3A889}"/>
              </a:ext>
            </a:extLst>
          </p:cNvPr>
          <p:cNvSpPr txBox="1"/>
          <p:nvPr/>
        </p:nvSpPr>
        <p:spPr>
          <a:xfrm>
            <a:off x="2588421" y="2541534"/>
            <a:ext cx="779258" cy="692497"/>
          </a:xfrm>
          <a:prstGeom prst="rect">
            <a:avLst/>
          </a:prstGeom>
          <a:solidFill>
            <a:schemeClr val="bg2"/>
          </a:solidFill>
          <a:ln>
            <a:solidFill>
              <a:schemeClr val="tx1"/>
            </a:solidFill>
            <a:prstDash val="dash"/>
          </a:ln>
        </p:spPr>
        <p:txBody>
          <a:bodyPr wrap="square" rtlCol="0">
            <a:noAutofit/>
          </a:bodyPr>
          <a:lstStyle/>
          <a:p>
            <a:r>
              <a:rPr kumimoji="1" lang="en-US" altLang="zh-CN" sz="900" dirty="0">
                <a:latin typeface="Microsoft YaHei" panose="020B0503020204020204" pitchFamily="34" charset="-122"/>
                <a:ea typeface="Microsoft YaHei" panose="020B0503020204020204" pitchFamily="34" charset="-122"/>
              </a:rPr>
              <a:t>CDH</a:t>
            </a:r>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EA2FD6A7-B512-8E40-A833-5F584F1E702C}"/>
              </a:ext>
            </a:extLst>
          </p:cNvPr>
          <p:cNvSpPr txBox="1"/>
          <p:nvPr/>
        </p:nvSpPr>
        <p:spPr>
          <a:xfrm>
            <a:off x="7134210" y="4979368"/>
            <a:ext cx="1732545" cy="671525"/>
          </a:xfrm>
          <a:prstGeom prst="rect">
            <a:avLst/>
          </a:prstGeom>
          <a:noFill/>
          <a:ln>
            <a:solidFill>
              <a:schemeClr val="tx1"/>
            </a:solidFill>
            <a:prstDash val="dash"/>
          </a:ln>
        </p:spPr>
        <p:txBody>
          <a:bodyPr wrap="square" rtlCol="0">
            <a:spAutoFit/>
          </a:bodyPr>
          <a:lstStyle/>
          <a:p>
            <a:endParaRPr kumimoji="1" lang="en-US" altLang="zh-CN" sz="1400" dirty="0">
              <a:latin typeface="Microsoft YaHei" panose="020B0503020204020204" pitchFamily="34" charset="-122"/>
              <a:ea typeface="Microsoft YaHei" panose="020B0503020204020204" pitchFamily="34" charset="-122"/>
            </a:endParaRPr>
          </a:p>
          <a:p>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t>
            </a:r>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t>
            </a:r>
          </a:p>
          <a:p>
            <a:endParaRPr kumimoji="1" lang="en-US" altLang="zh-CN" sz="14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32AA4C99-65F3-8F48-BAAA-1D5DBAD30EBB}"/>
              </a:ext>
            </a:extLst>
          </p:cNvPr>
          <p:cNvSpPr txBox="1"/>
          <p:nvPr/>
        </p:nvSpPr>
        <p:spPr>
          <a:xfrm>
            <a:off x="624875" y="4971155"/>
            <a:ext cx="1810732" cy="671525"/>
          </a:xfrm>
          <a:prstGeom prst="rect">
            <a:avLst/>
          </a:prstGeom>
          <a:noFill/>
          <a:ln>
            <a:solidFill>
              <a:schemeClr val="tx1"/>
            </a:solidFill>
            <a:prstDash val="dash"/>
          </a:ln>
        </p:spPr>
        <p:txBody>
          <a:bodyPr wrap="square" rtlCol="0">
            <a:spAutoFit/>
          </a:bodyPr>
          <a:lstStyle/>
          <a:p>
            <a:endParaRPr kumimoji="1" lang="en-US" altLang="zh-CN" sz="1400" dirty="0">
              <a:latin typeface="Microsoft YaHei" panose="020B0503020204020204" pitchFamily="34" charset="-122"/>
              <a:ea typeface="Microsoft YaHei" panose="020B0503020204020204" pitchFamily="34" charset="-122"/>
            </a:endParaRPr>
          </a:p>
          <a:p>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t>
            </a:r>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         </a:t>
            </a:r>
          </a:p>
          <a:p>
            <a:endParaRPr kumimoji="1" lang="en-US" altLang="zh-CN" sz="14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D99A2E71-1824-4145-8509-EA4492DE16AC}"/>
              </a:ext>
            </a:extLst>
          </p:cNvPr>
          <p:cNvSpPr/>
          <p:nvPr/>
        </p:nvSpPr>
        <p:spPr>
          <a:xfrm>
            <a:off x="1530241" y="1948131"/>
            <a:ext cx="1079339"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External</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LB/F5</a:t>
            </a:r>
            <a:endParaRPr kumimoji="1" lang="zh-CN" altLang="en-US" sz="900" dirty="0">
              <a:latin typeface="Microsoft YaHei" panose="020B0503020204020204" pitchFamily="34" charset="-122"/>
              <a:ea typeface="Microsoft YaHei" panose="020B0503020204020204" pitchFamily="34" charset="-122"/>
            </a:endParaRPr>
          </a:p>
        </p:txBody>
      </p:sp>
      <p:cxnSp>
        <p:nvCxnSpPr>
          <p:cNvPr id="13" name="直线箭头连接符 21">
            <a:extLst>
              <a:ext uri="{FF2B5EF4-FFF2-40B4-BE49-F238E27FC236}">
                <a16:creationId xmlns:a16="http://schemas.microsoft.com/office/drawing/2014/main" id="{BE659DDB-2261-DF49-86C1-093CD835EA68}"/>
              </a:ext>
            </a:extLst>
          </p:cNvPr>
          <p:cNvCxnSpPr>
            <a:cxnSpLocks/>
            <a:stCxn id="12" idx="2"/>
            <a:endCxn id="8" idx="0"/>
          </p:cNvCxnSpPr>
          <p:nvPr/>
        </p:nvCxnSpPr>
        <p:spPr>
          <a:xfrm>
            <a:off x="2069911" y="2204114"/>
            <a:ext cx="491743" cy="222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DB8CFACE-8AC0-E249-A2C6-2041B1004B5F}"/>
              </a:ext>
            </a:extLst>
          </p:cNvPr>
          <p:cNvSpPr/>
          <p:nvPr/>
        </p:nvSpPr>
        <p:spPr>
          <a:xfrm>
            <a:off x="7027176" y="1930955"/>
            <a:ext cx="1138642"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External</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LB/F5</a:t>
            </a:r>
            <a:endParaRPr kumimoji="1" lang="zh-CN" altLang="en-US" sz="900" dirty="0">
              <a:latin typeface="Microsoft YaHei" panose="020B0503020204020204" pitchFamily="34" charset="-122"/>
              <a:ea typeface="Microsoft YaHei" panose="020B0503020204020204" pitchFamily="34" charset="-122"/>
            </a:endParaRPr>
          </a:p>
        </p:txBody>
      </p:sp>
      <p:cxnSp>
        <p:nvCxnSpPr>
          <p:cNvPr id="15" name="直线箭头连接符 116">
            <a:extLst>
              <a:ext uri="{FF2B5EF4-FFF2-40B4-BE49-F238E27FC236}">
                <a16:creationId xmlns:a16="http://schemas.microsoft.com/office/drawing/2014/main" id="{6E2686B0-9B07-284C-A5FC-B751D74E61D0}"/>
              </a:ext>
            </a:extLst>
          </p:cNvPr>
          <p:cNvCxnSpPr>
            <a:cxnSpLocks/>
            <a:stCxn id="14" idx="2"/>
            <a:endCxn id="7" idx="0"/>
          </p:cNvCxnSpPr>
          <p:nvPr/>
        </p:nvCxnSpPr>
        <p:spPr>
          <a:xfrm flipH="1">
            <a:off x="6984357" y="2186938"/>
            <a:ext cx="612140" cy="241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3C228958-6AA7-E04A-94F5-133B6596D319}"/>
              </a:ext>
            </a:extLst>
          </p:cNvPr>
          <p:cNvSpPr/>
          <p:nvPr/>
        </p:nvSpPr>
        <p:spPr>
          <a:xfrm>
            <a:off x="3465576" y="4259084"/>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NAS/NFS</a:t>
            </a:r>
            <a:endParaRPr kumimoji="1" lang="zh-CN" altLang="en-US" sz="900" dirty="0">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98742B7B-B415-5041-8EDD-9D2CA59C9CCC}"/>
              </a:ext>
            </a:extLst>
          </p:cNvPr>
          <p:cNvSpPr/>
          <p:nvPr/>
        </p:nvSpPr>
        <p:spPr>
          <a:xfrm>
            <a:off x="5247703" y="4257470"/>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NAS/NFS</a:t>
            </a:r>
            <a:endParaRPr kumimoji="1" lang="zh-CN" altLang="en-US" sz="900" dirty="0">
              <a:latin typeface="Microsoft YaHei" panose="020B0503020204020204" pitchFamily="34" charset="-122"/>
              <a:ea typeface="Microsoft YaHei" panose="020B0503020204020204" pitchFamily="34" charset="-122"/>
            </a:endParaRPr>
          </a:p>
        </p:txBody>
      </p:sp>
      <p:cxnSp>
        <p:nvCxnSpPr>
          <p:cNvPr id="18" name="直线箭头连接符 67">
            <a:extLst>
              <a:ext uri="{FF2B5EF4-FFF2-40B4-BE49-F238E27FC236}">
                <a16:creationId xmlns:a16="http://schemas.microsoft.com/office/drawing/2014/main" id="{8E179F2F-0ECF-7A46-9C00-A042A183CA2E}"/>
              </a:ext>
            </a:extLst>
          </p:cNvPr>
          <p:cNvCxnSpPr>
            <a:cxnSpLocks/>
            <a:stCxn id="16" idx="3"/>
            <a:endCxn id="17" idx="1"/>
          </p:cNvCxnSpPr>
          <p:nvPr/>
        </p:nvCxnSpPr>
        <p:spPr>
          <a:xfrm flipV="1">
            <a:off x="4353122" y="4385462"/>
            <a:ext cx="894581" cy="1614"/>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9" name="矩形 18">
            <a:extLst>
              <a:ext uri="{FF2B5EF4-FFF2-40B4-BE49-F238E27FC236}">
                <a16:creationId xmlns:a16="http://schemas.microsoft.com/office/drawing/2014/main" id="{99EEB1ED-54BB-C945-8CC7-B0E634805E43}"/>
              </a:ext>
            </a:extLst>
          </p:cNvPr>
          <p:cNvSpPr/>
          <p:nvPr/>
        </p:nvSpPr>
        <p:spPr>
          <a:xfrm>
            <a:off x="4524847" y="4199962"/>
            <a:ext cx="558166" cy="209851"/>
          </a:xfrm>
          <a:prstGeom prst="rect">
            <a:avLst/>
          </a:prstGeom>
        </p:spPr>
        <p:txBody>
          <a:bodyPr wrap="none">
            <a:spAutoFit/>
          </a:bodyPr>
          <a:lstStyle/>
          <a:p>
            <a:r>
              <a:rPr lang="en-US" altLang="zh-CN" sz="900" kern="100" dirty="0">
                <a:effectLst/>
                <a:latin typeface="Microsoft YaHei" panose="020B0503020204020204" pitchFamily="34" charset="-122"/>
                <a:ea typeface="Microsoft YaHei" panose="020B0503020204020204" pitchFamily="34" charset="-122"/>
              </a:rPr>
              <a:t>rclone</a:t>
            </a:r>
            <a:r>
              <a:rPr lang="zh-CN" altLang="zh-CN" sz="900" dirty="0">
                <a:effectLst/>
                <a:latin typeface="Microsoft YaHei" panose="020B0503020204020204" pitchFamily="34" charset="-122"/>
                <a:ea typeface="Microsoft YaHei" panose="020B0503020204020204" pitchFamily="34" charset="-122"/>
              </a:rPr>
              <a:t> </a:t>
            </a:r>
            <a:endParaRPr lang="zh-CN" altLang="en-US" sz="900" dirty="0">
              <a:latin typeface="Microsoft YaHei" panose="020B0503020204020204" pitchFamily="34" charset="-122"/>
              <a:ea typeface="Microsoft YaHei" panose="020B0503020204020204" pitchFamily="34" charset="-122"/>
            </a:endParaRPr>
          </a:p>
        </p:txBody>
      </p:sp>
      <p:sp>
        <p:nvSpPr>
          <p:cNvPr id="20" name="矩形 19">
            <a:extLst>
              <a:ext uri="{FF2B5EF4-FFF2-40B4-BE49-F238E27FC236}">
                <a16:creationId xmlns:a16="http://schemas.microsoft.com/office/drawing/2014/main" id="{AF57CC5D-14E1-9B49-8DAC-77BDA654077C}"/>
              </a:ext>
            </a:extLst>
          </p:cNvPr>
          <p:cNvSpPr/>
          <p:nvPr/>
        </p:nvSpPr>
        <p:spPr>
          <a:xfrm>
            <a:off x="4389601" y="1074514"/>
            <a:ext cx="843961" cy="22083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DNS</a:t>
            </a:r>
            <a:endParaRPr kumimoji="1" lang="zh-CN" altLang="en-US" sz="900" dirty="0">
              <a:latin typeface="Microsoft YaHei" panose="020B0503020204020204" pitchFamily="34" charset="-122"/>
              <a:ea typeface="Microsoft YaHei" panose="020B0503020204020204" pitchFamily="34" charset="-122"/>
            </a:endParaRPr>
          </a:p>
        </p:txBody>
      </p:sp>
      <p:cxnSp>
        <p:nvCxnSpPr>
          <p:cNvPr id="21" name="直线箭头连接符 34">
            <a:extLst>
              <a:ext uri="{FF2B5EF4-FFF2-40B4-BE49-F238E27FC236}">
                <a16:creationId xmlns:a16="http://schemas.microsoft.com/office/drawing/2014/main" id="{CBE6DAC0-7A0C-5C48-AA27-16C42C1A39BC}"/>
              </a:ext>
            </a:extLst>
          </p:cNvPr>
          <p:cNvCxnSpPr>
            <a:cxnSpLocks/>
            <a:stCxn id="20" idx="1"/>
            <a:endCxn id="12" idx="0"/>
          </p:cNvCxnSpPr>
          <p:nvPr/>
        </p:nvCxnSpPr>
        <p:spPr>
          <a:xfrm flipH="1">
            <a:off x="2069911" y="1184932"/>
            <a:ext cx="2319690" cy="76319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36">
            <a:extLst>
              <a:ext uri="{FF2B5EF4-FFF2-40B4-BE49-F238E27FC236}">
                <a16:creationId xmlns:a16="http://schemas.microsoft.com/office/drawing/2014/main" id="{2F897343-538F-0344-9BD2-4BF7FD195375}"/>
              </a:ext>
            </a:extLst>
          </p:cNvPr>
          <p:cNvCxnSpPr>
            <a:cxnSpLocks/>
            <a:stCxn id="20" idx="3"/>
            <a:endCxn id="14" idx="0"/>
          </p:cNvCxnSpPr>
          <p:nvPr/>
        </p:nvCxnSpPr>
        <p:spPr>
          <a:xfrm>
            <a:off x="5233562" y="1184932"/>
            <a:ext cx="2362935" cy="746023"/>
          </a:xfrm>
          <a:prstGeom prst="straightConnector1">
            <a:avLst/>
          </a:prstGeom>
          <a:ln>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E6B7AE9-295F-FE44-8456-CBCE2F6A249B}"/>
              </a:ext>
            </a:extLst>
          </p:cNvPr>
          <p:cNvSpPr txBox="1"/>
          <p:nvPr/>
        </p:nvSpPr>
        <p:spPr>
          <a:xfrm>
            <a:off x="1113238" y="2542441"/>
            <a:ext cx="1425721" cy="692497"/>
          </a:xfrm>
          <a:prstGeom prst="rect">
            <a:avLst/>
          </a:prstGeom>
          <a:solidFill>
            <a:schemeClr val="bg2"/>
          </a:solidFill>
          <a:ln>
            <a:solidFill>
              <a:schemeClr val="tx1"/>
            </a:solidFill>
            <a:prstDash val="dash"/>
          </a:ln>
        </p:spPr>
        <p:txBody>
          <a:bodyPr wrap="square" rtlCol="0">
            <a:spAutoFit/>
          </a:bodyPr>
          <a:lstStyle/>
          <a:p>
            <a:r>
              <a:rPr kumimoji="1" lang="en-US" altLang="zh-CN" sz="900" dirty="0">
                <a:latin typeface="Microsoft YaHei" panose="020B0503020204020204" pitchFamily="34" charset="-122"/>
                <a:ea typeface="Microsoft YaHei" panose="020B0503020204020204" pitchFamily="34" charset="-122"/>
              </a:rPr>
              <a:t>TKE</a:t>
            </a: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ADD6A2BB-8F9D-2146-8A88-AE96FCFD439B}"/>
              </a:ext>
            </a:extLst>
          </p:cNvPr>
          <p:cNvSpPr txBox="1"/>
          <p:nvPr/>
        </p:nvSpPr>
        <p:spPr>
          <a:xfrm>
            <a:off x="1441617" y="3338149"/>
            <a:ext cx="2947455" cy="643545"/>
          </a:xfrm>
          <a:prstGeom prst="rect">
            <a:avLst/>
          </a:prstGeom>
          <a:solidFill>
            <a:schemeClr val="bg2"/>
          </a:solidFill>
          <a:ln>
            <a:solidFill>
              <a:schemeClr val="tx1"/>
            </a:solidFill>
            <a:prstDash val="dash"/>
          </a:ln>
        </p:spPr>
        <p:txBody>
          <a:bodyPr wrap="square" rtlCol="0">
            <a:spAutoFit/>
          </a:bodyPr>
          <a:lstStyle/>
          <a:p>
            <a:r>
              <a:rPr kumimoji="1" lang="en-US" altLang="zh-CN" sz="1000" dirty="0">
                <a:latin typeface="Microsoft YaHei" panose="020B0503020204020204" pitchFamily="34" charset="-122"/>
                <a:ea typeface="Microsoft YaHei" panose="020B0503020204020204" pitchFamily="34" charset="-122"/>
              </a:rPr>
              <a:t>TARS-set1</a:t>
            </a: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43909BE1-8672-FA43-8DB8-E56578937725}"/>
              </a:ext>
            </a:extLst>
          </p:cNvPr>
          <p:cNvSpPr/>
          <p:nvPr/>
        </p:nvSpPr>
        <p:spPr>
          <a:xfrm>
            <a:off x="2447303" y="3582226"/>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Mobile Applications</a:t>
            </a:r>
            <a:endParaRPr kumimoji="1" lang="zh-CN" altLang="en-US" sz="800" dirty="0">
              <a:latin typeface="Microsoft YaHei" panose="020B0503020204020204" pitchFamily="34" charset="-122"/>
              <a:ea typeface="Microsoft YaHei" panose="020B0503020204020204" pitchFamily="34" charset="-122"/>
            </a:endParaRPr>
          </a:p>
        </p:txBody>
      </p:sp>
      <p:cxnSp>
        <p:nvCxnSpPr>
          <p:cNvPr id="26" name="直线箭头连接符 135">
            <a:extLst>
              <a:ext uri="{FF2B5EF4-FFF2-40B4-BE49-F238E27FC236}">
                <a16:creationId xmlns:a16="http://schemas.microsoft.com/office/drawing/2014/main" id="{83FB32B3-40CE-4E41-AC1F-BBB2D5629D37}"/>
              </a:ext>
            </a:extLst>
          </p:cNvPr>
          <p:cNvCxnSpPr>
            <a:cxnSpLocks/>
            <a:stCxn id="66" idx="2"/>
            <a:endCxn id="8" idx="0"/>
          </p:cNvCxnSpPr>
          <p:nvPr/>
        </p:nvCxnSpPr>
        <p:spPr>
          <a:xfrm flipH="1">
            <a:off x="2561654" y="2210811"/>
            <a:ext cx="872056"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3BC7EAE6-8B11-FF4E-B881-E910C2DFB061}"/>
              </a:ext>
            </a:extLst>
          </p:cNvPr>
          <p:cNvSpPr/>
          <p:nvPr/>
        </p:nvSpPr>
        <p:spPr>
          <a:xfrm>
            <a:off x="3442938" y="3578621"/>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Traffic scheduling</a:t>
            </a:r>
            <a:endParaRPr kumimoji="1" lang="zh-CN" altLang="en-US" sz="800" dirty="0">
              <a:latin typeface="Microsoft YaHei" panose="020B0503020204020204" pitchFamily="34" charset="-122"/>
              <a:ea typeface="Microsoft YaHei" panose="020B0503020204020204" pitchFamily="34" charset="-122"/>
            </a:endParaRPr>
          </a:p>
        </p:txBody>
      </p:sp>
      <p:sp>
        <p:nvSpPr>
          <p:cNvPr id="28" name="矩形 27">
            <a:extLst>
              <a:ext uri="{FF2B5EF4-FFF2-40B4-BE49-F238E27FC236}">
                <a16:creationId xmlns:a16="http://schemas.microsoft.com/office/drawing/2014/main" id="{4ECF9EB7-6A0E-2B47-BCD6-001633B7F5BD}"/>
              </a:ext>
            </a:extLst>
          </p:cNvPr>
          <p:cNvSpPr/>
          <p:nvPr/>
        </p:nvSpPr>
        <p:spPr>
          <a:xfrm>
            <a:off x="1494005" y="3580471"/>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Storage agent layer</a:t>
            </a:r>
            <a:endParaRPr kumimoji="1" lang="zh-CN" altLang="en-US" sz="800" dirty="0">
              <a:latin typeface="Microsoft YaHei" panose="020B0503020204020204" pitchFamily="34" charset="-122"/>
              <a:ea typeface="Microsoft YaHei" panose="020B0503020204020204" pitchFamily="34" charset="-122"/>
            </a:endParaRPr>
          </a:p>
        </p:txBody>
      </p:sp>
      <p:sp>
        <p:nvSpPr>
          <p:cNvPr id="29" name="文本框 28">
            <a:extLst>
              <a:ext uri="{FF2B5EF4-FFF2-40B4-BE49-F238E27FC236}">
                <a16:creationId xmlns:a16="http://schemas.microsoft.com/office/drawing/2014/main" id="{9EF71804-D863-0942-8CD3-E508407B392B}"/>
              </a:ext>
            </a:extLst>
          </p:cNvPr>
          <p:cNvSpPr txBox="1"/>
          <p:nvPr/>
        </p:nvSpPr>
        <p:spPr>
          <a:xfrm>
            <a:off x="5169148" y="3334074"/>
            <a:ext cx="2968441" cy="643545"/>
          </a:xfrm>
          <a:prstGeom prst="rect">
            <a:avLst/>
          </a:prstGeom>
          <a:solidFill>
            <a:schemeClr val="bg2"/>
          </a:solidFill>
          <a:ln>
            <a:solidFill>
              <a:schemeClr val="tx1"/>
            </a:solidFill>
            <a:prstDash val="dash"/>
          </a:ln>
        </p:spPr>
        <p:txBody>
          <a:bodyPr wrap="square" rtlCol="0">
            <a:spAutoFit/>
          </a:bodyPr>
          <a:lstStyle/>
          <a:p>
            <a:r>
              <a:rPr kumimoji="1" lang="en-US" altLang="zh-CN" sz="1000" dirty="0">
                <a:latin typeface="Microsoft YaHei" panose="020B0503020204020204" pitchFamily="34" charset="-122"/>
                <a:ea typeface="Microsoft YaHei" panose="020B0503020204020204" pitchFamily="34" charset="-122"/>
              </a:rPr>
              <a:t>TARS-set2</a:t>
            </a: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30" name="矩形 29">
            <a:extLst>
              <a:ext uri="{FF2B5EF4-FFF2-40B4-BE49-F238E27FC236}">
                <a16:creationId xmlns:a16="http://schemas.microsoft.com/office/drawing/2014/main" id="{17242DE9-4805-D546-827F-6DD9460BA1CE}"/>
              </a:ext>
            </a:extLst>
          </p:cNvPr>
          <p:cNvSpPr/>
          <p:nvPr/>
        </p:nvSpPr>
        <p:spPr>
          <a:xfrm>
            <a:off x="6195820" y="3578151"/>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Mobile Applications</a:t>
            </a:r>
            <a:endParaRPr kumimoji="1" lang="zh-CN" altLang="en-US" sz="800" dirty="0">
              <a:latin typeface="Microsoft YaHei" panose="020B0503020204020204" pitchFamily="34" charset="-122"/>
              <a:ea typeface="Microsoft YaHei" panose="020B0503020204020204" pitchFamily="34" charset="-122"/>
            </a:endParaRPr>
          </a:p>
        </p:txBody>
      </p:sp>
      <p:sp>
        <p:nvSpPr>
          <p:cNvPr id="31" name="矩形 30">
            <a:extLst>
              <a:ext uri="{FF2B5EF4-FFF2-40B4-BE49-F238E27FC236}">
                <a16:creationId xmlns:a16="http://schemas.microsoft.com/office/drawing/2014/main" id="{0FD90282-0E2F-4643-94D3-789D644F9148}"/>
              </a:ext>
            </a:extLst>
          </p:cNvPr>
          <p:cNvSpPr/>
          <p:nvPr/>
        </p:nvSpPr>
        <p:spPr>
          <a:xfrm>
            <a:off x="7191455" y="3574545"/>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Storage agent layer</a:t>
            </a:r>
            <a:endParaRPr kumimoji="1" lang="zh-CN" altLang="en-US" sz="800" dirty="0">
              <a:latin typeface="Microsoft YaHei" panose="020B0503020204020204" pitchFamily="34" charset="-122"/>
              <a:ea typeface="Microsoft YaHei" panose="020B0503020204020204" pitchFamily="34" charset="-122"/>
            </a:endParaRPr>
          </a:p>
        </p:txBody>
      </p:sp>
      <p:sp>
        <p:nvSpPr>
          <p:cNvPr id="32" name="矩形 31">
            <a:extLst>
              <a:ext uri="{FF2B5EF4-FFF2-40B4-BE49-F238E27FC236}">
                <a16:creationId xmlns:a16="http://schemas.microsoft.com/office/drawing/2014/main" id="{52143E65-FDB4-E342-827B-BEB2B3C3615E}"/>
              </a:ext>
            </a:extLst>
          </p:cNvPr>
          <p:cNvSpPr/>
          <p:nvPr/>
        </p:nvSpPr>
        <p:spPr>
          <a:xfrm>
            <a:off x="5242522" y="3576395"/>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800" dirty="0">
                <a:latin typeface="Microsoft YaHei" panose="020B0503020204020204" pitchFamily="34" charset="-122"/>
                <a:ea typeface="Microsoft YaHei" panose="020B0503020204020204" pitchFamily="34" charset="-122"/>
              </a:rPr>
              <a:t>Traffic scheduling</a:t>
            </a:r>
            <a:endParaRPr kumimoji="1" lang="zh-CN" altLang="en-US" sz="800" dirty="0">
              <a:latin typeface="Microsoft YaHei" panose="020B0503020204020204" pitchFamily="34" charset="-122"/>
              <a:ea typeface="Microsoft YaHei" panose="020B0503020204020204" pitchFamily="34" charset="-122"/>
            </a:endParaRPr>
          </a:p>
        </p:txBody>
      </p:sp>
      <p:cxnSp>
        <p:nvCxnSpPr>
          <p:cNvPr id="33" name="直接箭头连接符 52">
            <a:extLst>
              <a:ext uri="{FF2B5EF4-FFF2-40B4-BE49-F238E27FC236}">
                <a16:creationId xmlns:a16="http://schemas.microsoft.com/office/drawing/2014/main" id="{085AFE79-536B-3B49-9001-0B6665759A8B}"/>
              </a:ext>
            </a:extLst>
          </p:cNvPr>
          <p:cNvCxnSpPr>
            <a:cxnSpLocks/>
            <a:stCxn id="27" idx="3"/>
            <a:endCxn id="32" idx="1"/>
          </p:cNvCxnSpPr>
          <p:nvPr/>
        </p:nvCxnSpPr>
        <p:spPr>
          <a:xfrm flipV="1">
            <a:off x="4330484" y="3704387"/>
            <a:ext cx="912038" cy="22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BF866CEC-297E-D043-A41B-232CEF2DF4C9}"/>
              </a:ext>
            </a:extLst>
          </p:cNvPr>
          <p:cNvSpPr txBox="1"/>
          <p:nvPr/>
        </p:nvSpPr>
        <p:spPr>
          <a:xfrm>
            <a:off x="7006467" y="2555343"/>
            <a:ext cx="1473780" cy="692497"/>
          </a:xfrm>
          <a:prstGeom prst="rect">
            <a:avLst/>
          </a:prstGeom>
          <a:solidFill>
            <a:schemeClr val="bg2"/>
          </a:solidFill>
          <a:ln>
            <a:solidFill>
              <a:schemeClr val="tx1"/>
            </a:solidFill>
            <a:prstDash val="dash"/>
          </a:ln>
        </p:spPr>
        <p:txBody>
          <a:bodyPr wrap="square" rtlCol="0">
            <a:spAutoFit/>
          </a:bodyPr>
          <a:lstStyle/>
          <a:p>
            <a:r>
              <a:rPr kumimoji="1" lang="en-US" altLang="zh-CN" sz="900" dirty="0">
                <a:latin typeface="Microsoft YaHei" panose="020B0503020204020204" pitchFamily="34" charset="-122"/>
                <a:ea typeface="Microsoft YaHei" panose="020B0503020204020204" pitchFamily="34" charset="-122"/>
              </a:rPr>
              <a:t>TKE</a:t>
            </a: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35" name="矩形 34">
            <a:extLst>
              <a:ext uri="{FF2B5EF4-FFF2-40B4-BE49-F238E27FC236}">
                <a16:creationId xmlns:a16="http://schemas.microsoft.com/office/drawing/2014/main" id="{E809FD3C-9F5F-9D44-95AB-E7D85713879D}"/>
              </a:ext>
            </a:extLst>
          </p:cNvPr>
          <p:cNvSpPr/>
          <p:nvPr/>
        </p:nvSpPr>
        <p:spPr>
          <a:xfrm>
            <a:off x="7077303" y="2721087"/>
            <a:ext cx="652545" cy="192437"/>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 dirty="0">
                <a:latin typeface="Microsoft YaHei" panose="020B0503020204020204" pitchFamily="34" charset="-122"/>
                <a:ea typeface="Microsoft YaHei" panose="020B0503020204020204" pitchFamily="34" charset="-122"/>
              </a:rPr>
              <a:t>TMF</a:t>
            </a:r>
            <a:r>
              <a:rPr kumimoji="1" lang="zh-CN" altLang="en-US" sz="600" dirty="0">
                <a:latin typeface="Microsoft YaHei" panose="020B0503020204020204" pitchFamily="34" charset="-122"/>
                <a:ea typeface="Microsoft YaHei" panose="020B0503020204020204" pitchFamily="34" charset="-122"/>
              </a:rPr>
              <a:t> </a:t>
            </a:r>
            <a:r>
              <a:rPr kumimoji="1" lang="en-US" altLang="zh-CN" sz="600" dirty="0">
                <a:latin typeface="Microsoft YaHei" panose="020B0503020204020204" pitchFamily="34" charset="-122"/>
                <a:ea typeface="Microsoft YaHei" panose="020B0503020204020204" pitchFamily="34" charset="-122"/>
              </a:rPr>
              <a:t>Console</a:t>
            </a:r>
            <a:endParaRPr kumimoji="1" lang="zh-CN" altLang="en-US" sz="600" dirty="0">
              <a:latin typeface="Microsoft YaHei" panose="020B0503020204020204" pitchFamily="34" charset="-122"/>
              <a:ea typeface="Microsoft YaHei" panose="020B0503020204020204" pitchFamily="34" charset="-122"/>
            </a:endParaRPr>
          </a:p>
        </p:txBody>
      </p:sp>
      <p:sp>
        <p:nvSpPr>
          <p:cNvPr id="36" name="矩形 35">
            <a:extLst>
              <a:ext uri="{FF2B5EF4-FFF2-40B4-BE49-F238E27FC236}">
                <a16:creationId xmlns:a16="http://schemas.microsoft.com/office/drawing/2014/main" id="{7819453B-61D4-FF43-9FD9-054793C3D180}"/>
              </a:ext>
            </a:extLst>
          </p:cNvPr>
          <p:cNvSpPr/>
          <p:nvPr/>
        </p:nvSpPr>
        <p:spPr>
          <a:xfrm>
            <a:off x="4401304" y="3207858"/>
            <a:ext cx="791972" cy="415498"/>
          </a:xfrm>
          <a:prstGeom prst="rect">
            <a:avLst/>
          </a:prstGeom>
        </p:spPr>
        <p:txBody>
          <a:bodyPr wrap="square">
            <a:spAutoFit/>
          </a:bodyPr>
          <a:lstStyle/>
          <a:p>
            <a:pPr algn="ctr"/>
            <a:r>
              <a:rPr lang="en" altLang="zh-CN" sz="700" kern="100" dirty="0">
                <a:latin typeface="Microsoft YaHei" panose="020B0503020204020204" pitchFamily="34" charset="-122"/>
                <a:ea typeface="Microsoft YaHei" panose="020B0503020204020204" pitchFamily="34" charset="-122"/>
                <a:cs typeface="宋体" panose="02010600030101010101" pitchFamily="2" charset="-122"/>
              </a:rPr>
              <a:t>Cross-center traffic scheduling</a:t>
            </a:r>
            <a:endParaRPr lang="zh-CN" altLang="en-US" sz="700" dirty="0">
              <a:latin typeface="Microsoft YaHei" panose="020B0503020204020204" pitchFamily="34" charset="-122"/>
              <a:ea typeface="Microsoft YaHei" panose="020B0503020204020204" pitchFamily="34" charset="-122"/>
            </a:endParaRPr>
          </a:p>
        </p:txBody>
      </p:sp>
      <p:sp>
        <p:nvSpPr>
          <p:cNvPr id="37" name="文本框 36">
            <a:extLst>
              <a:ext uri="{FF2B5EF4-FFF2-40B4-BE49-F238E27FC236}">
                <a16:creationId xmlns:a16="http://schemas.microsoft.com/office/drawing/2014/main" id="{2B8F1643-277E-FF4C-9FA3-7F5BEBEB5051}"/>
              </a:ext>
            </a:extLst>
          </p:cNvPr>
          <p:cNvSpPr txBox="1"/>
          <p:nvPr/>
        </p:nvSpPr>
        <p:spPr>
          <a:xfrm>
            <a:off x="3475230" y="2552616"/>
            <a:ext cx="904153" cy="246221"/>
          </a:xfrm>
          <a:prstGeom prst="rect">
            <a:avLst/>
          </a:prstGeom>
          <a:solidFill>
            <a:schemeClr val="bg2"/>
          </a:solidFill>
          <a:ln>
            <a:solidFill>
              <a:schemeClr val="tx1"/>
            </a:solidFill>
            <a:prstDash val="dash"/>
          </a:ln>
        </p:spPr>
        <p:txBody>
          <a:bodyPr wrap="square" rtlCol="0">
            <a:spAutoFit/>
          </a:bodyPr>
          <a:lstStyle/>
          <a:p>
            <a:r>
              <a:rPr kumimoji="1" lang="en-US" altLang="zh-CN" sz="1000" dirty="0">
                <a:latin typeface="Microsoft YaHei" panose="020B0503020204020204" pitchFamily="34" charset="-122"/>
                <a:ea typeface="Microsoft YaHei" panose="020B0503020204020204" pitchFamily="34" charset="-122"/>
              </a:rPr>
              <a:t>TDCA</a:t>
            </a:r>
          </a:p>
        </p:txBody>
      </p:sp>
      <p:sp>
        <p:nvSpPr>
          <p:cNvPr id="38" name="矩形 37">
            <a:extLst>
              <a:ext uri="{FF2B5EF4-FFF2-40B4-BE49-F238E27FC236}">
                <a16:creationId xmlns:a16="http://schemas.microsoft.com/office/drawing/2014/main" id="{9DBED14B-47AF-5249-86BA-2F5DFEA1F7FF}"/>
              </a:ext>
            </a:extLst>
          </p:cNvPr>
          <p:cNvSpPr/>
          <p:nvPr/>
        </p:nvSpPr>
        <p:spPr>
          <a:xfrm>
            <a:off x="3514325" y="2743368"/>
            <a:ext cx="816297" cy="208492"/>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 dirty="0">
                <a:latin typeface="Microsoft YaHei" panose="020B0503020204020204" pitchFamily="34" charset="-122"/>
                <a:ea typeface="Microsoft YaHei" panose="020B0503020204020204" pitchFamily="34" charset="-122"/>
              </a:rPr>
              <a:t>Data</a:t>
            </a:r>
            <a:r>
              <a:rPr kumimoji="1" lang="zh-CN" altLang="en-US" sz="600" dirty="0">
                <a:latin typeface="Microsoft YaHei" panose="020B0503020204020204" pitchFamily="34" charset="-122"/>
                <a:ea typeface="Microsoft YaHei" panose="020B0503020204020204" pitchFamily="34" charset="-122"/>
              </a:rPr>
              <a:t> </a:t>
            </a:r>
            <a:r>
              <a:rPr kumimoji="1" lang="en-US" altLang="zh-CN" sz="600" dirty="0">
                <a:latin typeface="Microsoft YaHei" panose="020B0503020204020204" pitchFamily="34" charset="-122"/>
                <a:ea typeface="Microsoft YaHei" panose="020B0503020204020204" pitchFamily="34" charset="-122"/>
              </a:rPr>
              <a:t>Collection</a:t>
            </a:r>
            <a:endParaRPr kumimoji="1" lang="zh-CN" altLang="en-US" sz="600" dirty="0">
              <a:latin typeface="Microsoft YaHei" panose="020B0503020204020204" pitchFamily="34" charset="-122"/>
              <a:ea typeface="Microsoft YaHei" panose="020B0503020204020204" pitchFamily="34" charset="-122"/>
            </a:endParaRPr>
          </a:p>
        </p:txBody>
      </p:sp>
      <p:sp>
        <p:nvSpPr>
          <p:cNvPr id="39" name="矩形 38">
            <a:extLst>
              <a:ext uri="{FF2B5EF4-FFF2-40B4-BE49-F238E27FC236}">
                <a16:creationId xmlns:a16="http://schemas.microsoft.com/office/drawing/2014/main" id="{12991145-3057-9048-9C7F-C744B963BDA2}"/>
              </a:ext>
            </a:extLst>
          </p:cNvPr>
          <p:cNvSpPr/>
          <p:nvPr/>
        </p:nvSpPr>
        <p:spPr>
          <a:xfrm>
            <a:off x="3513800" y="2985619"/>
            <a:ext cx="817349" cy="203987"/>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latin typeface="微软雅黑" panose="020B0503020204020204" pitchFamily="34" charset="-122"/>
                <a:ea typeface="微软雅黑" panose="020B0503020204020204" pitchFamily="34" charset="-122"/>
              </a:rPr>
              <a:t>Data query and monitoring</a:t>
            </a:r>
            <a:endParaRPr lang="zh-CN" altLang="en-US" sz="600" dirty="0">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8E4200E0-A548-E24E-8100-4D60E7D012CD}"/>
              </a:ext>
            </a:extLst>
          </p:cNvPr>
          <p:cNvSpPr txBox="1"/>
          <p:nvPr/>
        </p:nvSpPr>
        <p:spPr>
          <a:xfrm>
            <a:off x="5164824" y="2559119"/>
            <a:ext cx="954849" cy="230832"/>
          </a:xfrm>
          <a:prstGeom prst="rect">
            <a:avLst/>
          </a:prstGeom>
          <a:solidFill>
            <a:schemeClr val="bg2"/>
          </a:solidFill>
          <a:ln>
            <a:solidFill>
              <a:schemeClr val="tx1"/>
            </a:solidFill>
            <a:prstDash val="dash"/>
          </a:ln>
        </p:spPr>
        <p:txBody>
          <a:bodyPr wrap="square" rtlCol="0">
            <a:spAutoFit/>
          </a:bodyPr>
          <a:lstStyle/>
          <a:p>
            <a:r>
              <a:rPr kumimoji="1" lang="en-US" altLang="zh-CN" sz="900" dirty="0">
                <a:latin typeface="Microsoft YaHei" panose="020B0503020204020204" pitchFamily="34" charset="-122"/>
                <a:ea typeface="Microsoft YaHei" panose="020B0503020204020204" pitchFamily="34" charset="-122"/>
              </a:rPr>
              <a:t>TDCA</a:t>
            </a:r>
            <a:endParaRPr kumimoji="1" lang="en-US" altLang="zh-CN" sz="1000" dirty="0">
              <a:latin typeface="Microsoft YaHei" panose="020B0503020204020204" pitchFamily="34" charset="-122"/>
              <a:ea typeface="Microsoft YaHei" panose="020B0503020204020204" pitchFamily="34" charset="-122"/>
            </a:endParaRPr>
          </a:p>
        </p:txBody>
      </p:sp>
      <p:sp>
        <p:nvSpPr>
          <p:cNvPr id="41" name="矩形 40">
            <a:extLst>
              <a:ext uri="{FF2B5EF4-FFF2-40B4-BE49-F238E27FC236}">
                <a16:creationId xmlns:a16="http://schemas.microsoft.com/office/drawing/2014/main" id="{C2785C51-9A6F-014B-A21C-508C900A4E4A}"/>
              </a:ext>
            </a:extLst>
          </p:cNvPr>
          <p:cNvSpPr/>
          <p:nvPr/>
        </p:nvSpPr>
        <p:spPr>
          <a:xfrm>
            <a:off x="5236832" y="2746437"/>
            <a:ext cx="816297" cy="20542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sz="600" dirty="0">
                <a:solidFill>
                  <a:schemeClr val="tx1"/>
                </a:solidFill>
                <a:latin typeface="Microsoft YaHei" panose="020B0503020204020204" pitchFamily="34" charset="-122"/>
                <a:ea typeface="Microsoft YaHei" panose="020B0503020204020204" pitchFamily="34" charset="-122"/>
              </a:rPr>
              <a:t>Data Collection</a:t>
            </a:r>
          </a:p>
        </p:txBody>
      </p:sp>
      <p:sp>
        <p:nvSpPr>
          <p:cNvPr id="42" name="矩形 41">
            <a:extLst>
              <a:ext uri="{FF2B5EF4-FFF2-40B4-BE49-F238E27FC236}">
                <a16:creationId xmlns:a16="http://schemas.microsoft.com/office/drawing/2014/main" id="{987922AC-FABC-F941-AE54-D210A58F1247}"/>
              </a:ext>
            </a:extLst>
          </p:cNvPr>
          <p:cNvSpPr/>
          <p:nvPr/>
        </p:nvSpPr>
        <p:spPr>
          <a:xfrm>
            <a:off x="5236832" y="2968718"/>
            <a:ext cx="816297" cy="20542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solidFill>
                  <a:schemeClr val="tx1"/>
                </a:solidFill>
                <a:latin typeface="微软雅黑" panose="020B0503020204020204" pitchFamily="34" charset="-122"/>
                <a:ea typeface="微软雅黑" panose="020B0503020204020204" pitchFamily="34" charset="-122"/>
              </a:rPr>
              <a:t>Data query and monitoring</a:t>
            </a:r>
            <a:endParaRPr lang="zh-CN" altLang="en-US" sz="600" dirty="0">
              <a:solidFill>
                <a:schemeClr val="tx1"/>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6762C017-AFFF-A846-8C70-D427A1F71618}"/>
              </a:ext>
            </a:extLst>
          </p:cNvPr>
          <p:cNvSpPr/>
          <p:nvPr/>
        </p:nvSpPr>
        <p:spPr>
          <a:xfrm>
            <a:off x="7080885" y="2963436"/>
            <a:ext cx="648963" cy="191488"/>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 dirty="0">
                <a:latin typeface="Microsoft YaHei" panose="020B0503020204020204" pitchFamily="34" charset="-122"/>
                <a:ea typeface="Microsoft YaHei" panose="020B0503020204020204" pitchFamily="34" charset="-122"/>
              </a:rPr>
              <a:t>Alarms</a:t>
            </a:r>
            <a:endParaRPr kumimoji="1" lang="zh-CN" altLang="en-US" sz="600" dirty="0">
              <a:latin typeface="Microsoft YaHei" panose="020B0503020204020204" pitchFamily="34" charset="-122"/>
              <a:ea typeface="Microsoft YaHei" panose="020B0503020204020204" pitchFamily="34" charset="-122"/>
            </a:endParaRPr>
          </a:p>
        </p:txBody>
      </p:sp>
      <p:sp>
        <p:nvSpPr>
          <p:cNvPr id="44" name="圆柱体 43">
            <a:extLst>
              <a:ext uri="{FF2B5EF4-FFF2-40B4-BE49-F238E27FC236}">
                <a16:creationId xmlns:a16="http://schemas.microsoft.com/office/drawing/2014/main" id="{40C9228E-3987-064F-BD4C-AD9CBF15D355}"/>
              </a:ext>
            </a:extLst>
          </p:cNvPr>
          <p:cNvSpPr/>
          <p:nvPr/>
        </p:nvSpPr>
        <p:spPr>
          <a:xfrm>
            <a:off x="624876" y="5198558"/>
            <a:ext cx="770510" cy="323671"/>
          </a:xfrm>
          <a:prstGeom prst="can">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00" dirty="0">
                <a:latin typeface="Microsoft YaHei" panose="020B0503020204020204" pitchFamily="34" charset="-122"/>
                <a:ea typeface="Microsoft YaHei" panose="020B0503020204020204" pitchFamily="34" charset="-122"/>
              </a:rPr>
              <a:t>TDSQL</a:t>
            </a:r>
          </a:p>
          <a:p>
            <a:pPr algn="ctr"/>
            <a:r>
              <a:rPr kumimoji="1" lang="en" altLang="zh-CN" sz="700" dirty="0">
                <a:latin typeface="Microsoft YaHei" panose="020B0503020204020204" pitchFamily="34" charset="-122"/>
                <a:ea typeface="Microsoft YaHei" panose="020B0503020204020204" pitchFamily="34" charset="-122"/>
              </a:rPr>
              <a:t>Master node</a:t>
            </a:r>
            <a:endParaRPr kumimoji="1" lang="zh-CN" altLang="en-US" sz="700" dirty="0">
              <a:latin typeface="Microsoft YaHei" panose="020B0503020204020204" pitchFamily="34" charset="-122"/>
              <a:ea typeface="Microsoft YaHei" panose="020B0503020204020204" pitchFamily="34" charset="-122"/>
            </a:endParaRPr>
          </a:p>
        </p:txBody>
      </p:sp>
      <p:sp>
        <p:nvSpPr>
          <p:cNvPr id="45" name="圆柱体 44">
            <a:extLst>
              <a:ext uri="{FF2B5EF4-FFF2-40B4-BE49-F238E27FC236}">
                <a16:creationId xmlns:a16="http://schemas.microsoft.com/office/drawing/2014/main" id="{707F74AF-D965-E649-9439-CFEBD113A809}"/>
              </a:ext>
            </a:extLst>
          </p:cNvPr>
          <p:cNvSpPr/>
          <p:nvPr/>
        </p:nvSpPr>
        <p:spPr>
          <a:xfrm>
            <a:off x="1530241" y="5188575"/>
            <a:ext cx="857619" cy="323671"/>
          </a:xfrm>
          <a:prstGeom prst="can">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00" dirty="0" err="1">
                <a:latin typeface="Microsoft YaHei" panose="020B0503020204020204" pitchFamily="34" charset="-122"/>
                <a:ea typeface="Microsoft YaHei" panose="020B0503020204020204" pitchFamily="34" charset="-122"/>
              </a:rPr>
              <a:t>Credis</a:t>
            </a:r>
            <a:r>
              <a:rPr kumimoji="1" lang="zh-CN" altLang="en-US" sz="700" dirty="0">
                <a:latin typeface="Microsoft YaHei" panose="020B0503020204020204" pitchFamily="34" charset="-122"/>
                <a:ea typeface="Microsoft YaHei" panose="020B0503020204020204" pitchFamily="34" charset="-122"/>
              </a:rPr>
              <a:t> </a:t>
            </a:r>
            <a:r>
              <a:rPr kumimoji="1" lang="en-US" altLang="zh-CN" sz="700" dirty="0">
                <a:latin typeface="Microsoft YaHei" panose="020B0503020204020204" pitchFamily="34" charset="-122"/>
                <a:ea typeface="Microsoft YaHei" panose="020B0503020204020204" pitchFamily="34" charset="-122"/>
              </a:rPr>
              <a:t>Instance</a:t>
            </a:r>
            <a:endParaRPr kumimoji="1" lang="zh-CN" altLang="en-US" sz="700" dirty="0">
              <a:latin typeface="Microsoft YaHei" panose="020B0503020204020204" pitchFamily="34" charset="-122"/>
              <a:ea typeface="Microsoft YaHei" panose="020B0503020204020204" pitchFamily="34" charset="-122"/>
            </a:endParaRPr>
          </a:p>
        </p:txBody>
      </p:sp>
      <p:sp>
        <p:nvSpPr>
          <p:cNvPr id="46" name="圆柱体 45">
            <a:extLst>
              <a:ext uri="{FF2B5EF4-FFF2-40B4-BE49-F238E27FC236}">
                <a16:creationId xmlns:a16="http://schemas.microsoft.com/office/drawing/2014/main" id="{49505582-6A05-3741-B768-7DBD8A042BDF}"/>
              </a:ext>
            </a:extLst>
          </p:cNvPr>
          <p:cNvSpPr/>
          <p:nvPr/>
        </p:nvSpPr>
        <p:spPr>
          <a:xfrm>
            <a:off x="7163111" y="5194856"/>
            <a:ext cx="837371" cy="323671"/>
          </a:xfrm>
          <a:prstGeom prst="can">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00" dirty="0" err="1">
                <a:latin typeface="Microsoft YaHei" panose="020B0503020204020204" pitchFamily="34" charset="-122"/>
                <a:ea typeface="Microsoft YaHei" panose="020B0503020204020204" pitchFamily="34" charset="-122"/>
              </a:rPr>
              <a:t>Credis</a:t>
            </a:r>
            <a:r>
              <a:rPr kumimoji="1" lang="zh-CN" altLang="en-US" sz="700" dirty="0">
                <a:latin typeface="Microsoft YaHei" panose="020B0503020204020204" pitchFamily="34" charset="-122"/>
                <a:ea typeface="Microsoft YaHei" panose="020B0503020204020204" pitchFamily="34" charset="-122"/>
              </a:rPr>
              <a:t> </a:t>
            </a:r>
            <a:r>
              <a:rPr kumimoji="1" lang="en-US" altLang="zh-CN" sz="700" dirty="0">
                <a:latin typeface="Microsoft YaHei" panose="020B0503020204020204" pitchFamily="34" charset="-122"/>
                <a:ea typeface="Microsoft YaHei" panose="020B0503020204020204" pitchFamily="34" charset="-122"/>
              </a:rPr>
              <a:t>Instance</a:t>
            </a:r>
            <a:endParaRPr kumimoji="1" lang="zh-CN" altLang="en-US" sz="700" dirty="0">
              <a:latin typeface="Microsoft YaHei" panose="020B0503020204020204" pitchFamily="34" charset="-122"/>
              <a:ea typeface="Microsoft YaHei" panose="020B0503020204020204" pitchFamily="34" charset="-122"/>
            </a:endParaRPr>
          </a:p>
        </p:txBody>
      </p:sp>
      <p:sp>
        <p:nvSpPr>
          <p:cNvPr id="47" name="圆柱体 46">
            <a:extLst>
              <a:ext uri="{FF2B5EF4-FFF2-40B4-BE49-F238E27FC236}">
                <a16:creationId xmlns:a16="http://schemas.microsoft.com/office/drawing/2014/main" id="{B558273D-5010-4644-8FF0-40365217FA48}"/>
              </a:ext>
            </a:extLst>
          </p:cNvPr>
          <p:cNvSpPr/>
          <p:nvPr/>
        </p:nvSpPr>
        <p:spPr>
          <a:xfrm>
            <a:off x="8096246" y="5194856"/>
            <a:ext cx="770510" cy="323671"/>
          </a:xfrm>
          <a:prstGeom prst="can">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00" dirty="0">
                <a:latin typeface="Microsoft YaHei" panose="020B0503020204020204" pitchFamily="34" charset="-122"/>
                <a:ea typeface="Microsoft YaHei" panose="020B0503020204020204" pitchFamily="34" charset="-122"/>
              </a:rPr>
              <a:t>TDSQL</a:t>
            </a:r>
          </a:p>
          <a:p>
            <a:pPr algn="ctr"/>
            <a:r>
              <a:rPr kumimoji="1" lang="en-US" altLang="zh-CN" sz="700" dirty="0">
                <a:latin typeface="Microsoft YaHei" panose="020B0503020204020204" pitchFamily="34" charset="-122"/>
                <a:ea typeface="Microsoft YaHei" panose="020B0503020204020204" pitchFamily="34" charset="-122"/>
              </a:rPr>
              <a:t>Slave</a:t>
            </a:r>
            <a:r>
              <a:rPr kumimoji="1" lang="zh-CN" altLang="en-US" sz="700" dirty="0">
                <a:latin typeface="Microsoft YaHei" panose="020B0503020204020204" pitchFamily="34" charset="-122"/>
                <a:ea typeface="Microsoft YaHei" panose="020B0503020204020204" pitchFamily="34" charset="-122"/>
              </a:rPr>
              <a:t> </a:t>
            </a:r>
            <a:r>
              <a:rPr kumimoji="1" lang="en-US" altLang="zh-CN" sz="700" dirty="0">
                <a:latin typeface="Microsoft YaHei" panose="020B0503020204020204" pitchFamily="34" charset="-122"/>
                <a:ea typeface="Microsoft YaHei" panose="020B0503020204020204" pitchFamily="34" charset="-122"/>
              </a:rPr>
              <a:t>node</a:t>
            </a:r>
            <a:endParaRPr kumimoji="1" lang="zh-CN" altLang="en-US" sz="700" dirty="0">
              <a:latin typeface="Microsoft YaHei" panose="020B0503020204020204" pitchFamily="34" charset="-122"/>
              <a:ea typeface="Microsoft YaHei" panose="020B0503020204020204" pitchFamily="34" charset="-122"/>
            </a:endParaRPr>
          </a:p>
        </p:txBody>
      </p:sp>
      <p:cxnSp>
        <p:nvCxnSpPr>
          <p:cNvPr id="48" name="肘形连接符 47">
            <a:extLst>
              <a:ext uri="{FF2B5EF4-FFF2-40B4-BE49-F238E27FC236}">
                <a16:creationId xmlns:a16="http://schemas.microsoft.com/office/drawing/2014/main" id="{C7EE0CF8-9489-804E-AA4D-591FFC0040E6}"/>
              </a:ext>
            </a:extLst>
          </p:cNvPr>
          <p:cNvCxnSpPr>
            <a:stCxn id="44" idx="3"/>
            <a:endCxn id="47" idx="3"/>
          </p:cNvCxnSpPr>
          <p:nvPr/>
        </p:nvCxnSpPr>
        <p:spPr>
          <a:xfrm rot="5400000" flipH="1" flipV="1">
            <a:off x="4743965" y="1784693"/>
            <a:ext cx="3702" cy="7471370"/>
          </a:xfrm>
          <a:prstGeom prst="bentConnector3">
            <a:avLst>
              <a:gd name="adj1" fmla="val -8019941"/>
            </a:avLst>
          </a:prstGeom>
          <a:ln>
            <a:tailEnd type="triangle"/>
          </a:ln>
        </p:spPr>
        <p:style>
          <a:lnRef idx="1">
            <a:schemeClr val="dk1"/>
          </a:lnRef>
          <a:fillRef idx="0">
            <a:schemeClr val="dk1"/>
          </a:fillRef>
          <a:effectRef idx="0">
            <a:schemeClr val="dk1"/>
          </a:effectRef>
          <a:fontRef idx="minor">
            <a:schemeClr val="tx1"/>
          </a:fontRef>
        </p:style>
      </p:cxnSp>
      <p:sp>
        <p:nvSpPr>
          <p:cNvPr id="49" name="矩形 48">
            <a:extLst>
              <a:ext uri="{FF2B5EF4-FFF2-40B4-BE49-F238E27FC236}">
                <a16:creationId xmlns:a16="http://schemas.microsoft.com/office/drawing/2014/main" id="{2775E31A-C858-6C45-8FFF-A3F9F87407C4}"/>
              </a:ext>
            </a:extLst>
          </p:cNvPr>
          <p:cNvSpPr/>
          <p:nvPr/>
        </p:nvSpPr>
        <p:spPr>
          <a:xfrm>
            <a:off x="2732894" y="4867634"/>
            <a:ext cx="880570"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Kafka</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Cluster</a:t>
            </a:r>
            <a:endParaRPr kumimoji="1" lang="zh-CN" altLang="en-US" sz="900" dirty="0">
              <a:latin typeface="Microsoft YaHei" panose="020B0503020204020204" pitchFamily="34" charset="-122"/>
              <a:ea typeface="Microsoft YaHei" panose="020B0503020204020204" pitchFamily="34" charset="-122"/>
            </a:endParaRPr>
          </a:p>
        </p:txBody>
      </p:sp>
      <p:sp>
        <p:nvSpPr>
          <p:cNvPr id="50" name="矩形 49">
            <a:extLst>
              <a:ext uri="{FF2B5EF4-FFF2-40B4-BE49-F238E27FC236}">
                <a16:creationId xmlns:a16="http://schemas.microsoft.com/office/drawing/2014/main" id="{59EE5937-9523-474A-B090-8D8CB410C190}"/>
              </a:ext>
            </a:extLst>
          </p:cNvPr>
          <p:cNvSpPr/>
          <p:nvPr/>
        </p:nvSpPr>
        <p:spPr>
          <a:xfrm>
            <a:off x="5960130" y="4886557"/>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Kafka</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Cluster</a:t>
            </a:r>
            <a:endParaRPr kumimoji="1" lang="zh-CN" altLang="en-US" sz="900" dirty="0">
              <a:latin typeface="Microsoft YaHei" panose="020B0503020204020204" pitchFamily="34" charset="-122"/>
              <a:ea typeface="Microsoft YaHei" panose="020B0503020204020204" pitchFamily="34" charset="-122"/>
            </a:endParaRPr>
          </a:p>
        </p:txBody>
      </p:sp>
      <p:sp>
        <p:nvSpPr>
          <p:cNvPr id="51" name="矩形 50">
            <a:extLst>
              <a:ext uri="{FF2B5EF4-FFF2-40B4-BE49-F238E27FC236}">
                <a16:creationId xmlns:a16="http://schemas.microsoft.com/office/drawing/2014/main" id="{C690FD9E-024D-E343-8CFD-6CBC636C2B47}"/>
              </a:ext>
            </a:extLst>
          </p:cNvPr>
          <p:cNvSpPr/>
          <p:nvPr/>
        </p:nvSpPr>
        <p:spPr>
          <a:xfrm>
            <a:off x="2711559" y="5325841"/>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CSP</a:t>
            </a:r>
            <a:endParaRPr kumimoji="1" lang="zh-CN" altLang="en-US" sz="900" dirty="0">
              <a:latin typeface="Microsoft YaHei" panose="020B0503020204020204" pitchFamily="34" charset="-122"/>
              <a:ea typeface="Microsoft YaHei" panose="020B0503020204020204" pitchFamily="34" charset="-122"/>
            </a:endParaRPr>
          </a:p>
        </p:txBody>
      </p:sp>
      <p:sp>
        <p:nvSpPr>
          <p:cNvPr id="52" name="文本框 51">
            <a:extLst>
              <a:ext uri="{FF2B5EF4-FFF2-40B4-BE49-F238E27FC236}">
                <a16:creationId xmlns:a16="http://schemas.microsoft.com/office/drawing/2014/main" id="{24ACCACD-1E54-6B4C-9472-C5280650BF6C}"/>
              </a:ext>
            </a:extLst>
          </p:cNvPr>
          <p:cNvSpPr txBox="1"/>
          <p:nvPr/>
        </p:nvSpPr>
        <p:spPr>
          <a:xfrm rot="19535853">
            <a:off x="1687357" y="4098937"/>
            <a:ext cx="1096701" cy="338554"/>
          </a:xfrm>
          <a:prstGeom prst="rect">
            <a:avLst/>
          </a:prstGeom>
          <a:noFill/>
        </p:spPr>
        <p:txBody>
          <a:bodyPr wrap="square" rtlCol="0">
            <a:spAutoFit/>
          </a:bodyPr>
          <a:lstStyle/>
          <a:p>
            <a:r>
              <a:rPr kumimoji="1" lang="en" altLang="zh-CN" sz="800" dirty="0">
                <a:latin typeface="Microsoft YaHei" panose="020B0503020204020204" pitchFamily="34" charset="-122"/>
                <a:ea typeface="Microsoft YaHei" panose="020B0503020204020204" pitchFamily="34" charset="-122"/>
              </a:rPr>
              <a:t>Strong consistency mode</a:t>
            </a:r>
            <a:endParaRPr kumimoji="1" lang="zh-CN" altLang="en-US" sz="800" dirty="0">
              <a:latin typeface="Microsoft YaHei" panose="020B0503020204020204" pitchFamily="34" charset="-122"/>
              <a:ea typeface="Microsoft YaHei" panose="020B0503020204020204" pitchFamily="34" charset="-122"/>
            </a:endParaRPr>
          </a:p>
        </p:txBody>
      </p:sp>
      <p:sp>
        <p:nvSpPr>
          <p:cNvPr id="53" name="文本框 52">
            <a:extLst>
              <a:ext uri="{FF2B5EF4-FFF2-40B4-BE49-F238E27FC236}">
                <a16:creationId xmlns:a16="http://schemas.microsoft.com/office/drawing/2014/main" id="{C3FD9C5C-26A9-B54C-A657-8FC67CA2CAA5}"/>
              </a:ext>
            </a:extLst>
          </p:cNvPr>
          <p:cNvSpPr txBox="1"/>
          <p:nvPr/>
        </p:nvSpPr>
        <p:spPr>
          <a:xfrm>
            <a:off x="3959498" y="4899215"/>
            <a:ext cx="1715892" cy="461665"/>
          </a:xfrm>
          <a:prstGeom prst="rect">
            <a:avLst/>
          </a:prstGeom>
          <a:noFill/>
        </p:spPr>
        <p:txBody>
          <a:bodyPr wrap="square" rtlCol="0">
            <a:spAutoFit/>
          </a:bodyPr>
          <a:lstStyle/>
          <a:p>
            <a:pPr algn="ctr"/>
            <a:r>
              <a:rPr kumimoji="1" lang="en" altLang="zh-CN" sz="800" dirty="0">
                <a:latin typeface="Microsoft YaHei" panose="020B0503020204020204" pitchFamily="34" charset="-122"/>
                <a:ea typeface="Microsoft YaHei" panose="020B0503020204020204" pitchFamily="34" charset="-122"/>
              </a:rPr>
              <a:t>Cross-center consumption, local write, dual-center eventually consistent mode</a:t>
            </a:r>
            <a:endParaRPr kumimoji="1" lang="zh-CN" altLang="en-US" sz="800" dirty="0">
              <a:latin typeface="Microsoft YaHei" panose="020B0503020204020204" pitchFamily="34" charset="-122"/>
              <a:ea typeface="Microsoft YaHei" panose="020B0503020204020204" pitchFamily="34" charset="-122"/>
            </a:endParaRPr>
          </a:p>
        </p:txBody>
      </p:sp>
      <p:sp>
        <p:nvSpPr>
          <p:cNvPr id="54" name="矩形 53">
            <a:extLst>
              <a:ext uri="{FF2B5EF4-FFF2-40B4-BE49-F238E27FC236}">
                <a16:creationId xmlns:a16="http://schemas.microsoft.com/office/drawing/2014/main" id="{5F89BF21-BA50-4047-958F-AE8EF0550CA4}"/>
              </a:ext>
            </a:extLst>
          </p:cNvPr>
          <p:cNvSpPr/>
          <p:nvPr/>
        </p:nvSpPr>
        <p:spPr>
          <a:xfrm>
            <a:off x="3489160" y="5621519"/>
            <a:ext cx="2674059" cy="200055"/>
          </a:xfrm>
          <a:prstGeom prst="rect">
            <a:avLst/>
          </a:prstGeom>
        </p:spPr>
        <p:txBody>
          <a:bodyPr wrap="square">
            <a:spAutoFit/>
          </a:bodyPr>
          <a:lstStyle/>
          <a:p>
            <a:pPr algn="ctr"/>
            <a:r>
              <a:rPr lang="en" altLang="zh-CN" sz="700" kern="100" dirty="0">
                <a:latin typeface="Microsoft YaHei" panose="020B0503020204020204" pitchFamily="34" charset="-122"/>
                <a:ea typeface="Microsoft YaHei" panose="020B0503020204020204" pitchFamily="34" charset="-122"/>
                <a:cs typeface="宋体" panose="02010600030101010101" pitchFamily="2" charset="-122"/>
              </a:rPr>
              <a:t>Strong synchronization between master and slave nodes</a:t>
            </a:r>
            <a:endParaRPr lang="zh-CN" altLang="en-US" sz="700" dirty="0">
              <a:latin typeface="Microsoft YaHei" panose="020B0503020204020204" pitchFamily="34" charset="-122"/>
              <a:ea typeface="Microsoft YaHei" panose="020B0503020204020204" pitchFamily="34" charset="-122"/>
            </a:endParaRPr>
          </a:p>
        </p:txBody>
      </p:sp>
      <p:cxnSp>
        <p:nvCxnSpPr>
          <p:cNvPr id="55" name="直线箭头连接符 135">
            <a:extLst>
              <a:ext uri="{FF2B5EF4-FFF2-40B4-BE49-F238E27FC236}">
                <a16:creationId xmlns:a16="http://schemas.microsoft.com/office/drawing/2014/main" id="{8DB0D56D-171A-BD43-AAE6-E9F31512773C}"/>
              </a:ext>
            </a:extLst>
          </p:cNvPr>
          <p:cNvCxnSpPr>
            <a:cxnSpLocks/>
            <a:stCxn id="67" idx="2"/>
            <a:endCxn id="7" idx="0"/>
          </p:cNvCxnSpPr>
          <p:nvPr/>
        </p:nvCxnSpPr>
        <p:spPr>
          <a:xfrm>
            <a:off x="6050435" y="2182771"/>
            <a:ext cx="933922" cy="245919"/>
          </a:xfrm>
          <a:prstGeom prst="straightConnector1">
            <a:avLst/>
          </a:prstGeom>
          <a:ln>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748C3B25-C3F4-C84B-802E-800E994EE856}"/>
              </a:ext>
            </a:extLst>
          </p:cNvPr>
          <p:cNvSpPr/>
          <p:nvPr/>
        </p:nvSpPr>
        <p:spPr>
          <a:xfrm>
            <a:off x="7761145" y="2832860"/>
            <a:ext cx="637044" cy="1867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solidFill>
                  <a:schemeClr val="tx1"/>
                </a:solidFill>
                <a:latin typeface="微软雅黑" panose="020B0503020204020204" pitchFamily="34" charset="-122"/>
                <a:ea typeface="微软雅黑" panose="020B0503020204020204" pitchFamily="34" charset="-122"/>
              </a:rPr>
              <a:t>Monitoring</a:t>
            </a:r>
            <a:endParaRPr lang="zh-CN" altLang="en-US" sz="600" dirty="0">
              <a:solidFill>
                <a:schemeClr val="tx1"/>
              </a:solidFill>
              <a:latin typeface="微软雅黑" panose="020B0503020204020204" pitchFamily="34" charset="-122"/>
              <a:ea typeface="微软雅黑" panose="020B0503020204020204" pitchFamily="34" charset="-122"/>
            </a:endParaRPr>
          </a:p>
        </p:txBody>
      </p:sp>
      <p:sp>
        <p:nvSpPr>
          <p:cNvPr id="57" name="矩形 56">
            <a:extLst>
              <a:ext uri="{FF2B5EF4-FFF2-40B4-BE49-F238E27FC236}">
                <a16:creationId xmlns:a16="http://schemas.microsoft.com/office/drawing/2014/main" id="{0DF97703-1E15-3D45-B3EF-68500BE140E1}"/>
              </a:ext>
            </a:extLst>
          </p:cNvPr>
          <p:cNvSpPr/>
          <p:nvPr/>
        </p:nvSpPr>
        <p:spPr>
          <a:xfrm>
            <a:off x="1175062" y="2713440"/>
            <a:ext cx="637044" cy="19243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 dirty="0">
                <a:latin typeface="Microsoft YaHei" panose="020B0503020204020204" pitchFamily="34" charset="-122"/>
                <a:ea typeface="Microsoft YaHei" panose="020B0503020204020204" pitchFamily="34" charset="-122"/>
              </a:rPr>
              <a:t>TMF</a:t>
            </a:r>
            <a:r>
              <a:rPr kumimoji="1" lang="zh-CN" altLang="en-US" sz="600" dirty="0">
                <a:latin typeface="Microsoft YaHei" panose="020B0503020204020204" pitchFamily="34" charset="-122"/>
                <a:ea typeface="Microsoft YaHei" panose="020B0503020204020204" pitchFamily="34" charset="-122"/>
              </a:rPr>
              <a:t> </a:t>
            </a:r>
            <a:r>
              <a:rPr kumimoji="1" lang="en-US" altLang="zh-CN" sz="600" dirty="0">
                <a:latin typeface="Microsoft YaHei" panose="020B0503020204020204" pitchFamily="34" charset="-122"/>
                <a:ea typeface="Microsoft YaHei" panose="020B0503020204020204" pitchFamily="34" charset="-122"/>
              </a:rPr>
              <a:t>Console</a:t>
            </a:r>
            <a:endParaRPr kumimoji="1" lang="zh-CN" altLang="en-US" sz="600" dirty="0">
              <a:latin typeface="Microsoft YaHei" panose="020B0503020204020204" pitchFamily="34" charset="-122"/>
              <a:ea typeface="Microsoft YaHei" panose="020B0503020204020204" pitchFamily="34" charset="-122"/>
            </a:endParaRPr>
          </a:p>
        </p:txBody>
      </p:sp>
      <p:sp>
        <p:nvSpPr>
          <p:cNvPr id="58" name="矩形 57">
            <a:extLst>
              <a:ext uri="{FF2B5EF4-FFF2-40B4-BE49-F238E27FC236}">
                <a16:creationId xmlns:a16="http://schemas.microsoft.com/office/drawing/2014/main" id="{742DA1F9-8DF0-FF41-8BC2-F1B34C08C5E9}"/>
              </a:ext>
            </a:extLst>
          </p:cNvPr>
          <p:cNvSpPr/>
          <p:nvPr/>
        </p:nvSpPr>
        <p:spPr>
          <a:xfrm>
            <a:off x="1175062" y="2924796"/>
            <a:ext cx="637044" cy="186487"/>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 dirty="0">
                <a:latin typeface="Microsoft YaHei" panose="020B0503020204020204" pitchFamily="34" charset="-122"/>
                <a:ea typeface="Microsoft YaHei" panose="020B0503020204020204" pitchFamily="34" charset="-122"/>
              </a:rPr>
              <a:t>Alarms</a:t>
            </a:r>
            <a:endParaRPr kumimoji="1" lang="zh-CN" altLang="en-US" sz="600" dirty="0">
              <a:latin typeface="Microsoft YaHei" panose="020B0503020204020204" pitchFamily="34" charset="-122"/>
              <a:ea typeface="Microsoft YaHei" panose="020B0503020204020204" pitchFamily="34" charset="-122"/>
            </a:endParaRPr>
          </a:p>
        </p:txBody>
      </p:sp>
      <p:sp>
        <p:nvSpPr>
          <p:cNvPr id="59" name="矩形 58">
            <a:extLst>
              <a:ext uri="{FF2B5EF4-FFF2-40B4-BE49-F238E27FC236}">
                <a16:creationId xmlns:a16="http://schemas.microsoft.com/office/drawing/2014/main" id="{C527A580-E209-0E44-9C51-0444E058D267}"/>
              </a:ext>
            </a:extLst>
          </p:cNvPr>
          <p:cNvSpPr/>
          <p:nvPr/>
        </p:nvSpPr>
        <p:spPr>
          <a:xfrm>
            <a:off x="1855483" y="2853113"/>
            <a:ext cx="637044" cy="20083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latin typeface="微软雅黑" panose="020B0503020204020204" pitchFamily="34" charset="-122"/>
                <a:ea typeface="微软雅黑" panose="020B0503020204020204" pitchFamily="34" charset="-122"/>
              </a:rPr>
              <a:t>Monitoring</a:t>
            </a:r>
            <a:endParaRPr lang="zh-CN" altLang="en-US" sz="600" dirty="0">
              <a:latin typeface="微软雅黑" panose="020B0503020204020204" pitchFamily="34" charset="-122"/>
              <a:ea typeface="微软雅黑" panose="020B0503020204020204" pitchFamily="34" charset="-122"/>
            </a:endParaRPr>
          </a:p>
        </p:txBody>
      </p:sp>
      <p:sp>
        <p:nvSpPr>
          <p:cNvPr id="60" name="矩形 59">
            <a:extLst>
              <a:ext uri="{FF2B5EF4-FFF2-40B4-BE49-F238E27FC236}">
                <a16:creationId xmlns:a16="http://schemas.microsoft.com/office/drawing/2014/main" id="{CC63B119-758D-A540-8EB7-BB7943E895D6}"/>
              </a:ext>
            </a:extLst>
          </p:cNvPr>
          <p:cNvSpPr/>
          <p:nvPr/>
        </p:nvSpPr>
        <p:spPr>
          <a:xfrm>
            <a:off x="2667770" y="2767204"/>
            <a:ext cx="637044" cy="19356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latin typeface="微软雅黑" panose="020B0503020204020204" pitchFamily="34" charset="-122"/>
                <a:ea typeface="微软雅黑" panose="020B0503020204020204" pitchFamily="34" charset="-122"/>
              </a:rPr>
              <a:t>TCS</a:t>
            </a:r>
            <a:r>
              <a:rPr lang="zh-CN" altLang="en-US" sz="600" dirty="0">
                <a:latin typeface="微软雅黑" panose="020B0503020204020204" pitchFamily="34" charset="-122"/>
                <a:ea typeface="微软雅黑" panose="020B0503020204020204" pitchFamily="34" charset="-122"/>
              </a:rPr>
              <a:t> </a:t>
            </a:r>
            <a:r>
              <a:rPr lang="en-US" altLang="zh-CN" sz="600" dirty="0">
                <a:latin typeface="微软雅黑" panose="020B0503020204020204" pitchFamily="34" charset="-122"/>
                <a:ea typeface="微软雅黑" panose="020B0503020204020204" pitchFamily="34" charset="-122"/>
              </a:rPr>
              <a:t>Console</a:t>
            </a:r>
            <a:endParaRPr lang="zh-CN" altLang="en-US" sz="600" dirty="0">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225FCF8F-3278-774E-962A-94FE876F2575}"/>
              </a:ext>
            </a:extLst>
          </p:cNvPr>
          <p:cNvSpPr/>
          <p:nvPr/>
        </p:nvSpPr>
        <p:spPr>
          <a:xfrm>
            <a:off x="5956353" y="5319210"/>
            <a:ext cx="887546" cy="2559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CSP</a:t>
            </a:r>
            <a:endParaRPr kumimoji="1" lang="zh-CN" altLang="en-US" sz="900" dirty="0">
              <a:latin typeface="Microsoft YaHei" panose="020B0503020204020204" pitchFamily="34" charset="-122"/>
              <a:ea typeface="Microsoft YaHei" panose="020B0503020204020204" pitchFamily="34" charset="-122"/>
            </a:endParaRPr>
          </a:p>
        </p:txBody>
      </p:sp>
      <p:cxnSp>
        <p:nvCxnSpPr>
          <p:cNvPr id="62" name="直线箭头连接符 61">
            <a:extLst>
              <a:ext uri="{FF2B5EF4-FFF2-40B4-BE49-F238E27FC236}">
                <a16:creationId xmlns:a16="http://schemas.microsoft.com/office/drawing/2014/main" id="{E36C4279-5AFF-E547-9BCB-8DEB07C9939E}"/>
              </a:ext>
            </a:extLst>
          </p:cNvPr>
          <p:cNvCxnSpPr>
            <a:stCxn id="50" idx="1"/>
            <a:endCxn id="11" idx="3"/>
          </p:cNvCxnSpPr>
          <p:nvPr/>
        </p:nvCxnSpPr>
        <p:spPr>
          <a:xfrm flipH="1">
            <a:off x="2435607" y="5014549"/>
            <a:ext cx="3524523" cy="29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线箭头连接符 62">
            <a:extLst>
              <a:ext uri="{FF2B5EF4-FFF2-40B4-BE49-F238E27FC236}">
                <a16:creationId xmlns:a16="http://schemas.microsoft.com/office/drawing/2014/main" id="{79C27FB7-A093-DB41-93AA-AEA0865DB057}"/>
              </a:ext>
            </a:extLst>
          </p:cNvPr>
          <p:cNvCxnSpPr>
            <a:stCxn id="49" idx="3"/>
            <a:endCxn id="10" idx="1"/>
          </p:cNvCxnSpPr>
          <p:nvPr/>
        </p:nvCxnSpPr>
        <p:spPr>
          <a:xfrm>
            <a:off x="3613464" y="4995626"/>
            <a:ext cx="3520746" cy="319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肘形连接符 63">
            <a:extLst>
              <a:ext uri="{FF2B5EF4-FFF2-40B4-BE49-F238E27FC236}">
                <a16:creationId xmlns:a16="http://schemas.microsoft.com/office/drawing/2014/main" id="{ACA6E639-193A-1740-9070-37E03E5645CB}"/>
              </a:ext>
            </a:extLst>
          </p:cNvPr>
          <p:cNvCxnSpPr>
            <a:cxnSpLocks/>
            <a:stCxn id="29" idx="2"/>
            <a:endCxn id="11" idx="0"/>
          </p:cNvCxnSpPr>
          <p:nvPr/>
        </p:nvCxnSpPr>
        <p:spPr>
          <a:xfrm rot="5400000">
            <a:off x="3595037" y="1912823"/>
            <a:ext cx="993536" cy="5123128"/>
          </a:xfrm>
          <a:prstGeom prst="bentConnector3">
            <a:avLst>
              <a:gd name="adj1" fmla="val 64005"/>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B18997F8-77D9-6440-ACDD-DAFD5E03A2C1}"/>
              </a:ext>
            </a:extLst>
          </p:cNvPr>
          <p:cNvSpPr/>
          <p:nvPr/>
        </p:nvSpPr>
        <p:spPr>
          <a:xfrm>
            <a:off x="4135465" y="4571194"/>
            <a:ext cx="1392625" cy="215444"/>
          </a:xfrm>
          <a:prstGeom prst="rect">
            <a:avLst/>
          </a:prstGeom>
        </p:spPr>
        <p:txBody>
          <a:bodyPr wrap="none">
            <a:spAutoFit/>
          </a:bodyPr>
          <a:lstStyle/>
          <a:p>
            <a:r>
              <a:rPr lang="en" altLang="zh-CN" sz="800" kern="100" dirty="0">
                <a:latin typeface="Microsoft YaHei" panose="020B0503020204020204" pitchFamily="34" charset="-122"/>
                <a:ea typeface="Microsoft YaHei" panose="020B0503020204020204" pitchFamily="34" charset="-122"/>
              </a:rPr>
              <a:t>Cross-center data</a:t>
            </a:r>
            <a:r>
              <a:rPr lang="zh-CN" altLang="en-US" sz="800" kern="100" dirty="0">
                <a:latin typeface="Microsoft YaHei" panose="020B0503020204020204" pitchFamily="34" charset="-122"/>
                <a:ea typeface="Microsoft YaHei" panose="020B0503020204020204" pitchFamily="34" charset="-122"/>
              </a:rPr>
              <a:t> </a:t>
            </a:r>
            <a:r>
              <a:rPr lang="en" altLang="zh-CN" sz="800" kern="100" dirty="0">
                <a:latin typeface="Microsoft YaHei" panose="020B0503020204020204" pitchFamily="34" charset="-122"/>
                <a:ea typeface="Microsoft YaHei" panose="020B0503020204020204" pitchFamily="34" charset="-122"/>
              </a:rPr>
              <a:t>access</a:t>
            </a:r>
            <a:endParaRPr lang="zh-CN" altLang="en-US" sz="800" dirty="0">
              <a:latin typeface="Microsoft YaHei" panose="020B0503020204020204" pitchFamily="34" charset="-122"/>
              <a:ea typeface="Microsoft YaHei" panose="020B0503020204020204" pitchFamily="34" charset="-122"/>
            </a:endParaRPr>
          </a:p>
        </p:txBody>
      </p:sp>
      <p:sp>
        <p:nvSpPr>
          <p:cNvPr id="66" name="矩形 65">
            <a:extLst>
              <a:ext uri="{FF2B5EF4-FFF2-40B4-BE49-F238E27FC236}">
                <a16:creationId xmlns:a16="http://schemas.microsoft.com/office/drawing/2014/main" id="{4AF63896-FE51-BE41-8324-2925372A996A}"/>
              </a:ext>
            </a:extLst>
          </p:cNvPr>
          <p:cNvSpPr/>
          <p:nvPr/>
        </p:nvSpPr>
        <p:spPr>
          <a:xfrm>
            <a:off x="2989937" y="1954828"/>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Intranet</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LB</a:t>
            </a:r>
            <a:endParaRPr kumimoji="1" lang="zh-CN" altLang="en-US" sz="900" dirty="0">
              <a:latin typeface="Microsoft YaHei" panose="020B0503020204020204" pitchFamily="34" charset="-122"/>
              <a:ea typeface="Microsoft YaHei" panose="020B0503020204020204" pitchFamily="34" charset="-122"/>
            </a:endParaRPr>
          </a:p>
        </p:txBody>
      </p:sp>
      <p:sp>
        <p:nvSpPr>
          <p:cNvPr id="67" name="矩形 66">
            <a:extLst>
              <a:ext uri="{FF2B5EF4-FFF2-40B4-BE49-F238E27FC236}">
                <a16:creationId xmlns:a16="http://schemas.microsoft.com/office/drawing/2014/main" id="{8D992CB4-CC3A-9D48-A53A-20CDE06920C6}"/>
              </a:ext>
            </a:extLst>
          </p:cNvPr>
          <p:cNvSpPr/>
          <p:nvPr/>
        </p:nvSpPr>
        <p:spPr>
          <a:xfrm>
            <a:off x="5606662" y="1926788"/>
            <a:ext cx="887546" cy="255983"/>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latin typeface="Microsoft YaHei" panose="020B0503020204020204" pitchFamily="34" charset="-122"/>
                <a:ea typeface="Microsoft YaHei" panose="020B0503020204020204" pitchFamily="34" charset="-122"/>
              </a:rPr>
              <a:t>Intranet</a:t>
            </a:r>
            <a:r>
              <a:rPr kumimoji="1" lang="zh-CN" altLang="en-US" sz="900" dirty="0">
                <a:latin typeface="Microsoft YaHei" panose="020B0503020204020204" pitchFamily="34" charset="-122"/>
                <a:ea typeface="Microsoft YaHei" panose="020B0503020204020204" pitchFamily="34" charset="-122"/>
              </a:rPr>
              <a:t> </a:t>
            </a:r>
            <a:r>
              <a:rPr kumimoji="1" lang="en-US" altLang="zh-CN" sz="900" dirty="0">
                <a:latin typeface="Microsoft YaHei" panose="020B0503020204020204" pitchFamily="34" charset="-122"/>
                <a:ea typeface="Microsoft YaHei" panose="020B0503020204020204" pitchFamily="34" charset="-122"/>
              </a:rPr>
              <a:t>LB</a:t>
            </a:r>
            <a:endParaRPr kumimoji="1" lang="zh-CN" altLang="en-US" sz="900" dirty="0">
              <a:latin typeface="Microsoft YaHei" panose="020B0503020204020204" pitchFamily="34" charset="-122"/>
              <a:ea typeface="Microsoft YaHei" panose="020B0503020204020204" pitchFamily="34" charset="-122"/>
            </a:endParaRPr>
          </a:p>
        </p:txBody>
      </p:sp>
      <p:cxnSp>
        <p:nvCxnSpPr>
          <p:cNvPr id="68" name="直线箭头连接符 67">
            <a:extLst>
              <a:ext uri="{FF2B5EF4-FFF2-40B4-BE49-F238E27FC236}">
                <a16:creationId xmlns:a16="http://schemas.microsoft.com/office/drawing/2014/main" id="{8E770933-22FB-B141-A5ED-F46A17CDDC19}"/>
              </a:ext>
            </a:extLst>
          </p:cNvPr>
          <p:cNvCxnSpPr>
            <a:stCxn id="24" idx="2"/>
            <a:endCxn id="11" idx="0"/>
          </p:cNvCxnSpPr>
          <p:nvPr/>
        </p:nvCxnSpPr>
        <p:spPr>
          <a:xfrm flipH="1">
            <a:off x="1530241" y="3981694"/>
            <a:ext cx="1385104" cy="989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线箭头连接符 68">
            <a:extLst>
              <a:ext uri="{FF2B5EF4-FFF2-40B4-BE49-F238E27FC236}">
                <a16:creationId xmlns:a16="http://schemas.microsoft.com/office/drawing/2014/main" id="{EC6A7BD9-9EB9-6443-B693-193A7E711303}"/>
              </a:ext>
            </a:extLst>
          </p:cNvPr>
          <p:cNvCxnSpPr>
            <a:cxnSpLocks/>
            <a:stCxn id="29" idx="2"/>
            <a:endCxn id="10" idx="0"/>
          </p:cNvCxnSpPr>
          <p:nvPr/>
        </p:nvCxnSpPr>
        <p:spPr>
          <a:xfrm>
            <a:off x="6653369" y="3977619"/>
            <a:ext cx="1347114" cy="1001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线箭头连接符 69">
            <a:extLst>
              <a:ext uri="{FF2B5EF4-FFF2-40B4-BE49-F238E27FC236}">
                <a16:creationId xmlns:a16="http://schemas.microsoft.com/office/drawing/2014/main" id="{FCFE8EF6-2A4C-8147-B47A-17601FFECAB6}"/>
              </a:ext>
            </a:extLst>
          </p:cNvPr>
          <p:cNvCxnSpPr>
            <a:endCxn id="49" idx="0"/>
          </p:cNvCxnSpPr>
          <p:nvPr/>
        </p:nvCxnSpPr>
        <p:spPr>
          <a:xfrm>
            <a:off x="2915344" y="3994668"/>
            <a:ext cx="257835" cy="872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线箭头连接符 70">
            <a:extLst>
              <a:ext uri="{FF2B5EF4-FFF2-40B4-BE49-F238E27FC236}">
                <a16:creationId xmlns:a16="http://schemas.microsoft.com/office/drawing/2014/main" id="{563ED94F-F45A-A34C-8C1A-1DEC8306554B}"/>
              </a:ext>
            </a:extLst>
          </p:cNvPr>
          <p:cNvCxnSpPr>
            <a:stCxn id="29" idx="2"/>
            <a:endCxn id="50" idx="0"/>
          </p:cNvCxnSpPr>
          <p:nvPr/>
        </p:nvCxnSpPr>
        <p:spPr>
          <a:xfrm flipH="1">
            <a:off x="6403903" y="3977619"/>
            <a:ext cx="249466" cy="908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线箭头连接符 71">
            <a:extLst>
              <a:ext uri="{FF2B5EF4-FFF2-40B4-BE49-F238E27FC236}">
                <a16:creationId xmlns:a16="http://schemas.microsoft.com/office/drawing/2014/main" id="{32AA0598-19AC-7A4F-ADC6-1CF417A4C080}"/>
              </a:ext>
            </a:extLst>
          </p:cNvPr>
          <p:cNvCxnSpPr>
            <a:cxnSpLocks/>
            <a:endCxn id="16" idx="0"/>
          </p:cNvCxnSpPr>
          <p:nvPr/>
        </p:nvCxnSpPr>
        <p:spPr>
          <a:xfrm flipH="1">
            <a:off x="3909349" y="3994668"/>
            <a:ext cx="2744020" cy="264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直线箭头连接符 72">
            <a:extLst>
              <a:ext uri="{FF2B5EF4-FFF2-40B4-BE49-F238E27FC236}">
                <a16:creationId xmlns:a16="http://schemas.microsoft.com/office/drawing/2014/main" id="{849A6E54-1D69-B54B-B754-F466295A745C}"/>
              </a:ext>
            </a:extLst>
          </p:cNvPr>
          <p:cNvCxnSpPr>
            <a:stCxn id="24" idx="2"/>
            <a:endCxn id="16" idx="0"/>
          </p:cNvCxnSpPr>
          <p:nvPr/>
        </p:nvCxnSpPr>
        <p:spPr>
          <a:xfrm>
            <a:off x="2915345" y="3981694"/>
            <a:ext cx="994004" cy="277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线箭头连接符 73">
            <a:extLst>
              <a:ext uri="{FF2B5EF4-FFF2-40B4-BE49-F238E27FC236}">
                <a16:creationId xmlns:a16="http://schemas.microsoft.com/office/drawing/2014/main" id="{C84E792A-1EEF-6C41-931B-8EAA151AC18C}"/>
              </a:ext>
            </a:extLst>
          </p:cNvPr>
          <p:cNvCxnSpPr>
            <a:endCxn id="17" idx="0"/>
          </p:cNvCxnSpPr>
          <p:nvPr/>
        </p:nvCxnSpPr>
        <p:spPr>
          <a:xfrm flipH="1">
            <a:off x="5691476" y="3994668"/>
            <a:ext cx="961893" cy="26280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D38549D9-36E1-4443-9E10-C73B6F1A60E9}"/>
              </a:ext>
            </a:extLst>
          </p:cNvPr>
          <p:cNvSpPr/>
          <p:nvPr/>
        </p:nvSpPr>
        <p:spPr>
          <a:xfrm>
            <a:off x="2655368" y="2982805"/>
            <a:ext cx="637044" cy="19356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latin typeface="微软雅黑" panose="020B0503020204020204" pitchFamily="34" charset="-122"/>
                <a:ea typeface="微软雅黑" panose="020B0503020204020204" pitchFamily="34" charset="-122"/>
              </a:rPr>
              <a:t>Mobile analysis</a:t>
            </a:r>
            <a:endParaRPr lang="zh-CN" altLang="en-US" sz="600" dirty="0">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id="{3A0833A3-7FCE-2A42-B3AC-3B3B5A6ED2E2}"/>
              </a:ext>
            </a:extLst>
          </p:cNvPr>
          <p:cNvSpPr txBox="1"/>
          <p:nvPr/>
        </p:nvSpPr>
        <p:spPr>
          <a:xfrm>
            <a:off x="6163219" y="2559034"/>
            <a:ext cx="779258" cy="692497"/>
          </a:xfrm>
          <a:prstGeom prst="rect">
            <a:avLst/>
          </a:prstGeom>
          <a:solidFill>
            <a:schemeClr val="bg2"/>
          </a:solidFill>
          <a:ln>
            <a:solidFill>
              <a:schemeClr val="tx1"/>
            </a:solidFill>
            <a:prstDash val="dash"/>
          </a:ln>
        </p:spPr>
        <p:txBody>
          <a:bodyPr wrap="square" rtlCol="0">
            <a:noAutofit/>
          </a:bodyPr>
          <a:lstStyle/>
          <a:p>
            <a:r>
              <a:rPr kumimoji="1" lang="en-US" altLang="zh-CN" sz="900" dirty="0">
                <a:latin typeface="Microsoft YaHei" panose="020B0503020204020204" pitchFamily="34" charset="-122"/>
                <a:ea typeface="Microsoft YaHei" panose="020B0503020204020204" pitchFamily="34" charset="-122"/>
              </a:rPr>
              <a:t>CDH</a:t>
            </a:r>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a:p>
            <a:endParaRPr kumimoji="1" lang="en-US" altLang="zh-CN" sz="1000" dirty="0">
              <a:latin typeface="Microsoft YaHei" panose="020B0503020204020204" pitchFamily="34" charset="-122"/>
              <a:ea typeface="Microsoft YaHei" panose="020B0503020204020204" pitchFamily="34" charset="-122"/>
            </a:endParaRPr>
          </a:p>
        </p:txBody>
      </p:sp>
      <p:sp>
        <p:nvSpPr>
          <p:cNvPr id="77" name="矩形 76">
            <a:extLst>
              <a:ext uri="{FF2B5EF4-FFF2-40B4-BE49-F238E27FC236}">
                <a16:creationId xmlns:a16="http://schemas.microsoft.com/office/drawing/2014/main" id="{604F8E94-85EE-3641-8081-EF5B15AECC24}"/>
              </a:ext>
            </a:extLst>
          </p:cNvPr>
          <p:cNvSpPr/>
          <p:nvPr/>
        </p:nvSpPr>
        <p:spPr>
          <a:xfrm>
            <a:off x="6242568" y="2784704"/>
            <a:ext cx="637044" cy="19356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latin typeface="微软雅黑" panose="020B0503020204020204" pitchFamily="34" charset="-122"/>
                <a:ea typeface="微软雅黑" panose="020B0503020204020204" pitchFamily="34" charset="-122"/>
              </a:rPr>
              <a:t>TCS</a:t>
            </a:r>
            <a:r>
              <a:rPr lang="zh-CN" altLang="en-US" sz="600" dirty="0">
                <a:latin typeface="微软雅黑" panose="020B0503020204020204" pitchFamily="34" charset="-122"/>
                <a:ea typeface="微软雅黑" panose="020B0503020204020204" pitchFamily="34" charset="-122"/>
              </a:rPr>
              <a:t> </a:t>
            </a:r>
            <a:r>
              <a:rPr lang="en-US" altLang="zh-CN" sz="600" dirty="0">
                <a:latin typeface="微软雅黑" panose="020B0503020204020204" pitchFamily="34" charset="-122"/>
                <a:ea typeface="微软雅黑" panose="020B0503020204020204" pitchFamily="34" charset="-122"/>
              </a:rPr>
              <a:t>Console</a:t>
            </a:r>
            <a:endParaRPr lang="zh-CN" altLang="en-US" sz="600" dirty="0">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ED7D77DC-3B89-5940-9701-A7D889F584EE}"/>
              </a:ext>
            </a:extLst>
          </p:cNvPr>
          <p:cNvSpPr/>
          <p:nvPr/>
        </p:nvSpPr>
        <p:spPr>
          <a:xfrm>
            <a:off x="6230166" y="3000305"/>
            <a:ext cx="637044" cy="193565"/>
          </a:xfrm>
          <a:prstGeom prst="rect">
            <a:avLst/>
          </a:prstGeom>
          <a:solidFill>
            <a:srgbClr val="44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600" dirty="0">
                <a:latin typeface="微软雅黑" panose="020B0503020204020204" pitchFamily="34" charset="-122"/>
                <a:ea typeface="微软雅黑" panose="020B0503020204020204" pitchFamily="34" charset="-122"/>
              </a:rPr>
              <a:t>Mobile analysis</a:t>
            </a:r>
            <a:endParaRPr lang="zh-CN" altLang="en-US" sz="600" dirty="0">
              <a:latin typeface="微软雅黑" panose="020B0503020204020204" pitchFamily="34" charset="-122"/>
              <a:ea typeface="微软雅黑" panose="020B0503020204020204" pitchFamily="34" charset="-122"/>
            </a:endParaRPr>
          </a:p>
        </p:txBody>
      </p:sp>
      <p:sp>
        <p:nvSpPr>
          <p:cNvPr id="79" name="文本框 78">
            <a:extLst>
              <a:ext uri="{FF2B5EF4-FFF2-40B4-BE49-F238E27FC236}">
                <a16:creationId xmlns:a16="http://schemas.microsoft.com/office/drawing/2014/main" id="{92DBF823-5F05-854F-BFA4-AAEACF9D587A}"/>
              </a:ext>
            </a:extLst>
          </p:cNvPr>
          <p:cNvSpPr txBox="1"/>
          <p:nvPr/>
        </p:nvSpPr>
        <p:spPr>
          <a:xfrm rot="2257037">
            <a:off x="7048726" y="4314462"/>
            <a:ext cx="1131370" cy="338554"/>
          </a:xfrm>
          <a:prstGeom prst="rect">
            <a:avLst/>
          </a:prstGeom>
          <a:noFill/>
        </p:spPr>
        <p:txBody>
          <a:bodyPr wrap="square" rtlCol="0">
            <a:spAutoFit/>
          </a:bodyPr>
          <a:lstStyle/>
          <a:p>
            <a:r>
              <a:rPr kumimoji="1" lang="en" altLang="zh-CN" sz="800" dirty="0">
                <a:latin typeface="Microsoft YaHei" panose="020B0503020204020204" pitchFamily="34" charset="-122"/>
                <a:ea typeface="Microsoft YaHei" panose="020B0503020204020204" pitchFamily="34" charset="-122"/>
              </a:rPr>
              <a:t>Strong consistency mode</a:t>
            </a:r>
            <a:endParaRPr kumimoji="1" lang="zh-CN" altLang="en-US" sz="800" dirty="0">
              <a:latin typeface="Microsoft YaHei" panose="020B0503020204020204" pitchFamily="34" charset="-122"/>
              <a:ea typeface="Microsoft YaHei" panose="020B0503020204020204" pitchFamily="34" charset="-122"/>
            </a:endParaRPr>
          </a:p>
        </p:txBody>
      </p:sp>
      <p:sp>
        <p:nvSpPr>
          <p:cNvPr id="80" name="文本框 79">
            <a:extLst>
              <a:ext uri="{FF2B5EF4-FFF2-40B4-BE49-F238E27FC236}">
                <a16:creationId xmlns:a16="http://schemas.microsoft.com/office/drawing/2014/main" id="{FC52A214-3F2B-8E4A-BB68-A14309BC7FE1}"/>
              </a:ext>
            </a:extLst>
          </p:cNvPr>
          <p:cNvSpPr txBox="1"/>
          <p:nvPr/>
        </p:nvSpPr>
        <p:spPr>
          <a:xfrm>
            <a:off x="9115878" y="1806083"/>
            <a:ext cx="2962971" cy="2677656"/>
          </a:xfrm>
          <a:prstGeom prst="rect">
            <a:avLst/>
          </a:prstGeom>
          <a:noFill/>
        </p:spPr>
        <p:txBody>
          <a:bodyPr wrap="square">
            <a:spAutoFit/>
          </a:bodyPr>
          <a:lstStyle/>
          <a:p>
            <a:endParaRPr lang="en-US" altLang="zh-CN" sz="1200" b="0" i="0" u="none" strike="noStrike" dirty="0">
              <a:effectLst/>
              <a:latin typeface="Calibri" panose="020F0502020204030204" pitchFamily="34" charset="0"/>
            </a:endParaRPr>
          </a:p>
          <a:p>
            <a:r>
              <a:rPr lang="en-US" altLang="zh-CN" sz="1200" b="0" i="0" u="none" strike="noStrike" dirty="0">
                <a:effectLst/>
                <a:latin typeface="Calibri" panose="020F0502020204030204" pitchFamily="34" charset="0"/>
              </a:rPr>
              <a:t>TMF</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Deployment</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supports single DC HA, Dual AZ Active-standby and Dual AZ Active-Active deployment(by default).</a:t>
            </a:r>
          </a:p>
          <a:p>
            <a:endParaRPr lang="en-US" altLang="zh-CN" sz="1200" b="0" i="0" u="none" strike="noStrike" dirty="0">
              <a:effectLst/>
              <a:latin typeface="Calibri" panose="020F0502020204030204" pitchFamily="34" charset="0"/>
            </a:endParaRPr>
          </a:p>
          <a:p>
            <a:r>
              <a:rPr lang="en-US" altLang="zh-CN" sz="1200" b="0" i="0" u="none" strike="noStrike" dirty="0">
                <a:effectLst/>
                <a:latin typeface="Calibri" panose="020F0502020204030204" pitchFamily="34" charset="0"/>
              </a:rPr>
              <a:t>All components</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and</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services</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designed</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in</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micro service</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architecture</a:t>
            </a:r>
            <a:r>
              <a:rPr lang="zh-CN" altLang="en-US" sz="1200" b="0" i="0" u="none" strike="noStrike" dirty="0">
                <a:effectLst/>
                <a:latin typeface="Calibri" panose="020F0502020204030204" pitchFamily="34" charset="0"/>
              </a:rPr>
              <a:t> </a:t>
            </a:r>
            <a:r>
              <a:rPr lang="en-US" altLang="zh-CN" sz="1200" b="0" i="0" u="none" strike="noStrike" dirty="0">
                <a:effectLst/>
                <a:latin typeface="Calibri" panose="020F0502020204030204" pitchFamily="34" charset="0"/>
              </a:rPr>
              <a:t>and deployed in both DCs</a:t>
            </a:r>
            <a:r>
              <a:rPr lang="en-US" altLang="zh-CN" sz="1200" dirty="0">
                <a:latin typeface="Calibri" panose="020F0502020204030204" pitchFamily="34" charset="0"/>
              </a:rPr>
              <a:t>.</a:t>
            </a:r>
            <a:r>
              <a:rPr lang="zh-CN" altLang="en-US" sz="1200" dirty="0">
                <a:latin typeface="Calibri" panose="020F0502020204030204" pitchFamily="34" charset="0"/>
              </a:rPr>
              <a:t> </a:t>
            </a:r>
            <a:r>
              <a:rPr lang="en-US" altLang="zh-CN" sz="1200" dirty="0">
                <a:latin typeface="Calibri" panose="020F0502020204030204" pitchFamily="34" charset="0"/>
              </a:rPr>
              <a:t>Services</a:t>
            </a:r>
            <a:r>
              <a:rPr lang="zh-CN" altLang="en-US" sz="1200" dirty="0">
                <a:latin typeface="Calibri" panose="020F0502020204030204" pitchFamily="34" charset="0"/>
              </a:rPr>
              <a:t> </a:t>
            </a:r>
            <a:r>
              <a:rPr lang="en-US" altLang="zh-CN" sz="1200" dirty="0">
                <a:latin typeface="Calibri" panose="020F0502020204030204" pitchFamily="34" charset="0"/>
              </a:rPr>
              <a:t>can</a:t>
            </a:r>
            <a:r>
              <a:rPr lang="zh-CN" altLang="en-US" sz="1200" dirty="0">
                <a:latin typeface="Calibri" panose="020F0502020204030204" pitchFamily="34" charset="0"/>
              </a:rPr>
              <a:t> </a:t>
            </a:r>
            <a:r>
              <a:rPr lang="en-US" altLang="zh-CN" sz="1200" dirty="0">
                <a:latin typeface="Calibri" panose="020F0502020204030204" pitchFamily="34" charset="0"/>
              </a:rPr>
              <a:t>be</a:t>
            </a:r>
            <a:r>
              <a:rPr lang="zh-CN" altLang="en-US" sz="1200" dirty="0">
                <a:latin typeface="Calibri" panose="020F0502020204030204" pitchFamily="34" charset="0"/>
              </a:rPr>
              <a:t> </a:t>
            </a:r>
            <a:r>
              <a:rPr lang="en-US" altLang="zh-CN" sz="1200" dirty="0">
                <a:latin typeface="Calibri" panose="020F0502020204030204" pitchFamily="34" charset="0"/>
              </a:rPr>
              <a:t>easily</a:t>
            </a:r>
            <a:r>
              <a:rPr lang="zh-CN" altLang="en-US" sz="1200" dirty="0">
                <a:latin typeface="Calibri" panose="020F0502020204030204" pitchFamily="34" charset="0"/>
              </a:rPr>
              <a:t> </a:t>
            </a:r>
            <a:r>
              <a:rPr lang="en-US" altLang="zh-CN" sz="1200" dirty="0">
                <a:latin typeface="Calibri" panose="020F0502020204030204" pitchFamily="34" charset="0"/>
              </a:rPr>
              <a:t>scaling.</a:t>
            </a:r>
            <a:endParaRPr lang="en-US" altLang="zh-CN" sz="1200" b="0" i="0" u="none" strike="noStrike" dirty="0">
              <a:effectLst/>
              <a:latin typeface="Calibri" panose="020F0502020204030204" pitchFamily="34" charset="0"/>
            </a:endParaRPr>
          </a:p>
          <a:p>
            <a:endParaRPr lang="en-US" altLang="zh-CN" sz="1200" dirty="0">
              <a:latin typeface="Calibri" panose="020F0502020204030204" pitchFamily="34" charset="0"/>
            </a:endParaRPr>
          </a:p>
          <a:p>
            <a:r>
              <a:rPr lang="en-US" altLang="zh-CN" sz="1200" dirty="0">
                <a:latin typeface="Calibri" panose="020F0502020204030204" pitchFamily="34" charset="0"/>
              </a:rPr>
              <a:t>Support on-cloud and on-prem deployment.</a:t>
            </a:r>
          </a:p>
          <a:p>
            <a:endParaRPr lang="en-US" altLang="zh-CN" sz="1200" dirty="0">
              <a:latin typeface="Calibri" panose="020F0502020204030204" pitchFamily="34" charset="0"/>
            </a:endParaRPr>
          </a:p>
          <a:p>
            <a:endParaRPr lang="en-US" altLang="zh-CN" sz="1200" dirty="0">
              <a:latin typeface="Calibri" panose="020F0502020204030204" pitchFamily="34" charset="0"/>
            </a:endParaRPr>
          </a:p>
          <a:p>
            <a:endParaRPr lang="en-US" altLang="zh-CN" sz="1200" dirty="0">
              <a:latin typeface="Calibri" panose="020F0502020204030204" pitchFamily="34" charset="0"/>
            </a:endParaRPr>
          </a:p>
          <a:p>
            <a:r>
              <a:rPr lang="en-US" altLang="zh-CN" sz="1200" dirty="0">
                <a:solidFill>
                  <a:srgbClr val="FF0000"/>
                </a:solidFill>
                <a:latin typeface="Microsoft YaHei" panose="020B0503020204020204" pitchFamily="34" charset="-122"/>
                <a:ea typeface="Microsoft YaHei" panose="020B0503020204020204" pitchFamily="34" charset="-122"/>
              </a:rPr>
              <a:t>RPO=10min</a:t>
            </a:r>
            <a:r>
              <a:rPr lang="zh-CN" altLang="en-US" sz="1200" dirty="0">
                <a:solidFill>
                  <a:srgbClr val="FF0000"/>
                </a:solidFill>
                <a:latin typeface="Microsoft YaHei" panose="020B0503020204020204" pitchFamily="34" charset="-122"/>
                <a:ea typeface="Microsoft YaHei" panose="020B0503020204020204" pitchFamily="34" charset="-122"/>
              </a:rPr>
              <a:t>、</a:t>
            </a:r>
            <a:r>
              <a:rPr lang="en-US" altLang="zh-CN" sz="1200" dirty="0">
                <a:solidFill>
                  <a:srgbClr val="FF0000"/>
                </a:solidFill>
                <a:latin typeface="Microsoft YaHei" panose="020B0503020204020204" pitchFamily="34" charset="-122"/>
                <a:ea typeface="Microsoft YaHei" panose="020B0503020204020204" pitchFamily="34" charset="-122"/>
              </a:rPr>
              <a:t>RTO=15min</a:t>
            </a:r>
          </a:p>
        </p:txBody>
      </p:sp>
      <p:pic>
        <p:nvPicPr>
          <p:cNvPr id="82" name="图片 81">
            <a:extLst>
              <a:ext uri="{FF2B5EF4-FFF2-40B4-BE49-F238E27FC236}">
                <a16:creationId xmlns:a16="http://schemas.microsoft.com/office/drawing/2014/main" id="{D145E02D-7778-BD4B-9A9B-64A2D32CCC9B}"/>
              </a:ext>
            </a:extLst>
          </p:cNvPr>
          <p:cNvPicPr>
            <a:picLocks noChangeAspect="1"/>
          </p:cNvPicPr>
          <p:nvPr/>
        </p:nvPicPr>
        <p:blipFill>
          <a:blip r:embed="rId2"/>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56292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46DE"/>
        </a:solidFill>
        <a:effectLst/>
      </p:bgPr>
    </p:bg>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02909CD9-9E46-1947-863E-516B1325B0F2}"/>
              </a:ext>
            </a:extLst>
          </p:cNvPr>
          <p:cNvPicPr>
            <a:picLocks noChangeAspect="1"/>
          </p:cNvPicPr>
          <p:nvPr/>
        </p:nvPicPr>
        <p:blipFill rotWithShape="1">
          <a:blip r:embed="rId3">
            <a:alphaModFix amt="70000"/>
          </a:blip>
          <a:srcRect t="22807" r="23810" b="24561"/>
          <a:stretch/>
        </p:blipFill>
        <p:spPr>
          <a:xfrm>
            <a:off x="-749036" y="3173"/>
            <a:ext cx="12935398" cy="6851657"/>
          </a:xfrm>
          <a:prstGeom prst="rect">
            <a:avLst/>
          </a:prstGeom>
        </p:spPr>
      </p:pic>
      <p:pic>
        <p:nvPicPr>
          <p:cNvPr id="5" name="图片 4">
            <a:extLst>
              <a:ext uri="{FF2B5EF4-FFF2-40B4-BE49-F238E27FC236}">
                <a16:creationId xmlns:a16="http://schemas.microsoft.com/office/drawing/2014/main" id="{54DB2332-8C4D-435A-90A3-A5F9185ECDAA}"/>
              </a:ext>
            </a:extLst>
          </p:cNvPr>
          <p:cNvPicPr>
            <a:picLocks noChangeAspect="1"/>
          </p:cNvPicPr>
          <p:nvPr/>
        </p:nvPicPr>
        <p:blipFill>
          <a:blip r:embed="rId4"/>
          <a:stretch>
            <a:fillRect/>
          </a:stretch>
        </p:blipFill>
        <p:spPr>
          <a:xfrm>
            <a:off x="866820" y="910908"/>
            <a:ext cx="3141056" cy="288310"/>
          </a:xfrm>
          <a:prstGeom prst="rect">
            <a:avLst/>
          </a:prstGeom>
        </p:spPr>
      </p:pic>
      <p:sp>
        <p:nvSpPr>
          <p:cNvPr id="6" name="文本框 5">
            <a:extLst>
              <a:ext uri="{FF2B5EF4-FFF2-40B4-BE49-F238E27FC236}">
                <a16:creationId xmlns:a16="http://schemas.microsoft.com/office/drawing/2014/main" id="{DDA498B2-F0D6-294A-BC56-12C4E80F7313}"/>
              </a:ext>
            </a:extLst>
          </p:cNvPr>
          <p:cNvSpPr txBox="1"/>
          <p:nvPr/>
        </p:nvSpPr>
        <p:spPr>
          <a:xfrm>
            <a:off x="1297625" y="4708536"/>
            <a:ext cx="10150812" cy="954107"/>
          </a:xfrm>
          <a:prstGeom prst="rect">
            <a:avLst/>
          </a:prstGeom>
          <a:noFill/>
        </p:spPr>
        <p:txBody>
          <a:bodyPr wrap="square">
            <a:spAutoFit/>
          </a:bodyPr>
          <a:lstStyle/>
          <a:p>
            <a:pPr algn="ctr"/>
            <a:r>
              <a:rPr lang="zh-CN" altLang="en-US" sz="2800" b="1" dirty="0">
                <a:solidFill>
                  <a:schemeClr val="bg1"/>
                </a:solidFill>
                <a:latin typeface="Calibri" panose="020F0502020204030204" pitchFamily="34" charset="0"/>
                <a:ea typeface="Microsoft YaHei" panose="020B0503020204020204" pitchFamily="34" charset="-122"/>
                <a:cs typeface="Calibri" panose="020F0502020204030204" pitchFamily="34" charset="0"/>
              </a:rPr>
              <a:t>Let more people and organizations benefit from the development of cloud technology</a:t>
            </a:r>
          </a:p>
        </p:txBody>
      </p:sp>
      <p:sp>
        <p:nvSpPr>
          <p:cNvPr id="4" name="文本框 3">
            <a:extLst>
              <a:ext uri="{FF2B5EF4-FFF2-40B4-BE49-F238E27FC236}">
                <a16:creationId xmlns:a16="http://schemas.microsoft.com/office/drawing/2014/main" id="{52C0A966-B1A7-784A-BA2E-BDF8705F9CCC}"/>
              </a:ext>
            </a:extLst>
          </p:cNvPr>
          <p:cNvSpPr txBox="1"/>
          <p:nvPr/>
        </p:nvSpPr>
        <p:spPr>
          <a:xfrm>
            <a:off x="1663428" y="2447665"/>
            <a:ext cx="6332707" cy="1569660"/>
          </a:xfrm>
          <a:prstGeom prst="rect">
            <a:avLst/>
          </a:prstGeom>
          <a:noFill/>
        </p:spPr>
        <p:txBody>
          <a:bodyPr wrap="square" rtlCol="0">
            <a:spAutoFit/>
          </a:bodyPr>
          <a:lstStyle/>
          <a:p>
            <a:r>
              <a:rPr kumimoji="1" lang="en-US" altLang="zh-CN" sz="9600" b="1" dirty="0">
                <a:solidFill>
                  <a:schemeClr val="bg1"/>
                </a:solidFill>
                <a:latin typeface="Microsoft YaHei" panose="020B0503020204020204" pitchFamily="34" charset="-122"/>
                <a:ea typeface="Microsoft YaHei" panose="020B0503020204020204" pitchFamily="34" charset="-122"/>
              </a:rPr>
              <a:t>Thanks</a:t>
            </a:r>
            <a:r>
              <a:rPr kumimoji="1" lang="zh-CN" altLang="en-US" sz="9600" b="1" dirty="0">
                <a:solidFill>
                  <a:schemeClr val="bg1"/>
                </a:solidFill>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56984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54D7A3-F440-2D4F-88F5-89CFEC1D5A06}"/>
              </a:ext>
            </a:extLst>
          </p:cNvPr>
          <p:cNvPicPr>
            <a:picLocks noChangeAspect="1"/>
          </p:cNvPicPr>
          <p:nvPr/>
        </p:nvPicPr>
        <p:blipFill>
          <a:blip r:embed="rId2"/>
          <a:stretch>
            <a:fillRect/>
          </a:stretch>
        </p:blipFill>
        <p:spPr>
          <a:xfrm>
            <a:off x="10639684" y="228017"/>
            <a:ext cx="1552316" cy="372874"/>
          </a:xfrm>
          <a:prstGeom prst="rect">
            <a:avLst/>
          </a:prstGeom>
        </p:spPr>
      </p:pic>
      <p:sp>
        <p:nvSpPr>
          <p:cNvPr id="4" name="标题 1">
            <a:extLst>
              <a:ext uri="{FF2B5EF4-FFF2-40B4-BE49-F238E27FC236}">
                <a16:creationId xmlns:a16="http://schemas.microsoft.com/office/drawing/2014/main" id="{37F82421-15B0-DD41-BB8C-410B70DFC490}"/>
              </a:ext>
            </a:extLst>
          </p:cNvPr>
          <p:cNvSpPr>
            <a:spLocks noGrp="1"/>
          </p:cNvSpPr>
          <p:nvPr>
            <p:ph type="title"/>
          </p:nvPr>
        </p:nvSpPr>
        <p:spPr>
          <a:xfrm>
            <a:off x="304470" y="207235"/>
            <a:ext cx="8107338" cy="748058"/>
          </a:xfrm>
        </p:spPr>
        <p:txBody>
          <a:bodyPr/>
          <a:lstStyle/>
          <a:p>
            <a:pPr>
              <a:lnSpc>
                <a:spcPct val="100000"/>
              </a:lnSpc>
            </a:pPr>
            <a:r>
              <a:rPr lang="en-US" altLang="zh-CN" sz="2000"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Wechat</a:t>
            </a:r>
            <a:r>
              <a:rPr lang="en-US" altLang="zh-CN" sz="20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Reshapes Digital Lifestyle in China</a:t>
            </a:r>
          </a:p>
        </p:txBody>
      </p:sp>
      <p:sp>
        <p:nvSpPr>
          <p:cNvPr id="5" name="矩形: 圆角 79">
            <a:extLst>
              <a:ext uri="{FF2B5EF4-FFF2-40B4-BE49-F238E27FC236}">
                <a16:creationId xmlns:a16="http://schemas.microsoft.com/office/drawing/2014/main" id="{4CA2F489-17BE-964D-B9B5-F667005E5D5C}"/>
              </a:ext>
            </a:extLst>
          </p:cNvPr>
          <p:cNvSpPr/>
          <p:nvPr/>
        </p:nvSpPr>
        <p:spPr>
          <a:xfrm>
            <a:off x="837346" y="5608104"/>
            <a:ext cx="10517308" cy="593812"/>
          </a:xfrm>
          <a:prstGeom prst="round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object 3">
            <a:extLst>
              <a:ext uri="{FF2B5EF4-FFF2-40B4-BE49-F238E27FC236}">
                <a16:creationId xmlns:a16="http://schemas.microsoft.com/office/drawing/2014/main" id="{1BF6691F-8394-6E4C-BA6C-439DBC2D98E5}"/>
              </a:ext>
            </a:extLst>
          </p:cNvPr>
          <p:cNvSpPr txBox="1"/>
          <p:nvPr/>
        </p:nvSpPr>
        <p:spPr>
          <a:xfrm>
            <a:off x="550163" y="5696336"/>
            <a:ext cx="11092180" cy="372538"/>
          </a:xfrm>
          <a:prstGeom prst="rect">
            <a:avLst/>
          </a:prstGeom>
          <a:noFill/>
        </p:spPr>
        <p:txBody>
          <a:bodyPr vert="horz" wrap="square" lIns="0" tIns="64135" rIns="0" bIns="0" rtlCol="0">
            <a:spAutoFit/>
          </a:bodyPr>
          <a:lstStyle/>
          <a:p>
            <a:pPr marL="81915" algn="ctr">
              <a:lnSpc>
                <a:spcPct val="100000"/>
              </a:lnSpc>
              <a:spcBef>
                <a:spcPts val="505"/>
              </a:spcBef>
            </a:pPr>
            <a:r>
              <a:rPr sz="2000" b="1" spc="-5" dirty="0">
                <a:solidFill>
                  <a:srgbClr val="FFFFFF"/>
                </a:solidFill>
                <a:latin typeface="Myriad Pro" panose="020B0503030403020204" pitchFamily="34" charset="0"/>
                <a:cs typeface="Arial"/>
              </a:rPr>
              <a:t>Largest communication and social </a:t>
            </a:r>
            <a:r>
              <a:rPr sz="2000" b="1" spc="-10" dirty="0">
                <a:solidFill>
                  <a:srgbClr val="FFFFFF"/>
                </a:solidFill>
                <a:latin typeface="Myriad Pro" panose="020B0503030403020204" pitchFamily="34" charset="0"/>
                <a:cs typeface="Arial"/>
              </a:rPr>
              <a:t>service </a:t>
            </a:r>
            <a:r>
              <a:rPr sz="2000" b="1" spc="-5" dirty="0">
                <a:solidFill>
                  <a:srgbClr val="FFFFFF"/>
                </a:solidFill>
                <a:latin typeface="Myriad Pro" panose="020B0503030403020204" pitchFamily="34" charset="0"/>
                <a:cs typeface="Arial"/>
              </a:rPr>
              <a:t>in China </a:t>
            </a:r>
            <a:r>
              <a:rPr sz="2000" b="1" spc="-10" dirty="0">
                <a:solidFill>
                  <a:srgbClr val="FFFFFF"/>
                </a:solidFill>
                <a:latin typeface="Myriad Pro" panose="020B0503030403020204" pitchFamily="34" charset="0"/>
                <a:cs typeface="Arial"/>
              </a:rPr>
              <a:t>for </a:t>
            </a:r>
            <a:r>
              <a:rPr sz="2000" b="1" spc="-15" dirty="0">
                <a:solidFill>
                  <a:srgbClr val="FFFFFF"/>
                </a:solidFill>
                <a:latin typeface="Myriad Pro" panose="020B0503030403020204" pitchFamily="34" charset="0"/>
                <a:cs typeface="Arial"/>
              </a:rPr>
              <a:t>over </a:t>
            </a:r>
            <a:r>
              <a:rPr sz="2000" b="1" spc="-5" dirty="0">
                <a:solidFill>
                  <a:srgbClr val="FFFFFF"/>
                </a:solidFill>
                <a:latin typeface="Myriad Pro" panose="020B0503030403020204" pitchFamily="34" charset="0"/>
                <a:cs typeface="Arial"/>
              </a:rPr>
              <a:t>1.2 billion </a:t>
            </a:r>
            <a:r>
              <a:rPr sz="2000" b="1" spc="-20" dirty="0">
                <a:solidFill>
                  <a:srgbClr val="FFFFFF"/>
                </a:solidFill>
                <a:latin typeface="Myriad Pro" panose="020B0503030403020204" pitchFamily="34" charset="0"/>
                <a:cs typeface="Arial"/>
              </a:rPr>
              <a:t>MAU</a:t>
            </a:r>
            <a:r>
              <a:rPr sz="2000" b="1" spc="-15" dirty="0">
                <a:solidFill>
                  <a:srgbClr val="FFFFFF"/>
                </a:solidFill>
                <a:latin typeface="Myriad Pro" panose="020B0503030403020204" pitchFamily="34" charset="0"/>
                <a:cs typeface="Arial"/>
              </a:rPr>
              <a:t> </a:t>
            </a:r>
            <a:r>
              <a:rPr sz="2000" b="1" baseline="26455" dirty="0">
                <a:solidFill>
                  <a:srgbClr val="FFFFFF"/>
                </a:solidFill>
                <a:latin typeface="Myriad Pro" panose="020B0503030403020204" pitchFamily="34" charset="0"/>
                <a:cs typeface="Arial"/>
              </a:rPr>
              <a:t>(1)</a:t>
            </a:r>
            <a:endParaRPr sz="2000" baseline="26455" dirty="0">
              <a:latin typeface="Myriad Pro" panose="020B0503030403020204" pitchFamily="34" charset="0"/>
              <a:cs typeface="Arial"/>
            </a:endParaRPr>
          </a:p>
        </p:txBody>
      </p:sp>
      <p:sp>
        <p:nvSpPr>
          <p:cNvPr id="7" name="object 5">
            <a:extLst>
              <a:ext uri="{FF2B5EF4-FFF2-40B4-BE49-F238E27FC236}">
                <a16:creationId xmlns:a16="http://schemas.microsoft.com/office/drawing/2014/main" id="{89773ABD-D1F4-CF42-84A5-AA0BEA0A752E}"/>
              </a:ext>
            </a:extLst>
          </p:cNvPr>
          <p:cNvSpPr txBox="1"/>
          <p:nvPr/>
        </p:nvSpPr>
        <p:spPr>
          <a:xfrm>
            <a:off x="5827267" y="1870790"/>
            <a:ext cx="4504055" cy="801501"/>
          </a:xfrm>
          <a:prstGeom prst="rect">
            <a:avLst/>
          </a:prstGeom>
        </p:spPr>
        <p:txBody>
          <a:bodyPr vert="horz" wrap="square" lIns="0" tIns="100330" rIns="0" bIns="0" rtlCol="0">
            <a:spAutoFit/>
          </a:bodyPr>
          <a:lstStyle/>
          <a:p>
            <a:pPr marL="12700">
              <a:spcBef>
                <a:spcPts val="790"/>
              </a:spcBef>
            </a:pPr>
            <a:r>
              <a:rPr lang="en" sz="1600" b="1" spc="-5" dirty="0" err="1">
                <a:solidFill>
                  <a:srgbClr val="006EFF"/>
                </a:solidFill>
                <a:latin typeface="Myriad Pro" panose="020B0503030403020204" pitchFamily="34" charset="0"/>
                <a:cs typeface="Arial"/>
              </a:rPr>
              <a:t>Wechat</a:t>
            </a:r>
            <a:r>
              <a:rPr sz="1600" b="1" spc="-5" dirty="0">
                <a:solidFill>
                  <a:srgbClr val="006EFF"/>
                </a:solidFill>
                <a:latin typeface="Myriad Pro" panose="020B0503030403020204" pitchFamily="34" charset="0"/>
                <a:cs typeface="Arial"/>
              </a:rPr>
              <a:t> Pay</a:t>
            </a:r>
          </a:p>
          <a:p>
            <a:pPr marL="184785" indent="-172720">
              <a:lnSpc>
                <a:spcPct val="100000"/>
              </a:lnSpc>
              <a:spcBef>
                <a:spcPts val="595"/>
              </a:spcBef>
              <a:buChar char="•"/>
              <a:tabLst>
                <a:tab pos="185420" algn="l"/>
              </a:tabLst>
            </a:pPr>
            <a:r>
              <a:rPr sz="1100" dirty="0">
                <a:solidFill>
                  <a:schemeClr val="bg2">
                    <a:lumMod val="25000"/>
                  </a:schemeClr>
                </a:solidFill>
                <a:latin typeface="Myriad Pro" panose="020B0503030403020204" pitchFamily="34" charset="0"/>
                <a:cs typeface="Arial"/>
              </a:rPr>
              <a:t>Easy and secured </a:t>
            </a:r>
            <a:r>
              <a:rPr sz="1100" spc="-5" dirty="0">
                <a:solidFill>
                  <a:schemeClr val="bg2">
                    <a:lumMod val="25000"/>
                  </a:schemeClr>
                </a:solidFill>
                <a:latin typeface="Myriad Pro" panose="020B0503030403020204" pitchFamily="34" charset="0"/>
                <a:cs typeface="Arial"/>
              </a:rPr>
              <a:t>online/offline</a:t>
            </a:r>
            <a:r>
              <a:rPr sz="1100" spc="-75"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transactions</a:t>
            </a:r>
          </a:p>
          <a:p>
            <a:pPr marL="184785" indent="-172720">
              <a:lnSpc>
                <a:spcPct val="100000"/>
              </a:lnSpc>
              <a:spcBef>
                <a:spcPts val="300"/>
              </a:spcBef>
              <a:buChar char="•"/>
              <a:tabLst>
                <a:tab pos="185420" algn="l"/>
              </a:tabLst>
            </a:pPr>
            <a:r>
              <a:rPr sz="1100" spc="-5" dirty="0">
                <a:solidFill>
                  <a:schemeClr val="bg2">
                    <a:lumMod val="25000"/>
                  </a:schemeClr>
                </a:solidFill>
                <a:latin typeface="Myriad Pro" panose="020B0503030403020204" pitchFamily="34" charset="0"/>
                <a:cs typeface="Arial"/>
              </a:rPr>
              <a:t>Over </a:t>
            </a:r>
            <a:r>
              <a:rPr sz="1100" dirty="0">
                <a:solidFill>
                  <a:schemeClr val="bg2">
                    <a:lumMod val="25000"/>
                  </a:schemeClr>
                </a:solidFill>
                <a:latin typeface="Myriad Pro" panose="020B0503030403020204" pitchFamily="34" charset="0"/>
                <a:cs typeface="Arial"/>
              </a:rPr>
              <a:t>1 </a:t>
            </a:r>
            <a:r>
              <a:rPr sz="1100" spc="-5" dirty="0">
                <a:solidFill>
                  <a:schemeClr val="bg2">
                    <a:lumMod val="25000"/>
                  </a:schemeClr>
                </a:solidFill>
                <a:latin typeface="Myriad Pro" panose="020B0503030403020204" pitchFamily="34" charset="0"/>
                <a:cs typeface="Arial"/>
              </a:rPr>
              <a:t>billion </a:t>
            </a:r>
            <a:r>
              <a:rPr sz="1100" dirty="0">
                <a:solidFill>
                  <a:schemeClr val="bg2">
                    <a:lumMod val="25000"/>
                  </a:schemeClr>
                </a:solidFill>
                <a:latin typeface="Myriad Pro" panose="020B0503030403020204" pitchFamily="34" charset="0"/>
                <a:cs typeface="Arial"/>
              </a:rPr>
              <a:t>average commercial transactions per day </a:t>
            </a:r>
            <a:r>
              <a:rPr sz="1100" spc="-5" dirty="0">
                <a:solidFill>
                  <a:schemeClr val="bg2">
                    <a:lumMod val="25000"/>
                  </a:schemeClr>
                </a:solidFill>
                <a:latin typeface="Myriad Pro" panose="020B0503030403020204" pitchFamily="34" charset="0"/>
                <a:cs typeface="Arial"/>
              </a:rPr>
              <a:t>since</a:t>
            </a:r>
            <a:r>
              <a:rPr sz="1100" spc="-114"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4Q2019</a:t>
            </a:r>
            <a:endParaRPr lang="en-US" sz="1600" b="1" spc="-5" dirty="0">
              <a:solidFill>
                <a:srgbClr val="006EFF"/>
              </a:solidFill>
              <a:latin typeface="Myriad Pro" panose="020B0503030403020204" pitchFamily="34" charset="0"/>
              <a:cs typeface="Arial"/>
            </a:endParaRPr>
          </a:p>
        </p:txBody>
      </p:sp>
      <p:sp>
        <p:nvSpPr>
          <p:cNvPr id="8" name="object 7">
            <a:extLst>
              <a:ext uri="{FF2B5EF4-FFF2-40B4-BE49-F238E27FC236}">
                <a16:creationId xmlns:a16="http://schemas.microsoft.com/office/drawing/2014/main" id="{93E7FC41-BD42-0F4A-9EF6-D9EEE5F91701}"/>
              </a:ext>
            </a:extLst>
          </p:cNvPr>
          <p:cNvSpPr txBox="1"/>
          <p:nvPr/>
        </p:nvSpPr>
        <p:spPr>
          <a:xfrm>
            <a:off x="5827267" y="3001937"/>
            <a:ext cx="3725545" cy="642620"/>
          </a:xfrm>
          <a:prstGeom prst="rect">
            <a:avLst/>
          </a:prstGeom>
        </p:spPr>
        <p:txBody>
          <a:bodyPr vert="horz" wrap="square" lIns="0" tIns="50800" rIns="0" bIns="0" rtlCol="0">
            <a:spAutoFit/>
          </a:bodyPr>
          <a:lstStyle/>
          <a:p>
            <a:pPr marL="184785" indent="-172720">
              <a:lnSpc>
                <a:spcPct val="100000"/>
              </a:lnSpc>
              <a:spcBef>
                <a:spcPts val="400"/>
              </a:spcBef>
              <a:buChar char="•"/>
              <a:tabLst>
                <a:tab pos="185420" algn="l"/>
              </a:tabLst>
            </a:pPr>
            <a:r>
              <a:rPr sz="1100" spc="-5" dirty="0">
                <a:solidFill>
                  <a:schemeClr val="bg2">
                    <a:lumMod val="25000"/>
                  </a:schemeClr>
                </a:solidFill>
                <a:latin typeface="Myriad Pro" panose="020B0503030403020204" pitchFamily="34" charset="0"/>
                <a:cs typeface="Arial"/>
              </a:rPr>
              <a:t>Provide </a:t>
            </a:r>
            <a:r>
              <a:rPr lang="en" sz="1100" dirty="0" err="1">
                <a:solidFill>
                  <a:schemeClr val="bg2">
                    <a:lumMod val="25000"/>
                  </a:schemeClr>
                </a:solidFill>
                <a:latin typeface="Myriad Pro" panose="020B0503030403020204" pitchFamily="34" charset="0"/>
                <a:cs typeface="Arial"/>
              </a:rPr>
              <a:t>Wechat</a:t>
            </a:r>
            <a:r>
              <a:rPr sz="1100" dirty="0">
                <a:solidFill>
                  <a:schemeClr val="bg2">
                    <a:lumMod val="25000"/>
                  </a:schemeClr>
                </a:solidFill>
                <a:latin typeface="Myriad Pro" panose="020B0503030403020204" pitchFamily="34" charset="0"/>
                <a:cs typeface="Arial"/>
              </a:rPr>
              <a:t> users </a:t>
            </a:r>
            <a:r>
              <a:rPr sz="1100" spc="-10" dirty="0">
                <a:solidFill>
                  <a:schemeClr val="bg2">
                    <a:lumMod val="25000"/>
                  </a:schemeClr>
                </a:solidFill>
                <a:latin typeface="Myriad Pro" panose="020B0503030403020204" pitchFamily="34" charset="0"/>
                <a:cs typeface="Arial"/>
              </a:rPr>
              <a:t>with </a:t>
            </a:r>
            <a:r>
              <a:rPr sz="1100" dirty="0">
                <a:solidFill>
                  <a:schemeClr val="bg2">
                    <a:lumMod val="25000"/>
                  </a:schemeClr>
                </a:solidFill>
                <a:latin typeface="Myriad Pro" panose="020B0503030403020204" pitchFamily="34" charset="0"/>
                <a:cs typeface="Arial"/>
              </a:rPr>
              <a:t>products, content and</a:t>
            </a:r>
            <a:r>
              <a:rPr sz="1100" spc="-85" dirty="0">
                <a:solidFill>
                  <a:schemeClr val="bg2">
                    <a:lumMod val="25000"/>
                  </a:schemeClr>
                </a:solidFill>
                <a:latin typeface="Myriad Pro" panose="020B0503030403020204" pitchFamily="34" charset="0"/>
                <a:cs typeface="Arial"/>
              </a:rPr>
              <a:t> </a:t>
            </a:r>
            <a:r>
              <a:rPr sz="1100" spc="-5" dirty="0">
                <a:solidFill>
                  <a:schemeClr val="bg2">
                    <a:lumMod val="25000"/>
                  </a:schemeClr>
                </a:solidFill>
                <a:latin typeface="Myriad Pro" panose="020B0503030403020204" pitchFamily="34" charset="0"/>
                <a:cs typeface="Arial"/>
              </a:rPr>
              <a:t>services</a:t>
            </a:r>
            <a:endParaRPr sz="1100" dirty="0">
              <a:solidFill>
                <a:schemeClr val="bg2">
                  <a:lumMod val="25000"/>
                </a:schemeClr>
              </a:solidFill>
              <a:latin typeface="Myriad Pro" panose="020B0503030403020204" pitchFamily="34" charset="0"/>
              <a:cs typeface="Arial"/>
            </a:endParaRPr>
          </a:p>
          <a:p>
            <a:pPr marL="184785" indent="-172720">
              <a:lnSpc>
                <a:spcPct val="100000"/>
              </a:lnSpc>
              <a:spcBef>
                <a:spcPts val="300"/>
              </a:spcBef>
              <a:buChar char="•"/>
              <a:tabLst>
                <a:tab pos="185420" algn="l"/>
              </a:tabLst>
            </a:pPr>
            <a:r>
              <a:rPr sz="1100" spc="-5" dirty="0">
                <a:solidFill>
                  <a:schemeClr val="bg2">
                    <a:lumMod val="25000"/>
                  </a:schemeClr>
                </a:solidFill>
                <a:latin typeface="Myriad Pro" panose="020B0503030403020204" pitchFamily="34" charset="0"/>
                <a:cs typeface="Arial"/>
              </a:rPr>
              <a:t>Assist businesses in building digital</a:t>
            </a:r>
            <a:r>
              <a:rPr sz="1100" spc="15"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presence</a:t>
            </a:r>
          </a:p>
          <a:p>
            <a:pPr marL="184785" indent="-172720">
              <a:lnSpc>
                <a:spcPct val="100000"/>
              </a:lnSpc>
              <a:spcBef>
                <a:spcPts val="300"/>
              </a:spcBef>
              <a:buChar char="•"/>
              <a:tabLst>
                <a:tab pos="185420" algn="l"/>
              </a:tabLst>
            </a:pPr>
            <a:r>
              <a:rPr sz="1100" dirty="0">
                <a:solidFill>
                  <a:schemeClr val="bg2">
                    <a:lumMod val="25000"/>
                  </a:schemeClr>
                </a:solidFill>
                <a:latin typeface="Myriad Pro" panose="020B0503030403020204" pitchFamily="34" charset="0"/>
                <a:cs typeface="Arial"/>
              </a:rPr>
              <a:t>2020 annual transaction </a:t>
            </a:r>
            <a:r>
              <a:rPr sz="1100" spc="-5" dirty="0">
                <a:solidFill>
                  <a:schemeClr val="bg2">
                    <a:lumMod val="25000"/>
                  </a:schemeClr>
                </a:solidFill>
                <a:latin typeface="Myriad Pro" panose="020B0503030403020204" pitchFamily="34" charset="0"/>
                <a:cs typeface="Arial"/>
              </a:rPr>
              <a:t>value </a:t>
            </a:r>
            <a:r>
              <a:rPr sz="1100" dirty="0">
                <a:solidFill>
                  <a:schemeClr val="bg2">
                    <a:lumMod val="25000"/>
                  </a:schemeClr>
                </a:solidFill>
                <a:latin typeface="Myriad Pro" panose="020B0503030403020204" pitchFamily="34" charset="0"/>
                <a:cs typeface="Arial"/>
              </a:rPr>
              <a:t>more than </a:t>
            </a:r>
            <a:r>
              <a:rPr sz="1100" spc="-5" dirty="0">
                <a:solidFill>
                  <a:schemeClr val="bg2">
                    <a:lumMod val="25000"/>
                  </a:schemeClr>
                </a:solidFill>
                <a:latin typeface="Myriad Pro" panose="020B0503030403020204" pitchFamily="34" charset="0"/>
                <a:cs typeface="Arial"/>
              </a:rPr>
              <a:t>doubled</a:t>
            </a:r>
            <a:r>
              <a:rPr sz="1100" spc="-110"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YoY</a:t>
            </a:r>
          </a:p>
        </p:txBody>
      </p:sp>
      <p:sp>
        <p:nvSpPr>
          <p:cNvPr id="9" name="object 9">
            <a:extLst>
              <a:ext uri="{FF2B5EF4-FFF2-40B4-BE49-F238E27FC236}">
                <a16:creationId xmlns:a16="http://schemas.microsoft.com/office/drawing/2014/main" id="{14449483-2EBB-A84B-8675-F8A29DB47694}"/>
              </a:ext>
            </a:extLst>
          </p:cNvPr>
          <p:cNvSpPr txBox="1"/>
          <p:nvPr/>
        </p:nvSpPr>
        <p:spPr>
          <a:xfrm>
            <a:off x="5827267" y="3667519"/>
            <a:ext cx="5815076" cy="801501"/>
          </a:xfrm>
          <a:prstGeom prst="rect">
            <a:avLst/>
          </a:prstGeom>
        </p:spPr>
        <p:txBody>
          <a:bodyPr vert="horz" wrap="square" lIns="0" tIns="100330" rIns="0" bIns="0" rtlCol="0">
            <a:spAutoFit/>
          </a:bodyPr>
          <a:lstStyle/>
          <a:p>
            <a:pPr marL="12700">
              <a:spcBef>
                <a:spcPts val="790"/>
              </a:spcBef>
            </a:pPr>
            <a:r>
              <a:rPr sz="1600" b="1" spc="-5" dirty="0">
                <a:solidFill>
                  <a:srgbClr val="006EFF"/>
                </a:solidFill>
                <a:latin typeface="Myriad Pro" panose="020B0503030403020204" pitchFamily="34" charset="0"/>
                <a:cs typeface="Arial"/>
              </a:rPr>
              <a:t>Official Accounts</a:t>
            </a:r>
          </a:p>
          <a:p>
            <a:pPr marL="184785" marR="5080" indent="-172720">
              <a:lnSpc>
                <a:spcPct val="100000"/>
              </a:lnSpc>
              <a:spcBef>
                <a:spcPts val="595"/>
              </a:spcBef>
              <a:buChar char="•"/>
              <a:tabLst>
                <a:tab pos="185420" algn="l"/>
              </a:tabLst>
            </a:pPr>
            <a:r>
              <a:rPr sz="1100" spc="-5" dirty="0">
                <a:solidFill>
                  <a:schemeClr val="bg2">
                    <a:lumMod val="25000"/>
                  </a:schemeClr>
                </a:solidFill>
                <a:latin typeface="Myriad Pro" panose="020B0503030403020204" pitchFamily="34" charset="0"/>
                <a:cs typeface="Arial"/>
              </a:rPr>
              <a:t>Allow individuals, media </a:t>
            </a:r>
            <a:r>
              <a:rPr sz="1100" dirty="0">
                <a:solidFill>
                  <a:schemeClr val="bg2">
                    <a:lumMod val="25000"/>
                  </a:schemeClr>
                </a:solidFill>
                <a:latin typeface="Myriad Pro" panose="020B0503030403020204" pitchFamily="34" charset="0"/>
                <a:cs typeface="Arial"/>
              </a:rPr>
              <a:t>and </a:t>
            </a:r>
            <a:r>
              <a:rPr sz="1100" spc="-5" dirty="0">
                <a:solidFill>
                  <a:schemeClr val="bg2">
                    <a:lumMod val="25000"/>
                  </a:schemeClr>
                </a:solidFill>
                <a:latin typeface="Myriad Pro" panose="020B0503030403020204" pitchFamily="34" charset="0"/>
                <a:cs typeface="Arial"/>
              </a:rPr>
              <a:t>businesses </a:t>
            </a:r>
            <a:r>
              <a:rPr sz="1100" dirty="0">
                <a:solidFill>
                  <a:schemeClr val="bg2">
                    <a:lumMod val="25000"/>
                  </a:schemeClr>
                </a:solidFill>
                <a:latin typeface="Myriad Pro" panose="020B0503030403020204" pitchFamily="34" charset="0"/>
                <a:cs typeface="Arial"/>
              </a:rPr>
              <a:t>to share original content and engage </a:t>
            </a:r>
            <a:r>
              <a:rPr sz="1100" spc="-10" dirty="0">
                <a:solidFill>
                  <a:schemeClr val="bg2">
                    <a:lumMod val="25000"/>
                  </a:schemeClr>
                </a:solidFill>
                <a:latin typeface="Myriad Pro" panose="020B0503030403020204" pitchFamily="34" charset="0"/>
                <a:cs typeface="Arial"/>
              </a:rPr>
              <a:t>with  </a:t>
            </a:r>
            <a:r>
              <a:rPr sz="1100" dirty="0">
                <a:solidFill>
                  <a:schemeClr val="bg2">
                    <a:lumMod val="25000"/>
                  </a:schemeClr>
                </a:solidFill>
                <a:latin typeface="Myriad Pro" panose="020B0503030403020204" pitchFamily="34" charset="0"/>
                <a:cs typeface="Arial"/>
              </a:rPr>
              <a:t>readers</a:t>
            </a:r>
          </a:p>
          <a:p>
            <a:pPr marL="184785" indent="-172720">
              <a:lnSpc>
                <a:spcPct val="100000"/>
              </a:lnSpc>
              <a:spcBef>
                <a:spcPts val="300"/>
              </a:spcBef>
              <a:buChar char="•"/>
              <a:tabLst>
                <a:tab pos="185420" algn="l"/>
              </a:tabLst>
            </a:pPr>
            <a:r>
              <a:rPr sz="1100" dirty="0">
                <a:solidFill>
                  <a:schemeClr val="bg2">
                    <a:lumMod val="25000"/>
                  </a:schemeClr>
                </a:solidFill>
                <a:latin typeface="Myriad Pro" panose="020B0503030403020204" pitchFamily="34" charset="0"/>
                <a:cs typeface="Arial"/>
              </a:rPr>
              <a:t>Strengthen brand </a:t>
            </a:r>
            <a:r>
              <a:rPr sz="1100" spc="-5" dirty="0">
                <a:solidFill>
                  <a:schemeClr val="bg2">
                    <a:lumMod val="25000"/>
                  </a:schemeClr>
                </a:solidFill>
                <a:latin typeface="Myriad Pro" panose="020B0503030403020204" pitchFamily="34" charset="0"/>
                <a:cs typeface="Arial"/>
              </a:rPr>
              <a:t>awareness </a:t>
            </a:r>
            <a:r>
              <a:rPr sz="1100" dirty="0">
                <a:solidFill>
                  <a:schemeClr val="bg2">
                    <a:lumMod val="25000"/>
                  </a:schemeClr>
                </a:solidFill>
                <a:latin typeface="Myriad Pro" panose="020B0503030403020204" pitchFamily="34" charset="0"/>
                <a:cs typeface="Arial"/>
              </a:rPr>
              <a:t>and content</a:t>
            </a:r>
            <a:r>
              <a:rPr sz="1100" spc="-110"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management</a:t>
            </a:r>
          </a:p>
        </p:txBody>
      </p:sp>
      <p:sp>
        <p:nvSpPr>
          <p:cNvPr id="10" name="object 11">
            <a:extLst>
              <a:ext uri="{FF2B5EF4-FFF2-40B4-BE49-F238E27FC236}">
                <a16:creationId xmlns:a16="http://schemas.microsoft.com/office/drawing/2014/main" id="{AC139673-5D89-8E41-9AE4-BF60AFDE34F8}"/>
              </a:ext>
            </a:extLst>
          </p:cNvPr>
          <p:cNvSpPr txBox="1"/>
          <p:nvPr/>
        </p:nvSpPr>
        <p:spPr>
          <a:xfrm>
            <a:off x="5827267" y="4554166"/>
            <a:ext cx="5288280" cy="825226"/>
          </a:xfrm>
          <a:prstGeom prst="rect">
            <a:avLst/>
          </a:prstGeom>
        </p:spPr>
        <p:txBody>
          <a:bodyPr vert="horz" wrap="square" lIns="0" tIns="93345" rIns="0" bIns="0" rtlCol="0">
            <a:spAutoFit/>
          </a:bodyPr>
          <a:lstStyle/>
          <a:p>
            <a:pPr marL="12700">
              <a:lnSpc>
                <a:spcPct val="100000"/>
              </a:lnSpc>
              <a:spcBef>
                <a:spcPts val="790"/>
              </a:spcBef>
            </a:pPr>
            <a:r>
              <a:rPr sz="1600" b="1" spc="-5" dirty="0">
                <a:solidFill>
                  <a:srgbClr val="006EFF"/>
                </a:solidFill>
                <a:latin typeface="Myriad Pro" panose="020B0503030403020204" pitchFamily="34" charset="0"/>
                <a:cs typeface="Arial"/>
              </a:rPr>
              <a:t>Video Accounts</a:t>
            </a:r>
          </a:p>
          <a:p>
            <a:pPr marL="184785" indent="-172720">
              <a:lnSpc>
                <a:spcPct val="100000"/>
              </a:lnSpc>
              <a:spcBef>
                <a:spcPts val="590"/>
              </a:spcBef>
              <a:buChar char="•"/>
              <a:tabLst>
                <a:tab pos="185420" algn="l"/>
              </a:tabLst>
            </a:pPr>
            <a:r>
              <a:rPr sz="1200" spc="-5" dirty="0">
                <a:solidFill>
                  <a:schemeClr val="bg2">
                    <a:lumMod val="25000"/>
                  </a:schemeClr>
                </a:solidFill>
                <a:latin typeface="Myriad Pro" panose="020B0503030403020204" pitchFamily="34" charset="0"/>
                <a:cs typeface="Arial"/>
              </a:rPr>
              <a:t>Facilitate public sharing </a:t>
            </a:r>
            <a:r>
              <a:rPr sz="1200" dirty="0">
                <a:solidFill>
                  <a:schemeClr val="bg2">
                    <a:lumMod val="25000"/>
                  </a:schemeClr>
                </a:solidFill>
                <a:latin typeface="Myriad Pro" panose="020B0503030403020204" pitchFamily="34" charset="0"/>
                <a:cs typeface="Arial"/>
              </a:rPr>
              <a:t>of </a:t>
            </a:r>
            <a:r>
              <a:rPr sz="1200" spc="-5" dirty="0">
                <a:solidFill>
                  <a:schemeClr val="bg2">
                    <a:lumMod val="25000"/>
                  </a:schemeClr>
                </a:solidFill>
                <a:latin typeface="Myriad Pro" panose="020B0503030403020204" pitchFamily="34" charset="0"/>
                <a:cs typeface="Arial"/>
              </a:rPr>
              <a:t>video and </a:t>
            </a:r>
            <a:r>
              <a:rPr sz="1200" spc="-10" dirty="0">
                <a:solidFill>
                  <a:schemeClr val="bg2">
                    <a:lumMod val="25000"/>
                  </a:schemeClr>
                </a:solidFill>
                <a:latin typeface="Myriad Pro" panose="020B0503030403020204" pitchFamily="34" charset="0"/>
                <a:cs typeface="Arial"/>
              </a:rPr>
              <a:t>live </a:t>
            </a:r>
            <a:r>
              <a:rPr sz="1200" dirty="0">
                <a:solidFill>
                  <a:schemeClr val="bg2">
                    <a:lumMod val="25000"/>
                  </a:schemeClr>
                </a:solidFill>
                <a:latin typeface="Myriad Pro" panose="020B0503030403020204" pitchFamily="34" charset="0"/>
                <a:cs typeface="Arial"/>
              </a:rPr>
              <a:t>streaming</a:t>
            </a:r>
            <a:r>
              <a:rPr sz="1200" spc="-110" dirty="0">
                <a:solidFill>
                  <a:schemeClr val="bg2">
                    <a:lumMod val="25000"/>
                  </a:schemeClr>
                </a:solidFill>
                <a:latin typeface="Myriad Pro" panose="020B0503030403020204" pitchFamily="34" charset="0"/>
                <a:cs typeface="Arial"/>
              </a:rPr>
              <a:t> </a:t>
            </a:r>
            <a:r>
              <a:rPr sz="1200" dirty="0">
                <a:solidFill>
                  <a:schemeClr val="bg2">
                    <a:lumMod val="25000"/>
                  </a:schemeClr>
                </a:solidFill>
                <a:latin typeface="Myriad Pro" panose="020B0503030403020204" pitchFamily="34" charset="0"/>
                <a:cs typeface="Arial"/>
              </a:rPr>
              <a:t>content</a:t>
            </a:r>
          </a:p>
          <a:p>
            <a:pPr marL="184785" indent="-172720">
              <a:lnSpc>
                <a:spcPct val="100000"/>
              </a:lnSpc>
              <a:spcBef>
                <a:spcPts val="305"/>
              </a:spcBef>
              <a:buChar char="•"/>
              <a:tabLst>
                <a:tab pos="185420" algn="l"/>
              </a:tabLst>
            </a:pPr>
            <a:r>
              <a:rPr sz="1200" spc="-5" dirty="0">
                <a:solidFill>
                  <a:schemeClr val="bg2">
                    <a:lumMod val="25000"/>
                  </a:schemeClr>
                </a:solidFill>
                <a:latin typeface="Myriad Pro" panose="020B0503030403020204" pitchFamily="34" charset="0"/>
                <a:cs typeface="Arial"/>
              </a:rPr>
              <a:t>Help </a:t>
            </a:r>
            <a:r>
              <a:rPr sz="1200" dirty="0">
                <a:solidFill>
                  <a:schemeClr val="bg2">
                    <a:lumMod val="25000"/>
                  </a:schemeClr>
                </a:solidFill>
                <a:latin typeface="Myriad Pro" panose="020B0503030403020204" pitchFamily="34" charset="0"/>
                <a:cs typeface="Arial"/>
              </a:rPr>
              <a:t>content creators </a:t>
            </a:r>
            <a:r>
              <a:rPr sz="1200" spc="-5" dirty="0">
                <a:solidFill>
                  <a:schemeClr val="bg2">
                    <a:lumMod val="25000"/>
                  </a:schemeClr>
                </a:solidFill>
                <a:latin typeface="Myriad Pro" panose="020B0503030403020204" pitchFamily="34" charset="0"/>
                <a:cs typeface="Arial"/>
              </a:rPr>
              <a:t>and brands acquire and manage customers</a:t>
            </a:r>
            <a:r>
              <a:rPr sz="1200" spc="-90" dirty="0">
                <a:solidFill>
                  <a:schemeClr val="bg2">
                    <a:lumMod val="25000"/>
                  </a:schemeClr>
                </a:solidFill>
                <a:latin typeface="Myriad Pro" panose="020B0503030403020204" pitchFamily="34" charset="0"/>
                <a:cs typeface="Arial"/>
              </a:rPr>
              <a:t> </a:t>
            </a:r>
            <a:r>
              <a:rPr sz="1200" spc="-5" dirty="0">
                <a:solidFill>
                  <a:schemeClr val="bg2">
                    <a:lumMod val="25000"/>
                  </a:schemeClr>
                </a:solidFill>
                <a:latin typeface="Myriad Pro" panose="020B0503030403020204" pitchFamily="34" charset="0"/>
                <a:cs typeface="Arial"/>
              </a:rPr>
              <a:t>efficiently</a:t>
            </a:r>
            <a:endParaRPr sz="1200" dirty="0">
              <a:solidFill>
                <a:schemeClr val="bg2">
                  <a:lumMod val="25000"/>
                </a:schemeClr>
              </a:solidFill>
              <a:latin typeface="Myriad Pro" panose="020B0503030403020204" pitchFamily="34" charset="0"/>
              <a:cs typeface="Arial"/>
            </a:endParaRPr>
          </a:p>
        </p:txBody>
      </p:sp>
      <p:sp>
        <p:nvSpPr>
          <p:cNvPr id="11" name="object 13">
            <a:extLst>
              <a:ext uri="{FF2B5EF4-FFF2-40B4-BE49-F238E27FC236}">
                <a16:creationId xmlns:a16="http://schemas.microsoft.com/office/drawing/2014/main" id="{0A3935E2-6089-0D4B-A946-01FB57612AD2}"/>
              </a:ext>
            </a:extLst>
          </p:cNvPr>
          <p:cNvSpPr txBox="1"/>
          <p:nvPr/>
        </p:nvSpPr>
        <p:spPr>
          <a:xfrm>
            <a:off x="4600194" y="4239514"/>
            <a:ext cx="648335" cy="166071"/>
          </a:xfrm>
          <a:prstGeom prst="rect">
            <a:avLst/>
          </a:prstGeom>
        </p:spPr>
        <p:txBody>
          <a:bodyPr vert="horz" wrap="square" lIns="0" tIns="12065" rIns="0" bIns="0" rtlCol="0">
            <a:spAutoFit/>
          </a:bodyPr>
          <a:lstStyle/>
          <a:p>
            <a:pPr marL="12700" algn="ctr">
              <a:lnSpc>
                <a:spcPct val="100000"/>
              </a:lnSpc>
              <a:spcBef>
                <a:spcPts val="95"/>
              </a:spcBef>
            </a:pPr>
            <a:r>
              <a:rPr lang="en" sz="1000" spc="-5" dirty="0" err="1">
                <a:solidFill>
                  <a:schemeClr val="bg2">
                    <a:lumMod val="25000"/>
                  </a:schemeClr>
                </a:solidFill>
                <a:latin typeface="Myriad Pro" panose="020B0503030403020204" pitchFamily="34" charset="0"/>
                <a:cs typeface="Arial"/>
              </a:rPr>
              <a:t>Wechat</a:t>
            </a:r>
            <a:r>
              <a:rPr sz="1000" spc="-140"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Pay</a:t>
            </a:r>
            <a:endParaRPr sz="1000" dirty="0">
              <a:solidFill>
                <a:schemeClr val="bg2">
                  <a:lumMod val="25000"/>
                </a:schemeClr>
              </a:solidFill>
              <a:latin typeface="Myriad Pro" panose="020B0503030403020204" pitchFamily="34" charset="0"/>
              <a:cs typeface="Arial"/>
            </a:endParaRPr>
          </a:p>
        </p:txBody>
      </p:sp>
      <p:sp>
        <p:nvSpPr>
          <p:cNvPr id="12" name="object 14">
            <a:extLst>
              <a:ext uri="{FF2B5EF4-FFF2-40B4-BE49-F238E27FC236}">
                <a16:creationId xmlns:a16="http://schemas.microsoft.com/office/drawing/2014/main" id="{85701CA1-CA63-9347-AC5A-F5406F49600C}"/>
              </a:ext>
            </a:extLst>
          </p:cNvPr>
          <p:cNvSpPr txBox="1"/>
          <p:nvPr/>
        </p:nvSpPr>
        <p:spPr>
          <a:xfrm>
            <a:off x="3746372" y="1337259"/>
            <a:ext cx="898525" cy="166071"/>
          </a:xfrm>
          <a:prstGeom prst="rect">
            <a:avLst/>
          </a:prstGeom>
        </p:spPr>
        <p:txBody>
          <a:bodyPr vert="horz" wrap="square" lIns="0" tIns="12065" rIns="0" bIns="0" rtlCol="0">
            <a:spAutoFit/>
          </a:bodyPr>
          <a:lstStyle/>
          <a:p>
            <a:pPr marL="12700" algn="ctr">
              <a:lnSpc>
                <a:spcPct val="100000"/>
              </a:lnSpc>
              <a:spcBef>
                <a:spcPts val="95"/>
              </a:spcBef>
            </a:pPr>
            <a:r>
              <a:rPr sz="1000" spc="-10" dirty="0">
                <a:solidFill>
                  <a:schemeClr val="bg2">
                    <a:lumMod val="25000"/>
                  </a:schemeClr>
                </a:solidFill>
                <a:latin typeface="Myriad Pro" panose="020B0503030403020204" pitchFamily="34" charset="0"/>
                <a:cs typeface="Arial"/>
              </a:rPr>
              <a:t>Video</a:t>
            </a:r>
            <a:r>
              <a:rPr sz="1000" spc="-65" dirty="0">
                <a:solidFill>
                  <a:schemeClr val="bg2">
                    <a:lumMod val="25000"/>
                  </a:schemeClr>
                </a:solidFill>
                <a:latin typeface="Myriad Pro" panose="020B0503030403020204" pitchFamily="34" charset="0"/>
                <a:cs typeface="Arial"/>
              </a:rPr>
              <a:t> </a:t>
            </a:r>
            <a:r>
              <a:rPr sz="1000" spc="-10" dirty="0">
                <a:solidFill>
                  <a:schemeClr val="bg2">
                    <a:lumMod val="25000"/>
                  </a:schemeClr>
                </a:solidFill>
                <a:latin typeface="Myriad Pro" panose="020B0503030403020204" pitchFamily="34" charset="0"/>
                <a:cs typeface="Arial"/>
              </a:rPr>
              <a:t>Accounts</a:t>
            </a:r>
            <a:endParaRPr sz="1000">
              <a:solidFill>
                <a:schemeClr val="bg2">
                  <a:lumMod val="25000"/>
                </a:schemeClr>
              </a:solidFill>
              <a:latin typeface="Myriad Pro" panose="020B0503030403020204" pitchFamily="34" charset="0"/>
              <a:cs typeface="Arial"/>
            </a:endParaRPr>
          </a:p>
        </p:txBody>
      </p:sp>
      <p:sp>
        <p:nvSpPr>
          <p:cNvPr id="13" name="object 18">
            <a:extLst>
              <a:ext uri="{FF2B5EF4-FFF2-40B4-BE49-F238E27FC236}">
                <a16:creationId xmlns:a16="http://schemas.microsoft.com/office/drawing/2014/main" id="{D54BE455-E15E-C144-8640-394E4F53476C}"/>
              </a:ext>
            </a:extLst>
          </p:cNvPr>
          <p:cNvSpPr/>
          <p:nvPr/>
        </p:nvSpPr>
        <p:spPr>
          <a:xfrm>
            <a:off x="4497323" y="3364991"/>
            <a:ext cx="802005" cy="772795"/>
          </a:xfrm>
          <a:custGeom>
            <a:avLst/>
            <a:gdLst/>
            <a:ahLst/>
            <a:cxnLst/>
            <a:rect l="l" t="t" r="r" b="b"/>
            <a:pathLst>
              <a:path w="802004" h="772795">
                <a:moveTo>
                  <a:pt x="26415" y="334137"/>
                </a:moveTo>
                <a:lnTo>
                  <a:pt x="0" y="350012"/>
                </a:lnTo>
                <a:lnTo>
                  <a:pt x="5334" y="357886"/>
                </a:lnTo>
                <a:lnTo>
                  <a:pt x="30352" y="339471"/>
                </a:lnTo>
                <a:lnTo>
                  <a:pt x="26415" y="334137"/>
                </a:lnTo>
                <a:close/>
              </a:path>
              <a:path w="802004" h="772795">
                <a:moveTo>
                  <a:pt x="5334" y="397510"/>
                </a:moveTo>
                <a:lnTo>
                  <a:pt x="0" y="405511"/>
                </a:lnTo>
                <a:lnTo>
                  <a:pt x="26415" y="423926"/>
                </a:lnTo>
                <a:lnTo>
                  <a:pt x="30352" y="416052"/>
                </a:lnTo>
                <a:lnTo>
                  <a:pt x="5334" y="397510"/>
                </a:lnTo>
                <a:close/>
              </a:path>
              <a:path w="802004" h="772795">
                <a:moveTo>
                  <a:pt x="56768" y="281305"/>
                </a:moveTo>
                <a:lnTo>
                  <a:pt x="48895" y="281305"/>
                </a:lnTo>
                <a:lnTo>
                  <a:pt x="40893" y="310388"/>
                </a:lnTo>
                <a:lnTo>
                  <a:pt x="48895" y="313055"/>
                </a:lnTo>
                <a:lnTo>
                  <a:pt x="56768" y="281305"/>
                </a:lnTo>
                <a:close/>
              </a:path>
              <a:path w="802004" h="772795">
                <a:moveTo>
                  <a:pt x="46227" y="445135"/>
                </a:moveTo>
                <a:lnTo>
                  <a:pt x="38353" y="447802"/>
                </a:lnTo>
                <a:lnTo>
                  <a:pt x="46227" y="479425"/>
                </a:lnTo>
                <a:lnTo>
                  <a:pt x="54101" y="476758"/>
                </a:lnTo>
                <a:lnTo>
                  <a:pt x="46227" y="445135"/>
                </a:lnTo>
                <a:close/>
              </a:path>
              <a:path w="802004" h="772795">
                <a:moveTo>
                  <a:pt x="72643" y="220599"/>
                </a:moveTo>
                <a:lnTo>
                  <a:pt x="59436" y="249682"/>
                </a:lnTo>
                <a:lnTo>
                  <a:pt x="67310" y="252222"/>
                </a:lnTo>
                <a:lnTo>
                  <a:pt x="80517" y="223266"/>
                </a:lnTo>
                <a:lnTo>
                  <a:pt x="72643" y="220599"/>
                </a:lnTo>
                <a:close/>
              </a:path>
              <a:path w="802004" h="772795">
                <a:moveTo>
                  <a:pt x="62102" y="505841"/>
                </a:moveTo>
                <a:lnTo>
                  <a:pt x="54101" y="508508"/>
                </a:lnTo>
                <a:lnTo>
                  <a:pt x="64770" y="540258"/>
                </a:lnTo>
                <a:lnTo>
                  <a:pt x="72643" y="534924"/>
                </a:lnTo>
                <a:lnTo>
                  <a:pt x="62102" y="505841"/>
                </a:lnTo>
                <a:close/>
              </a:path>
              <a:path w="802004" h="772795">
                <a:moveTo>
                  <a:pt x="104266" y="163830"/>
                </a:moveTo>
                <a:lnTo>
                  <a:pt x="88518" y="191516"/>
                </a:lnTo>
                <a:lnTo>
                  <a:pt x="93725" y="196850"/>
                </a:lnTo>
                <a:lnTo>
                  <a:pt x="112267" y="169037"/>
                </a:lnTo>
                <a:lnTo>
                  <a:pt x="104266" y="163830"/>
                </a:lnTo>
                <a:close/>
              </a:path>
              <a:path w="802004" h="772795">
                <a:moveTo>
                  <a:pt x="85851" y="564007"/>
                </a:moveTo>
                <a:lnTo>
                  <a:pt x="80517" y="569214"/>
                </a:lnTo>
                <a:lnTo>
                  <a:pt x="96392" y="595630"/>
                </a:lnTo>
                <a:lnTo>
                  <a:pt x="101726" y="593090"/>
                </a:lnTo>
                <a:lnTo>
                  <a:pt x="85851" y="564007"/>
                </a:lnTo>
                <a:close/>
              </a:path>
              <a:path w="802004" h="772795">
                <a:moveTo>
                  <a:pt x="146558" y="113537"/>
                </a:moveTo>
                <a:lnTo>
                  <a:pt x="125475" y="137413"/>
                </a:lnTo>
                <a:lnTo>
                  <a:pt x="130683" y="142621"/>
                </a:lnTo>
                <a:lnTo>
                  <a:pt x="151891" y="118872"/>
                </a:lnTo>
                <a:lnTo>
                  <a:pt x="146558" y="113537"/>
                </a:lnTo>
                <a:close/>
              </a:path>
              <a:path w="802004" h="772795">
                <a:moveTo>
                  <a:pt x="120141" y="616839"/>
                </a:moveTo>
                <a:lnTo>
                  <a:pt x="114935" y="622046"/>
                </a:lnTo>
                <a:lnTo>
                  <a:pt x="136016" y="645922"/>
                </a:lnTo>
                <a:lnTo>
                  <a:pt x="141350" y="640588"/>
                </a:lnTo>
                <a:lnTo>
                  <a:pt x="120141" y="616839"/>
                </a:lnTo>
                <a:close/>
              </a:path>
              <a:path w="802004" h="772795">
                <a:moveTo>
                  <a:pt x="196723" y="71374"/>
                </a:moveTo>
                <a:lnTo>
                  <a:pt x="170306" y="92456"/>
                </a:lnTo>
                <a:lnTo>
                  <a:pt x="175640" y="97790"/>
                </a:lnTo>
                <a:lnTo>
                  <a:pt x="199389" y="79248"/>
                </a:lnTo>
                <a:lnTo>
                  <a:pt x="196723" y="71374"/>
                </a:lnTo>
                <a:close/>
              </a:path>
              <a:path w="802004" h="772795">
                <a:moveTo>
                  <a:pt x="162433" y="664337"/>
                </a:moveTo>
                <a:lnTo>
                  <a:pt x="157099" y="669671"/>
                </a:lnTo>
                <a:lnTo>
                  <a:pt x="180975" y="690753"/>
                </a:lnTo>
                <a:lnTo>
                  <a:pt x="186181" y="685546"/>
                </a:lnTo>
                <a:lnTo>
                  <a:pt x="162433" y="664337"/>
                </a:lnTo>
                <a:close/>
              </a:path>
              <a:path w="802004" h="772795">
                <a:moveTo>
                  <a:pt x="252222" y="39624"/>
                </a:moveTo>
                <a:lnTo>
                  <a:pt x="223138" y="55499"/>
                </a:lnTo>
                <a:lnTo>
                  <a:pt x="225805" y="60706"/>
                </a:lnTo>
                <a:lnTo>
                  <a:pt x="254888" y="47498"/>
                </a:lnTo>
                <a:lnTo>
                  <a:pt x="252222" y="39624"/>
                </a:lnTo>
                <a:close/>
              </a:path>
              <a:path w="802004" h="772795">
                <a:moveTo>
                  <a:pt x="212598" y="703961"/>
                </a:moveTo>
                <a:lnTo>
                  <a:pt x="207390" y="709295"/>
                </a:lnTo>
                <a:lnTo>
                  <a:pt x="236347" y="725170"/>
                </a:lnTo>
                <a:lnTo>
                  <a:pt x="239013" y="719836"/>
                </a:lnTo>
                <a:lnTo>
                  <a:pt x="212598" y="703961"/>
                </a:lnTo>
                <a:close/>
              </a:path>
              <a:path w="802004" h="772795">
                <a:moveTo>
                  <a:pt x="310388" y="15875"/>
                </a:moveTo>
                <a:lnTo>
                  <a:pt x="281304" y="26416"/>
                </a:lnTo>
                <a:lnTo>
                  <a:pt x="283972" y="34290"/>
                </a:lnTo>
                <a:lnTo>
                  <a:pt x="312927" y="23749"/>
                </a:lnTo>
                <a:lnTo>
                  <a:pt x="310388" y="15875"/>
                </a:lnTo>
                <a:close/>
              </a:path>
              <a:path w="802004" h="772795">
                <a:moveTo>
                  <a:pt x="268097" y="733044"/>
                </a:moveTo>
                <a:lnTo>
                  <a:pt x="265429" y="740918"/>
                </a:lnTo>
                <a:lnTo>
                  <a:pt x="294513" y="751586"/>
                </a:lnTo>
                <a:lnTo>
                  <a:pt x="297179" y="743585"/>
                </a:lnTo>
                <a:lnTo>
                  <a:pt x="268097" y="733044"/>
                </a:lnTo>
                <a:close/>
              </a:path>
              <a:path w="802004" h="772795">
                <a:moveTo>
                  <a:pt x="372363" y="2667"/>
                </a:moveTo>
                <a:lnTo>
                  <a:pt x="340740" y="7874"/>
                </a:lnTo>
                <a:lnTo>
                  <a:pt x="343408" y="15875"/>
                </a:lnTo>
                <a:lnTo>
                  <a:pt x="375030" y="10541"/>
                </a:lnTo>
                <a:lnTo>
                  <a:pt x="372363" y="2667"/>
                </a:lnTo>
                <a:close/>
              </a:path>
              <a:path w="802004" h="772795">
                <a:moveTo>
                  <a:pt x="326136" y="754126"/>
                </a:moveTo>
                <a:lnTo>
                  <a:pt x="326136" y="762127"/>
                </a:lnTo>
                <a:lnTo>
                  <a:pt x="356615" y="767334"/>
                </a:lnTo>
                <a:lnTo>
                  <a:pt x="356615" y="759460"/>
                </a:lnTo>
                <a:lnTo>
                  <a:pt x="326136" y="754126"/>
                </a:lnTo>
                <a:close/>
              </a:path>
              <a:path w="802004" h="772795">
                <a:moveTo>
                  <a:pt x="427863" y="0"/>
                </a:moveTo>
                <a:lnTo>
                  <a:pt x="404113" y="0"/>
                </a:lnTo>
                <a:lnTo>
                  <a:pt x="404113" y="7874"/>
                </a:lnTo>
                <a:lnTo>
                  <a:pt x="427863" y="7874"/>
                </a:lnTo>
                <a:lnTo>
                  <a:pt x="435863" y="10541"/>
                </a:lnTo>
                <a:lnTo>
                  <a:pt x="438403" y="2667"/>
                </a:lnTo>
                <a:lnTo>
                  <a:pt x="427863" y="0"/>
                </a:lnTo>
                <a:close/>
              </a:path>
              <a:path w="802004" h="772795">
                <a:moveTo>
                  <a:pt x="419988" y="764794"/>
                </a:moveTo>
                <a:lnTo>
                  <a:pt x="388238" y="764794"/>
                </a:lnTo>
                <a:lnTo>
                  <a:pt x="388238" y="772668"/>
                </a:lnTo>
                <a:lnTo>
                  <a:pt x="419988" y="772668"/>
                </a:lnTo>
                <a:lnTo>
                  <a:pt x="419988" y="764794"/>
                </a:lnTo>
                <a:close/>
              </a:path>
              <a:path w="802004" h="772795">
                <a:moveTo>
                  <a:pt x="470153" y="5334"/>
                </a:moveTo>
                <a:lnTo>
                  <a:pt x="467487" y="13208"/>
                </a:lnTo>
                <a:lnTo>
                  <a:pt x="499237" y="18542"/>
                </a:lnTo>
                <a:lnTo>
                  <a:pt x="501776" y="10541"/>
                </a:lnTo>
                <a:lnTo>
                  <a:pt x="470153" y="5334"/>
                </a:lnTo>
                <a:close/>
              </a:path>
              <a:path w="802004" h="772795">
                <a:moveTo>
                  <a:pt x="483362" y="759460"/>
                </a:moveTo>
                <a:lnTo>
                  <a:pt x="451612" y="764794"/>
                </a:lnTo>
                <a:lnTo>
                  <a:pt x="451612" y="772668"/>
                </a:lnTo>
                <a:lnTo>
                  <a:pt x="483362" y="767334"/>
                </a:lnTo>
                <a:lnTo>
                  <a:pt x="483362" y="759460"/>
                </a:lnTo>
                <a:close/>
              </a:path>
              <a:path w="802004" h="772795">
                <a:moveTo>
                  <a:pt x="530860" y="18542"/>
                </a:moveTo>
                <a:lnTo>
                  <a:pt x="530860" y="26416"/>
                </a:lnTo>
                <a:lnTo>
                  <a:pt x="559942" y="36957"/>
                </a:lnTo>
                <a:lnTo>
                  <a:pt x="562610" y="29083"/>
                </a:lnTo>
                <a:lnTo>
                  <a:pt x="530860" y="18542"/>
                </a:lnTo>
                <a:close/>
              </a:path>
              <a:path w="802004" h="772795">
                <a:moveTo>
                  <a:pt x="544067" y="743585"/>
                </a:moveTo>
                <a:lnTo>
                  <a:pt x="512445" y="754126"/>
                </a:lnTo>
                <a:lnTo>
                  <a:pt x="514985" y="759460"/>
                </a:lnTo>
                <a:lnTo>
                  <a:pt x="546735" y="751586"/>
                </a:lnTo>
                <a:lnTo>
                  <a:pt x="544067" y="743585"/>
                </a:lnTo>
                <a:close/>
              </a:path>
              <a:path w="802004" h="772795">
                <a:moveTo>
                  <a:pt x="591692" y="42291"/>
                </a:moveTo>
                <a:lnTo>
                  <a:pt x="589026" y="50165"/>
                </a:lnTo>
                <a:lnTo>
                  <a:pt x="615441" y="63373"/>
                </a:lnTo>
                <a:lnTo>
                  <a:pt x="620649" y="58166"/>
                </a:lnTo>
                <a:lnTo>
                  <a:pt x="591692" y="42291"/>
                </a:lnTo>
                <a:close/>
              </a:path>
              <a:path w="802004" h="772795">
                <a:moveTo>
                  <a:pt x="602234" y="717169"/>
                </a:moveTo>
                <a:lnTo>
                  <a:pt x="573151" y="733044"/>
                </a:lnTo>
                <a:lnTo>
                  <a:pt x="575817" y="738378"/>
                </a:lnTo>
                <a:lnTo>
                  <a:pt x="604901" y="725170"/>
                </a:lnTo>
                <a:lnTo>
                  <a:pt x="602234" y="717169"/>
                </a:lnTo>
                <a:close/>
              </a:path>
              <a:path w="802004" h="772795">
                <a:moveTo>
                  <a:pt x="647064" y="76581"/>
                </a:moveTo>
                <a:lnTo>
                  <a:pt x="641858" y="81915"/>
                </a:lnTo>
                <a:lnTo>
                  <a:pt x="664337" y="100330"/>
                </a:lnTo>
                <a:lnTo>
                  <a:pt x="669543" y="95123"/>
                </a:lnTo>
                <a:lnTo>
                  <a:pt x="647064" y="76581"/>
                </a:lnTo>
                <a:close/>
              </a:path>
              <a:path w="802004" h="772795">
                <a:moveTo>
                  <a:pt x="651128" y="682879"/>
                </a:moveTo>
                <a:lnTo>
                  <a:pt x="628650" y="701294"/>
                </a:lnTo>
                <a:lnTo>
                  <a:pt x="631316" y="709295"/>
                </a:lnTo>
                <a:lnTo>
                  <a:pt x="656336" y="688086"/>
                </a:lnTo>
                <a:lnTo>
                  <a:pt x="651128" y="682879"/>
                </a:lnTo>
                <a:close/>
              </a:path>
              <a:path w="802004" h="772795">
                <a:moveTo>
                  <a:pt x="693292" y="118872"/>
                </a:moveTo>
                <a:lnTo>
                  <a:pt x="688086" y="124206"/>
                </a:lnTo>
                <a:lnTo>
                  <a:pt x="709167" y="147955"/>
                </a:lnTo>
                <a:lnTo>
                  <a:pt x="714501" y="142621"/>
                </a:lnTo>
                <a:lnTo>
                  <a:pt x="693292" y="118872"/>
                </a:lnTo>
                <a:close/>
              </a:path>
              <a:path w="802004" h="772795">
                <a:moveTo>
                  <a:pt x="698626" y="640588"/>
                </a:moveTo>
                <a:lnTo>
                  <a:pt x="674877" y="661670"/>
                </a:lnTo>
                <a:lnTo>
                  <a:pt x="680085" y="669671"/>
                </a:lnTo>
                <a:lnTo>
                  <a:pt x="703834" y="645922"/>
                </a:lnTo>
                <a:lnTo>
                  <a:pt x="698626" y="640588"/>
                </a:lnTo>
                <a:close/>
              </a:path>
              <a:path w="802004" h="772795">
                <a:moveTo>
                  <a:pt x="735584" y="166370"/>
                </a:moveTo>
                <a:lnTo>
                  <a:pt x="727710" y="171704"/>
                </a:lnTo>
                <a:lnTo>
                  <a:pt x="746125" y="199390"/>
                </a:lnTo>
                <a:lnTo>
                  <a:pt x="751459" y="196850"/>
                </a:lnTo>
                <a:lnTo>
                  <a:pt x="735584" y="166370"/>
                </a:lnTo>
                <a:close/>
              </a:path>
              <a:path w="802004" h="772795">
                <a:moveTo>
                  <a:pt x="735584" y="590423"/>
                </a:moveTo>
                <a:lnTo>
                  <a:pt x="717041" y="616839"/>
                </a:lnTo>
                <a:lnTo>
                  <a:pt x="725042" y="619506"/>
                </a:lnTo>
                <a:lnTo>
                  <a:pt x="743458" y="593090"/>
                </a:lnTo>
                <a:lnTo>
                  <a:pt x="735584" y="590423"/>
                </a:lnTo>
                <a:close/>
              </a:path>
              <a:path w="802004" h="772795">
                <a:moveTo>
                  <a:pt x="767334" y="225806"/>
                </a:moveTo>
                <a:lnTo>
                  <a:pt x="759333" y="228473"/>
                </a:lnTo>
                <a:lnTo>
                  <a:pt x="772540" y="257556"/>
                </a:lnTo>
                <a:lnTo>
                  <a:pt x="777875" y="254889"/>
                </a:lnTo>
                <a:lnTo>
                  <a:pt x="767334" y="225806"/>
                </a:lnTo>
                <a:close/>
              </a:path>
              <a:path w="802004" h="772795">
                <a:moveTo>
                  <a:pt x="764666" y="534924"/>
                </a:moveTo>
                <a:lnTo>
                  <a:pt x="751459" y="561340"/>
                </a:lnTo>
                <a:lnTo>
                  <a:pt x="759333" y="566674"/>
                </a:lnTo>
                <a:lnTo>
                  <a:pt x="772540" y="537591"/>
                </a:lnTo>
                <a:lnTo>
                  <a:pt x="764666" y="534924"/>
                </a:lnTo>
                <a:close/>
              </a:path>
              <a:path w="802004" h="772795">
                <a:moveTo>
                  <a:pt x="788415" y="283972"/>
                </a:moveTo>
                <a:lnTo>
                  <a:pt x="780541" y="286639"/>
                </a:lnTo>
                <a:lnTo>
                  <a:pt x="788415" y="318262"/>
                </a:lnTo>
                <a:lnTo>
                  <a:pt x="796289" y="315722"/>
                </a:lnTo>
                <a:lnTo>
                  <a:pt x="788415" y="283972"/>
                </a:lnTo>
                <a:close/>
              </a:path>
              <a:path w="802004" h="772795">
                <a:moveTo>
                  <a:pt x="785749" y="474218"/>
                </a:moveTo>
                <a:lnTo>
                  <a:pt x="775208" y="505841"/>
                </a:lnTo>
                <a:lnTo>
                  <a:pt x="783081" y="505841"/>
                </a:lnTo>
                <a:lnTo>
                  <a:pt x="793750" y="476758"/>
                </a:lnTo>
                <a:lnTo>
                  <a:pt x="785749" y="474218"/>
                </a:lnTo>
                <a:close/>
              </a:path>
              <a:path w="802004" h="772795">
                <a:moveTo>
                  <a:pt x="801624" y="347345"/>
                </a:moveTo>
                <a:lnTo>
                  <a:pt x="793750" y="350012"/>
                </a:lnTo>
                <a:lnTo>
                  <a:pt x="793750" y="379095"/>
                </a:lnTo>
                <a:lnTo>
                  <a:pt x="801624" y="379095"/>
                </a:lnTo>
                <a:lnTo>
                  <a:pt x="801624" y="347345"/>
                </a:lnTo>
                <a:close/>
              </a:path>
              <a:path w="802004" h="772795">
                <a:moveTo>
                  <a:pt x="793750" y="410718"/>
                </a:moveTo>
                <a:lnTo>
                  <a:pt x="791083" y="442468"/>
                </a:lnTo>
                <a:lnTo>
                  <a:pt x="798956" y="445135"/>
                </a:lnTo>
                <a:lnTo>
                  <a:pt x="801624" y="413385"/>
                </a:lnTo>
                <a:lnTo>
                  <a:pt x="793750" y="410718"/>
                </a:lnTo>
                <a:close/>
              </a:path>
            </a:pathLst>
          </a:custGeom>
          <a:solidFill>
            <a:srgbClr val="44536A"/>
          </a:solidFill>
          <a:ln>
            <a:solidFill>
              <a:srgbClr val="0ACF68"/>
            </a:solidFill>
          </a:ln>
        </p:spPr>
        <p:txBody>
          <a:bodyPr wrap="square" lIns="0" tIns="0" rIns="0" bIns="0" rtlCol="0"/>
          <a:lstStyle/>
          <a:p>
            <a:endParaRPr>
              <a:latin typeface="Myriad Pro" panose="020B0503030403020204" pitchFamily="34" charset="0"/>
            </a:endParaRPr>
          </a:p>
        </p:txBody>
      </p:sp>
      <p:sp>
        <p:nvSpPr>
          <p:cNvPr id="14" name="object 19">
            <a:extLst>
              <a:ext uri="{FF2B5EF4-FFF2-40B4-BE49-F238E27FC236}">
                <a16:creationId xmlns:a16="http://schemas.microsoft.com/office/drawing/2014/main" id="{5B50A6F6-1269-314C-8340-A404F75AF748}"/>
              </a:ext>
            </a:extLst>
          </p:cNvPr>
          <p:cNvSpPr/>
          <p:nvPr/>
        </p:nvSpPr>
        <p:spPr>
          <a:xfrm>
            <a:off x="4728971" y="3564635"/>
            <a:ext cx="402336" cy="367283"/>
          </a:xfrm>
          <a:prstGeom prst="rect">
            <a:avLst/>
          </a:prstGeom>
          <a:blipFill>
            <a:blip r:embed="rId3" cstate="print"/>
            <a:stretch>
              <a:fillRect/>
            </a:stretch>
          </a:blipFill>
        </p:spPr>
        <p:txBody>
          <a:bodyPr wrap="square" lIns="0" tIns="0" rIns="0" bIns="0" rtlCol="0"/>
          <a:lstStyle/>
          <a:p>
            <a:endParaRPr>
              <a:latin typeface="Myriad Pro" panose="020B0503030403020204" pitchFamily="34" charset="0"/>
            </a:endParaRPr>
          </a:p>
        </p:txBody>
      </p:sp>
      <p:sp>
        <p:nvSpPr>
          <p:cNvPr id="15" name="object 23">
            <a:extLst>
              <a:ext uri="{FF2B5EF4-FFF2-40B4-BE49-F238E27FC236}">
                <a16:creationId xmlns:a16="http://schemas.microsoft.com/office/drawing/2014/main" id="{D98EF5E6-1D71-2640-A55B-E7C7DD1DEE69}"/>
              </a:ext>
            </a:extLst>
          </p:cNvPr>
          <p:cNvSpPr/>
          <p:nvPr/>
        </p:nvSpPr>
        <p:spPr>
          <a:xfrm>
            <a:off x="841082" y="3401821"/>
            <a:ext cx="784860" cy="755015"/>
          </a:xfrm>
          <a:custGeom>
            <a:avLst/>
            <a:gdLst/>
            <a:ahLst/>
            <a:cxnLst/>
            <a:rect l="l" t="t" r="r" b="b"/>
            <a:pathLst>
              <a:path w="784860" h="755014">
                <a:moveTo>
                  <a:pt x="781342" y="375538"/>
                </a:moveTo>
                <a:lnTo>
                  <a:pt x="756450" y="394334"/>
                </a:lnTo>
                <a:lnTo>
                  <a:pt x="762292" y="398779"/>
                </a:lnTo>
                <a:lnTo>
                  <a:pt x="784644" y="380238"/>
                </a:lnTo>
                <a:lnTo>
                  <a:pt x="781342" y="375538"/>
                </a:lnTo>
                <a:close/>
              </a:path>
              <a:path w="784860" h="755014">
                <a:moveTo>
                  <a:pt x="755180" y="313816"/>
                </a:moveTo>
                <a:lnTo>
                  <a:pt x="752005" y="319404"/>
                </a:lnTo>
                <a:lnTo>
                  <a:pt x="778548" y="334263"/>
                </a:lnTo>
                <a:lnTo>
                  <a:pt x="780453" y="328802"/>
                </a:lnTo>
                <a:lnTo>
                  <a:pt x="755180" y="313816"/>
                </a:lnTo>
                <a:close/>
              </a:path>
              <a:path w="784860" h="755014">
                <a:moveTo>
                  <a:pt x="749592" y="421258"/>
                </a:moveTo>
                <a:lnTo>
                  <a:pt x="741845" y="422275"/>
                </a:lnTo>
                <a:lnTo>
                  <a:pt x="735368" y="451738"/>
                </a:lnTo>
                <a:lnTo>
                  <a:pt x="743369" y="453389"/>
                </a:lnTo>
                <a:lnTo>
                  <a:pt x="749592" y="421258"/>
                </a:lnTo>
                <a:close/>
              </a:path>
              <a:path w="784860" h="755014">
                <a:moveTo>
                  <a:pt x="731177" y="259714"/>
                </a:moveTo>
                <a:lnTo>
                  <a:pt x="723811" y="263270"/>
                </a:lnTo>
                <a:lnTo>
                  <a:pt x="732955" y="293242"/>
                </a:lnTo>
                <a:lnTo>
                  <a:pt x="740321" y="289686"/>
                </a:lnTo>
                <a:lnTo>
                  <a:pt x="731177" y="259714"/>
                </a:lnTo>
                <a:close/>
              </a:path>
              <a:path w="784860" h="755014">
                <a:moveTo>
                  <a:pt x="728764" y="481329"/>
                </a:moveTo>
                <a:lnTo>
                  <a:pt x="719620" y="511175"/>
                </a:lnTo>
                <a:lnTo>
                  <a:pt x="725081" y="512952"/>
                </a:lnTo>
                <a:lnTo>
                  <a:pt x="736765" y="482853"/>
                </a:lnTo>
                <a:lnTo>
                  <a:pt x="728764" y="481329"/>
                </a:lnTo>
                <a:close/>
              </a:path>
              <a:path w="784860" h="755014">
                <a:moveTo>
                  <a:pt x="708063" y="202818"/>
                </a:moveTo>
                <a:lnTo>
                  <a:pt x="700824" y="206375"/>
                </a:lnTo>
                <a:lnTo>
                  <a:pt x="714667" y="233171"/>
                </a:lnTo>
                <a:lnTo>
                  <a:pt x="722033" y="229615"/>
                </a:lnTo>
                <a:lnTo>
                  <a:pt x="708063" y="202818"/>
                </a:lnTo>
                <a:close/>
              </a:path>
              <a:path w="784860" h="755014">
                <a:moveTo>
                  <a:pt x="705015" y="539114"/>
                </a:moveTo>
                <a:lnTo>
                  <a:pt x="690410" y="567054"/>
                </a:lnTo>
                <a:lnTo>
                  <a:pt x="698792" y="571119"/>
                </a:lnTo>
                <a:lnTo>
                  <a:pt x="713397" y="543178"/>
                </a:lnTo>
                <a:lnTo>
                  <a:pt x="705015" y="539114"/>
                </a:lnTo>
                <a:close/>
              </a:path>
              <a:path w="784860" h="755014">
                <a:moveTo>
                  <a:pt x="672503" y="148843"/>
                </a:moveTo>
                <a:lnTo>
                  <a:pt x="667677" y="152018"/>
                </a:lnTo>
                <a:lnTo>
                  <a:pt x="684187" y="178562"/>
                </a:lnTo>
                <a:lnTo>
                  <a:pt x="691426" y="175005"/>
                </a:lnTo>
                <a:lnTo>
                  <a:pt x="672503" y="148843"/>
                </a:lnTo>
                <a:close/>
              </a:path>
              <a:path w="784860" h="755014">
                <a:moveTo>
                  <a:pt x="675551" y="592327"/>
                </a:moveTo>
                <a:lnTo>
                  <a:pt x="655104" y="615822"/>
                </a:lnTo>
                <a:lnTo>
                  <a:pt x="661200" y="622807"/>
                </a:lnTo>
                <a:lnTo>
                  <a:pt x="681266" y="596772"/>
                </a:lnTo>
                <a:lnTo>
                  <a:pt x="675551" y="592327"/>
                </a:lnTo>
                <a:close/>
              </a:path>
              <a:path w="784860" h="755014">
                <a:moveTo>
                  <a:pt x="632498" y="101980"/>
                </a:moveTo>
                <a:lnTo>
                  <a:pt x="625513" y="108076"/>
                </a:lnTo>
                <a:lnTo>
                  <a:pt x="646468" y="128777"/>
                </a:lnTo>
                <a:lnTo>
                  <a:pt x="653707" y="125222"/>
                </a:lnTo>
                <a:lnTo>
                  <a:pt x="632498" y="101980"/>
                </a:lnTo>
                <a:close/>
              </a:path>
              <a:path w="784860" h="755014">
                <a:moveTo>
                  <a:pt x="634784" y="639317"/>
                </a:moveTo>
                <a:lnTo>
                  <a:pt x="611543" y="660526"/>
                </a:lnTo>
                <a:lnTo>
                  <a:pt x="617258" y="665098"/>
                </a:lnTo>
                <a:lnTo>
                  <a:pt x="640499" y="643763"/>
                </a:lnTo>
                <a:lnTo>
                  <a:pt x="634784" y="639317"/>
                </a:lnTo>
                <a:close/>
              </a:path>
              <a:path w="784860" h="755014">
                <a:moveTo>
                  <a:pt x="582968" y="61594"/>
                </a:moveTo>
                <a:lnTo>
                  <a:pt x="578904" y="69850"/>
                </a:lnTo>
                <a:lnTo>
                  <a:pt x="602018" y="87756"/>
                </a:lnTo>
                <a:lnTo>
                  <a:pt x="606463" y="81914"/>
                </a:lnTo>
                <a:lnTo>
                  <a:pt x="582968" y="61594"/>
                </a:lnTo>
                <a:close/>
              </a:path>
              <a:path w="784860" h="755014">
                <a:moveTo>
                  <a:pt x="587921" y="679322"/>
                </a:moveTo>
                <a:lnTo>
                  <a:pt x="561378" y="695705"/>
                </a:lnTo>
                <a:lnTo>
                  <a:pt x="564934" y="703071"/>
                </a:lnTo>
                <a:lnTo>
                  <a:pt x="591477" y="686688"/>
                </a:lnTo>
                <a:lnTo>
                  <a:pt x="587921" y="679322"/>
                </a:lnTo>
                <a:close/>
              </a:path>
              <a:path w="784860" h="755014">
                <a:moveTo>
                  <a:pt x="527088" y="32385"/>
                </a:moveTo>
                <a:lnTo>
                  <a:pt x="523024" y="40766"/>
                </a:lnTo>
                <a:lnTo>
                  <a:pt x="550583" y="52704"/>
                </a:lnTo>
                <a:lnTo>
                  <a:pt x="555028" y="46989"/>
                </a:lnTo>
                <a:lnTo>
                  <a:pt x="527088" y="32385"/>
                </a:lnTo>
                <a:close/>
              </a:path>
              <a:path w="784860" h="755014">
                <a:moveTo>
                  <a:pt x="534581" y="709676"/>
                </a:moveTo>
                <a:lnTo>
                  <a:pt x="507784" y="723519"/>
                </a:lnTo>
                <a:lnTo>
                  <a:pt x="508673" y="731265"/>
                </a:lnTo>
                <a:lnTo>
                  <a:pt x="538137" y="717041"/>
                </a:lnTo>
                <a:lnTo>
                  <a:pt x="534581" y="709676"/>
                </a:lnTo>
                <a:close/>
              </a:path>
              <a:path w="784860" h="755014">
                <a:moveTo>
                  <a:pt x="467144" y="11556"/>
                </a:moveTo>
                <a:lnTo>
                  <a:pt x="465620" y="19557"/>
                </a:lnTo>
                <a:lnTo>
                  <a:pt x="495338" y="28701"/>
                </a:lnTo>
                <a:lnTo>
                  <a:pt x="496989" y="20700"/>
                </a:lnTo>
                <a:lnTo>
                  <a:pt x="467144" y="11556"/>
                </a:lnTo>
                <a:close/>
              </a:path>
              <a:path w="784860" h="755014">
                <a:moveTo>
                  <a:pt x="478955" y="732535"/>
                </a:moveTo>
                <a:lnTo>
                  <a:pt x="448602" y="739013"/>
                </a:lnTo>
                <a:lnTo>
                  <a:pt x="449618" y="746759"/>
                </a:lnTo>
                <a:lnTo>
                  <a:pt x="479971" y="740155"/>
                </a:lnTo>
                <a:lnTo>
                  <a:pt x="478955" y="732535"/>
                </a:lnTo>
                <a:close/>
              </a:path>
              <a:path w="784860" h="755014">
                <a:moveTo>
                  <a:pt x="405904" y="1269"/>
                </a:moveTo>
                <a:lnTo>
                  <a:pt x="405625" y="9143"/>
                </a:lnTo>
                <a:lnTo>
                  <a:pt x="436029" y="12953"/>
                </a:lnTo>
                <a:lnTo>
                  <a:pt x="437680" y="4952"/>
                </a:lnTo>
                <a:lnTo>
                  <a:pt x="405904" y="1269"/>
                </a:lnTo>
                <a:close/>
              </a:path>
              <a:path w="784860" h="755014">
                <a:moveTo>
                  <a:pt x="418160" y="745616"/>
                </a:moveTo>
                <a:lnTo>
                  <a:pt x="397344" y="745744"/>
                </a:lnTo>
                <a:lnTo>
                  <a:pt x="387108" y="747013"/>
                </a:lnTo>
                <a:lnTo>
                  <a:pt x="388112" y="754760"/>
                </a:lnTo>
                <a:lnTo>
                  <a:pt x="395795" y="753744"/>
                </a:lnTo>
                <a:lnTo>
                  <a:pt x="419163" y="753363"/>
                </a:lnTo>
                <a:lnTo>
                  <a:pt x="418160" y="745616"/>
                </a:lnTo>
                <a:close/>
              </a:path>
              <a:path w="784860" h="755014">
                <a:moveTo>
                  <a:pt x="375792" y="0"/>
                </a:moveTo>
                <a:lnTo>
                  <a:pt x="354977" y="126"/>
                </a:lnTo>
                <a:lnTo>
                  <a:pt x="344741" y="1397"/>
                </a:lnTo>
                <a:lnTo>
                  <a:pt x="345732" y="9143"/>
                </a:lnTo>
                <a:lnTo>
                  <a:pt x="353415" y="8127"/>
                </a:lnTo>
                <a:lnTo>
                  <a:pt x="374230" y="8000"/>
                </a:lnTo>
                <a:lnTo>
                  <a:pt x="375792" y="0"/>
                </a:lnTo>
                <a:close/>
              </a:path>
              <a:path w="784860" h="755014">
                <a:moveTo>
                  <a:pt x="326885" y="744473"/>
                </a:moveTo>
                <a:lnTo>
                  <a:pt x="325323" y="752475"/>
                </a:lnTo>
                <a:lnTo>
                  <a:pt x="356717" y="753617"/>
                </a:lnTo>
                <a:lnTo>
                  <a:pt x="355714" y="745997"/>
                </a:lnTo>
                <a:lnTo>
                  <a:pt x="326885" y="744473"/>
                </a:lnTo>
                <a:close/>
              </a:path>
              <a:path w="784860" h="755014">
                <a:moveTo>
                  <a:pt x="311454" y="5714"/>
                </a:moveTo>
                <a:lnTo>
                  <a:pt x="281063" y="12318"/>
                </a:lnTo>
                <a:lnTo>
                  <a:pt x="284619" y="19685"/>
                </a:lnTo>
                <a:lnTo>
                  <a:pt x="315010" y="13080"/>
                </a:lnTo>
                <a:lnTo>
                  <a:pt x="311454" y="5714"/>
                </a:lnTo>
                <a:close/>
              </a:path>
              <a:path w="784860" h="755014">
                <a:moveTo>
                  <a:pt x="265341" y="731646"/>
                </a:moveTo>
                <a:lnTo>
                  <a:pt x="263448" y="737107"/>
                </a:lnTo>
                <a:lnTo>
                  <a:pt x="293268" y="746251"/>
                </a:lnTo>
                <a:lnTo>
                  <a:pt x="294830" y="738251"/>
                </a:lnTo>
                <a:lnTo>
                  <a:pt x="265341" y="731646"/>
                </a:lnTo>
                <a:close/>
              </a:path>
              <a:path w="784860" h="755014">
                <a:moveTo>
                  <a:pt x="251002" y="21462"/>
                </a:moveTo>
                <a:lnTo>
                  <a:pt x="221284" y="33147"/>
                </a:lnTo>
                <a:lnTo>
                  <a:pt x="224840" y="40512"/>
                </a:lnTo>
                <a:lnTo>
                  <a:pt x="254558" y="28828"/>
                </a:lnTo>
                <a:lnTo>
                  <a:pt x="251002" y="21462"/>
                </a:lnTo>
                <a:close/>
              </a:path>
              <a:path w="784860" h="755014">
                <a:moveTo>
                  <a:pt x="210134" y="707644"/>
                </a:moveTo>
                <a:lnTo>
                  <a:pt x="205676" y="713358"/>
                </a:lnTo>
                <a:lnTo>
                  <a:pt x="233616" y="727963"/>
                </a:lnTo>
                <a:lnTo>
                  <a:pt x="237731" y="719708"/>
                </a:lnTo>
                <a:lnTo>
                  <a:pt x="210134" y="707644"/>
                </a:lnTo>
                <a:close/>
              </a:path>
              <a:path w="784860" h="755014">
                <a:moveTo>
                  <a:pt x="194449" y="46989"/>
                </a:moveTo>
                <a:lnTo>
                  <a:pt x="167957" y="63500"/>
                </a:lnTo>
                <a:lnTo>
                  <a:pt x="171183" y="68325"/>
                </a:lnTo>
                <a:lnTo>
                  <a:pt x="198005" y="54355"/>
                </a:lnTo>
                <a:lnTo>
                  <a:pt x="194449" y="46989"/>
                </a:lnTo>
                <a:close/>
              </a:path>
              <a:path w="784860" h="755014">
                <a:moveTo>
                  <a:pt x="157772" y="675385"/>
                </a:moveTo>
                <a:lnTo>
                  <a:pt x="153314" y="681101"/>
                </a:lnTo>
                <a:lnTo>
                  <a:pt x="179019" y="698626"/>
                </a:lnTo>
                <a:lnTo>
                  <a:pt x="183476" y="692911"/>
                </a:lnTo>
                <a:lnTo>
                  <a:pt x="157772" y="675385"/>
                </a:lnTo>
                <a:close/>
              </a:path>
              <a:path w="784860" h="755014">
                <a:moveTo>
                  <a:pt x="141452" y="80010"/>
                </a:moveTo>
                <a:lnTo>
                  <a:pt x="118186" y="101218"/>
                </a:lnTo>
                <a:lnTo>
                  <a:pt x="124307" y="108203"/>
                </a:lnTo>
                <a:lnTo>
                  <a:pt x="147573" y="86994"/>
                </a:lnTo>
                <a:lnTo>
                  <a:pt x="141452" y="80010"/>
                </a:lnTo>
                <a:close/>
              </a:path>
              <a:path w="784860" h="755014">
                <a:moveTo>
                  <a:pt x="110807" y="634619"/>
                </a:moveTo>
                <a:lnTo>
                  <a:pt x="106349" y="640460"/>
                </a:lnTo>
                <a:lnTo>
                  <a:pt x="129832" y="660780"/>
                </a:lnTo>
                <a:lnTo>
                  <a:pt x="134289" y="654938"/>
                </a:lnTo>
                <a:lnTo>
                  <a:pt x="110807" y="634619"/>
                </a:lnTo>
                <a:close/>
              </a:path>
              <a:path w="784860" h="755014">
                <a:moveTo>
                  <a:pt x="96532" y="124840"/>
                </a:moveTo>
                <a:lnTo>
                  <a:pt x="76149" y="148336"/>
                </a:lnTo>
                <a:lnTo>
                  <a:pt x="84493" y="152400"/>
                </a:lnTo>
                <a:lnTo>
                  <a:pt x="102311" y="129286"/>
                </a:lnTo>
                <a:lnTo>
                  <a:pt x="96532" y="124840"/>
                </a:lnTo>
                <a:close/>
              </a:path>
              <a:path w="784860" h="755014">
                <a:moveTo>
                  <a:pt x="73418" y="587375"/>
                </a:moveTo>
                <a:lnTo>
                  <a:pt x="66065" y="590930"/>
                </a:lnTo>
                <a:lnTo>
                  <a:pt x="85090" y="617092"/>
                </a:lnTo>
                <a:lnTo>
                  <a:pt x="92113" y="610996"/>
                </a:lnTo>
                <a:lnTo>
                  <a:pt x="73418" y="587375"/>
                </a:lnTo>
                <a:close/>
              </a:path>
              <a:path w="784860" h="755014">
                <a:moveTo>
                  <a:pt x="58673" y="173989"/>
                </a:moveTo>
                <a:lnTo>
                  <a:pt x="44081" y="201929"/>
                </a:lnTo>
                <a:lnTo>
                  <a:pt x="49529" y="203835"/>
                </a:lnTo>
                <a:lnTo>
                  <a:pt x="67017" y="178180"/>
                </a:lnTo>
                <a:lnTo>
                  <a:pt x="58673" y="173989"/>
                </a:lnTo>
                <a:close/>
              </a:path>
              <a:path w="784860" h="755014">
                <a:moveTo>
                  <a:pt x="43040" y="534034"/>
                </a:moveTo>
                <a:lnTo>
                  <a:pt x="35356" y="535051"/>
                </a:lnTo>
                <a:lnTo>
                  <a:pt x="49606" y="564514"/>
                </a:lnTo>
                <a:lnTo>
                  <a:pt x="56946" y="560958"/>
                </a:lnTo>
                <a:lnTo>
                  <a:pt x="43040" y="534034"/>
                </a:lnTo>
                <a:close/>
              </a:path>
              <a:path w="784860" h="755014">
                <a:moveTo>
                  <a:pt x="29489" y="229869"/>
                </a:moveTo>
                <a:lnTo>
                  <a:pt x="17792" y="260095"/>
                </a:lnTo>
                <a:lnTo>
                  <a:pt x="25806" y="261619"/>
                </a:lnTo>
                <a:lnTo>
                  <a:pt x="37503" y="231520"/>
                </a:lnTo>
                <a:lnTo>
                  <a:pt x="29489" y="229869"/>
                </a:lnTo>
                <a:close/>
              </a:path>
              <a:path w="784860" h="755014">
                <a:moveTo>
                  <a:pt x="19684" y="474598"/>
                </a:moveTo>
                <a:lnTo>
                  <a:pt x="14897" y="477900"/>
                </a:lnTo>
                <a:lnTo>
                  <a:pt x="24015" y="507872"/>
                </a:lnTo>
                <a:lnTo>
                  <a:pt x="31356" y="504316"/>
                </a:lnTo>
                <a:lnTo>
                  <a:pt x="19684" y="474598"/>
                </a:lnTo>
                <a:close/>
              </a:path>
              <a:path w="784860" h="755014">
                <a:moveTo>
                  <a:pt x="11379" y="290829"/>
                </a:moveTo>
                <a:lnTo>
                  <a:pt x="4813" y="320294"/>
                </a:lnTo>
                <a:lnTo>
                  <a:pt x="12826" y="321944"/>
                </a:lnTo>
                <a:lnTo>
                  <a:pt x="16840" y="292734"/>
                </a:lnTo>
                <a:lnTo>
                  <a:pt x="11379" y="290829"/>
                </a:lnTo>
                <a:close/>
              </a:path>
              <a:path w="784860" h="755014">
                <a:moveTo>
                  <a:pt x="1447" y="414527"/>
                </a:moveTo>
                <a:lnTo>
                  <a:pt x="5778" y="447801"/>
                </a:lnTo>
                <a:lnTo>
                  <a:pt x="13119" y="444245"/>
                </a:lnTo>
                <a:lnTo>
                  <a:pt x="9461" y="416051"/>
                </a:lnTo>
                <a:lnTo>
                  <a:pt x="1447" y="414527"/>
                </a:lnTo>
                <a:close/>
              </a:path>
              <a:path w="784860" h="755014">
                <a:moveTo>
                  <a:pt x="1130" y="352044"/>
                </a:moveTo>
                <a:lnTo>
                  <a:pt x="0" y="383413"/>
                </a:lnTo>
                <a:lnTo>
                  <a:pt x="8013" y="385063"/>
                </a:lnTo>
                <a:lnTo>
                  <a:pt x="9143" y="353694"/>
                </a:lnTo>
                <a:lnTo>
                  <a:pt x="1130" y="352044"/>
                </a:lnTo>
                <a:close/>
              </a:path>
            </a:pathLst>
          </a:custGeom>
          <a:solidFill>
            <a:srgbClr val="44536A"/>
          </a:solidFill>
          <a:ln>
            <a:solidFill>
              <a:srgbClr val="F7C1BF"/>
            </a:solidFill>
          </a:ln>
        </p:spPr>
        <p:txBody>
          <a:bodyPr wrap="square" lIns="0" tIns="0" rIns="0" bIns="0" rtlCol="0"/>
          <a:lstStyle/>
          <a:p>
            <a:endParaRPr>
              <a:latin typeface="Myriad Pro" panose="020B0503030403020204" pitchFamily="34" charset="0"/>
            </a:endParaRPr>
          </a:p>
        </p:txBody>
      </p:sp>
      <p:sp>
        <p:nvSpPr>
          <p:cNvPr id="16" name="object 24">
            <a:extLst>
              <a:ext uri="{FF2B5EF4-FFF2-40B4-BE49-F238E27FC236}">
                <a16:creationId xmlns:a16="http://schemas.microsoft.com/office/drawing/2014/main" id="{D5B9B6B0-5786-054C-8340-A8A7A27D67D3}"/>
              </a:ext>
            </a:extLst>
          </p:cNvPr>
          <p:cNvSpPr/>
          <p:nvPr/>
        </p:nvSpPr>
        <p:spPr>
          <a:xfrm>
            <a:off x="1036319" y="3589019"/>
            <a:ext cx="362712" cy="361188"/>
          </a:xfrm>
          <a:prstGeom prst="rect">
            <a:avLst/>
          </a:prstGeom>
          <a:blipFill>
            <a:blip r:embed="rId4" cstate="print"/>
            <a:stretch>
              <a:fillRect/>
            </a:stretch>
          </a:blipFill>
        </p:spPr>
        <p:txBody>
          <a:bodyPr wrap="square" lIns="0" tIns="0" rIns="0" bIns="0" rtlCol="0"/>
          <a:lstStyle/>
          <a:p>
            <a:endParaRPr>
              <a:latin typeface="Myriad Pro" panose="020B0503030403020204" pitchFamily="34" charset="0"/>
            </a:endParaRPr>
          </a:p>
        </p:txBody>
      </p:sp>
      <p:sp>
        <p:nvSpPr>
          <p:cNvPr id="17" name="object 27">
            <a:extLst>
              <a:ext uri="{FF2B5EF4-FFF2-40B4-BE49-F238E27FC236}">
                <a16:creationId xmlns:a16="http://schemas.microsoft.com/office/drawing/2014/main" id="{4ABFE046-9870-7948-B755-9F35DBC8D30E}"/>
              </a:ext>
            </a:extLst>
          </p:cNvPr>
          <p:cNvSpPr/>
          <p:nvPr/>
        </p:nvSpPr>
        <p:spPr>
          <a:xfrm>
            <a:off x="2606516" y="2580480"/>
            <a:ext cx="963423" cy="864633"/>
          </a:xfrm>
          <a:prstGeom prst="rect">
            <a:avLst/>
          </a:prstGeom>
          <a:blipFill>
            <a:blip r:embed="rId5" cstate="print"/>
            <a:stretch>
              <a:fillRect/>
            </a:stretch>
          </a:blipFill>
        </p:spPr>
        <p:txBody>
          <a:bodyPr wrap="square" lIns="0" tIns="0" rIns="0" bIns="0" rtlCol="0"/>
          <a:lstStyle/>
          <a:p>
            <a:endParaRPr>
              <a:latin typeface="Myriad Pro" panose="020B0503030403020204" pitchFamily="34" charset="0"/>
            </a:endParaRPr>
          </a:p>
        </p:txBody>
      </p:sp>
      <p:sp>
        <p:nvSpPr>
          <p:cNvPr id="18" name="object 29">
            <a:extLst>
              <a:ext uri="{FF2B5EF4-FFF2-40B4-BE49-F238E27FC236}">
                <a16:creationId xmlns:a16="http://schemas.microsoft.com/office/drawing/2014/main" id="{592417AE-4174-914A-B164-B0A8F3DDC119}"/>
              </a:ext>
            </a:extLst>
          </p:cNvPr>
          <p:cNvSpPr/>
          <p:nvPr/>
        </p:nvSpPr>
        <p:spPr>
          <a:xfrm>
            <a:off x="3991356" y="4402835"/>
            <a:ext cx="749935" cy="756285"/>
          </a:xfrm>
          <a:custGeom>
            <a:avLst/>
            <a:gdLst/>
            <a:ahLst/>
            <a:cxnLst/>
            <a:rect l="l" t="t" r="r" b="b"/>
            <a:pathLst>
              <a:path w="749935" h="756285">
                <a:moveTo>
                  <a:pt x="10287" y="419989"/>
                </a:moveTo>
                <a:lnTo>
                  <a:pt x="7747" y="388874"/>
                </a:lnTo>
                <a:lnTo>
                  <a:pt x="0" y="388874"/>
                </a:lnTo>
                <a:lnTo>
                  <a:pt x="2540" y="419989"/>
                </a:lnTo>
                <a:lnTo>
                  <a:pt x="10287" y="419989"/>
                </a:lnTo>
                <a:close/>
              </a:path>
              <a:path w="749935" h="756285">
                <a:moveTo>
                  <a:pt x="12954" y="326898"/>
                </a:moveTo>
                <a:lnTo>
                  <a:pt x="5207" y="326898"/>
                </a:lnTo>
                <a:lnTo>
                  <a:pt x="0" y="357886"/>
                </a:lnTo>
                <a:lnTo>
                  <a:pt x="7747" y="357886"/>
                </a:lnTo>
                <a:lnTo>
                  <a:pt x="12954" y="326898"/>
                </a:lnTo>
                <a:close/>
              </a:path>
              <a:path w="749935" h="756285">
                <a:moveTo>
                  <a:pt x="20701" y="479425"/>
                </a:moveTo>
                <a:lnTo>
                  <a:pt x="15494" y="450977"/>
                </a:lnTo>
                <a:lnTo>
                  <a:pt x="7747" y="450977"/>
                </a:lnTo>
                <a:lnTo>
                  <a:pt x="15494" y="481965"/>
                </a:lnTo>
                <a:lnTo>
                  <a:pt x="20701" y="479425"/>
                </a:lnTo>
                <a:close/>
              </a:path>
              <a:path w="749935" h="756285">
                <a:moveTo>
                  <a:pt x="25781" y="267462"/>
                </a:moveTo>
                <a:lnTo>
                  <a:pt x="18034" y="264922"/>
                </a:lnTo>
                <a:lnTo>
                  <a:pt x="10287" y="295910"/>
                </a:lnTo>
                <a:lnTo>
                  <a:pt x="18034" y="295910"/>
                </a:lnTo>
                <a:lnTo>
                  <a:pt x="25781" y="267462"/>
                </a:lnTo>
                <a:close/>
              </a:path>
              <a:path w="749935" h="756285">
                <a:moveTo>
                  <a:pt x="43815" y="536194"/>
                </a:moveTo>
                <a:lnTo>
                  <a:pt x="30988" y="510413"/>
                </a:lnTo>
                <a:lnTo>
                  <a:pt x="23241" y="512953"/>
                </a:lnTo>
                <a:lnTo>
                  <a:pt x="36195" y="541401"/>
                </a:lnTo>
                <a:lnTo>
                  <a:pt x="43815" y="536194"/>
                </a:lnTo>
                <a:close/>
              </a:path>
              <a:path w="749935" h="756285">
                <a:moveTo>
                  <a:pt x="49022" y="209296"/>
                </a:moveTo>
                <a:lnTo>
                  <a:pt x="41275" y="204216"/>
                </a:lnTo>
                <a:lnTo>
                  <a:pt x="28448" y="232537"/>
                </a:lnTo>
                <a:lnTo>
                  <a:pt x="36195" y="237744"/>
                </a:lnTo>
                <a:lnTo>
                  <a:pt x="49022" y="209296"/>
                </a:lnTo>
                <a:close/>
              </a:path>
              <a:path w="749935" h="756285">
                <a:moveTo>
                  <a:pt x="74803" y="590550"/>
                </a:moveTo>
                <a:lnTo>
                  <a:pt x="56769" y="564642"/>
                </a:lnTo>
                <a:lnTo>
                  <a:pt x="51562" y="569849"/>
                </a:lnTo>
                <a:lnTo>
                  <a:pt x="67056" y="595630"/>
                </a:lnTo>
                <a:lnTo>
                  <a:pt x="74803" y="590550"/>
                </a:lnTo>
                <a:close/>
              </a:path>
              <a:path w="749935" h="756285">
                <a:moveTo>
                  <a:pt x="82550" y="157607"/>
                </a:moveTo>
                <a:lnTo>
                  <a:pt x="74803" y="152527"/>
                </a:lnTo>
                <a:lnTo>
                  <a:pt x="56769" y="178308"/>
                </a:lnTo>
                <a:lnTo>
                  <a:pt x="64516" y="180848"/>
                </a:lnTo>
                <a:lnTo>
                  <a:pt x="82550" y="157607"/>
                </a:lnTo>
                <a:close/>
              </a:path>
              <a:path w="749935" h="756285">
                <a:moveTo>
                  <a:pt x="85344" y="49276"/>
                </a:moveTo>
                <a:lnTo>
                  <a:pt x="72009" y="43815"/>
                </a:lnTo>
                <a:lnTo>
                  <a:pt x="64008" y="41148"/>
                </a:lnTo>
                <a:lnTo>
                  <a:pt x="66675" y="49276"/>
                </a:lnTo>
                <a:lnTo>
                  <a:pt x="69342" y="65532"/>
                </a:lnTo>
                <a:lnTo>
                  <a:pt x="77343" y="62865"/>
                </a:lnTo>
                <a:lnTo>
                  <a:pt x="74676" y="54737"/>
                </a:lnTo>
                <a:lnTo>
                  <a:pt x="82677" y="57404"/>
                </a:lnTo>
                <a:lnTo>
                  <a:pt x="83540" y="54737"/>
                </a:lnTo>
                <a:lnTo>
                  <a:pt x="85344" y="49276"/>
                </a:lnTo>
                <a:close/>
              </a:path>
              <a:path w="749935" h="756285">
                <a:moveTo>
                  <a:pt x="90297" y="124079"/>
                </a:moveTo>
                <a:lnTo>
                  <a:pt x="85217" y="93091"/>
                </a:lnTo>
                <a:lnTo>
                  <a:pt x="77470" y="95631"/>
                </a:lnTo>
                <a:lnTo>
                  <a:pt x="82550" y="126619"/>
                </a:lnTo>
                <a:lnTo>
                  <a:pt x="90297" y="124079"/>
                </a:lnTo>
                <a:close/>
              </a:path>
              <a:path w="749935" h="756285">
                <a:moveTo>
                  <a:pt x="112268" y="637032"/>
                </a:moveTo>
                <a:lnTo>
                  <a:pt x="104521" y="631825"/>
                </a:lnTo>
                <a:lnTo>
                  <a:pt x="91567" y="616331"/>
                </a:lnTo>
                <a:lnTo>
                  <a:pt x="87757" y="621538"/>
                </a:lnTo>
                <a:lnTo>
                  <a:pt x="99314" y="637032"/>
                </a:lnTo>
                <a:lnTo>
                  <a:pt x="107061" y="644779"/>
                </a:lnTo>
                <a:lnTo>
                  <a:pt x="112268" y="637032"/>
                </a:lnTo>
                <a:close/>
              </a:path>
              <a:path w="749935" h="756285">
                <a:moveTo>
                  <a:pt x="143256" y="64643"/>
                </a:moveTo>
                <a:lnTo>
                  <a:pt x="114808" y="59436"/>
                </a:lnTo>
                <a:lnTo>
                  <a:pt x="112268" y="67183"/>
                </a:lnTo>
                <a:lnTo>
                  <a:pt x="143256" y="72390"/>
                </a:lnTo>
                <a:lnTo>
                  <a:pt x="143256" y="64643"/>
                </a:lnTo>
                <a:close/>
              </a:path>
              <a:path w="749935" h="756285">
                <a:moveTo>
                  <a:pt x="158750" y="678434"/>
                </a:moveTo>
                <a:lnTo>
                  <a:pt x="135509" y="660273"/>
                </a:lnTo>
                <a:lnTo>
                  <a:pt x="130302" y="665480"/>
                </a:lnTo>
                <a:lnTo>
                  <a:pt x="153543" y="683514"/>
                </a:lnTo>
                <a:lnTo>
                  <a:pt x="158750" y="678434"/>
                </a:lnTo>
                <a:close/>
              </a:path>
              <a:path w="749935" h="756285">
                <a:moveTo>
                  <a:pt x="202565" y="51689"/>
                </a:moveTo>
                <a:lnTo>
                  <a:pt x="197485" y="46482"/>
                </a:lnTo>
                <a:lnTo>
                  <a:pt x="171704" y="61976"/>
                </a:lnTo>
                <a:lnTo>
                  <a:pt x="174244" y="67183"/>
                </a:lnTo>
                <a:lnTo>
                  <a:pt x="202565" y="51689"/>
                </a:lnTo>
                <a:close/>
              </a:path>
              <a:path w="749935" h="756285">
                <a:moveTo>
                  <a:pt x="210312" y="709422"/>
                </a:moveTo>
                <a:lnTo>
                  <a:pt x="184531" y="696468"/>
                </a:lnTo>
                <a:lnTo>
                  <a:pt x="179324" y="701675"/>
                </a:lnTo>
                <a:lnTo>
                  <a:pt x="207772" y="717169"/>
                </a:lnTo>
                <a:lnTo>
                  <a:pt x="210312" y="709422"/>
                </a:lnTo>
                <a:close/>
              </a:path>
              <a:path w="749935" h="756285">
                <a:moveTo>
                  <a:pt x="259461" y="28448"/>
                </a:moveTo>
                <a:lnTo>
                  <a:pt x="256794" y="20701"/>
                </a:lnTo>
                <a:lnTo>
                  <a:pt x="225806" y="30988"/>
                </a:lnTo>
                <a:lnTo>
                  <a:pt x="228473" y="38735"/>
                </a:lnTo>
                <a:lnTo>
                  <a:pt x="259461" y="28448"/>
                </a:lnTo>
                <a:close/>
              </a:path>
              <a:path w="749935" h="756285">
                <a:moveTo>
                  <a:pt x="269748" y="732663"/>
                </a:moveTo>
                <a:lnTo>
                  <a:pt x="238760" y="722249"/>
                </a:lnTo>
                <a:lnTo>
                  <a:pt x="236220" y="730123"/>
                </a:lnTo>
                <a:lnTo>
                  <a:pt x="267081" y="740410"/>
                </a:lnTo>
                <a:lnTo>
                  <a:pt x="269748" y="732663"/>
                </a:lnTo>
                <a:close/>
              </a:path>
              <a:path w="749935" h="756285">
                <a:moveTo>
                  <a:pt x="318770" y="12954"/>
                </a:moveTo>
                <a:lnTo>
                  <a:pt x="316230" y="5207"/>
                </a:lnTo>
                <a:lnTo>
                  <a:pt x="285242" y="12954"/>
                </a:lnTo>
                <a:lnTo>
                  <a:pt x="287782" y="20701"/>
                </a:lnTo>
                <a:lnTo>
                  <a:pt x="318770" y="12954"/>
                </a:lnTo>
                <a:close/>
              </a:path>
              <a:path w="749935" h="756285">
                <a:moveTo>
                  <a:pt x="329057" y="745617"/>
                </a:moveTo>
                <a:lnTo>
                  <a:pt x="298069" y="740410"/>
                </a:lnTo>
                <a:lnTo>
                  <a:pt x="298069" y="748157"/>
                </a:lnTo>
                <a:lnTo>
                  <a:pt x="329057" y="753364"/>
                </a:lnTo>
                <a:lnTo>
                  <a:pt x="329057" y="745617"/>
                </a:lnTo>
                <a:close/>
              </a:path>
              <a:path w="749935" h="756285">
                <a:moveTo>
                  <a:pt x="380746" y="0"/>
                </a:moveTo>
                <a:lnTo>
                  <a:pt x="347218" y="2540"/>
                </a:lnTo>
                <a:lnTo>
                  <a:pt x="349758" y="10287"/>
                </a:lnTo>
                <a:lnTo>
                  <a:pt x="378079" y="7747"/>
                </a:lnTo>
                <a:lnTo>
                  <a:pt x="380746" y="0"/>
                </a:lnTo>
                <a:close/>
              </a:path>
              <a:path w="749935" h="756285">
                <a:moveTo>
                  <a:pt x="391033" y="748157"/>
                </a:moveTo>
                <a:lnTo>
                  <a:pt x="360045" y="748157"/>
                </a:lnTo>
                <a:lnTo>
                  <a:pt x="360045" y="755904"/>
                </a:lnTo>
                <a:lnTo>
                  <a:pt x="391033" y="755904"/>
                </a:lnTo>
                <a:lnTo>
                  <a:pt x="391033" y="748157"/>
                </a:lnTo>
                <a:close/>
              </a:path>
              <a:path w="749935" h="756285">
                <a:moveTo>
                  <a:pt x="441325" y="7747"/>
                </a:moveTo>
                <a:lnTo>
                  <a:pt x="410337" y="2540"/>
                </a:lnTo>
                <a:lnTo>
                  <a:pt x="407797" y="10287"/>
                </a:lnTo>
                <a:lnTo>
                  <a:pt x="438785" y="15494"/>
                </a:lnTo>
                <a:lnTo>
                  <a:pt x="441325" y="7747"/>
                </a:lnTo>
                <a:close/>
              </a:path>
              <a:path w="749935" h="756285">
                <a:moveTo>
                  <a:pt x="451739" y="748157"/>
                </a:moveTo>
                <a:lnTo>
                  <a:pt x="449072" y="740410"/>
                </a:lnTo>
                <a:lnTo>
                  <a:pt x="420751" y="745617"/>
                </a:lnTo>
                <a:lnTo>
                  <a:pt x="420751" y="753364"/>
                </a:lnTo>
                <a:lnTo>
                  <a:pt x="451739" y="748157"/>
                </a:lnTo>
                <a:close/>
              </a:path>
              <a:path w="749935" h="756285">
                <a:moveTo>
                  <a:pt x="500761" y="23241"/>
                </a:moveTo>
                <a:lnTo>
                  <a:pt x="472313" y="12954"/>
                </a:lnTo>
                <a:lnTo>
                  <a:pt x="469773" y="20701"/>
                </a:lnTo>
                <a:lnTo>
                  <a:pt x="498094" y="30988"/>
                </a:lnTo>
                <a:lnTo>
                  <a:pt x="500761" y="23241"/>
                </a:lnTo>
                <a:close/>
              </a:path>
              <a:path w="749935" h="756285">
                <a:moveTo>
                  <a:pt x="511048" y="730123"/>
                </a:moveTo>
                <a:lnTo>
                  <a:pt x="508508" y="722249"/>
                </a:lnTo>
                <a:lnTo>
                  <a:pt x="480060" y="732663"/>
                </a:lnTo>
                <a:lnTo>
                  <a:pt x="482727" y="740410"/>
                </a:lnTo>
                <a:lnTo>
                  <a:pt x="511048" y="730123"/>
                </a:lnTo>
                <a:close/>
              </a:path>
              <a:path w="749935" h="756285">
                <a:moveTo>
                  <a:pt x="557530" y="49149"/>
                </a:moveTo>
                <a:lnTo>
                  <a:pt x="531749" y="36195"/>
                </a:lnTo>
                <a:lnTo>
                  <a:pt x="526542" y="41402"/>
                </a:lnTo>
                <a:lnTo>
                  <a:pt x="554990" y="56896"/>
                </a:lnTo>
                <a:lnTo>
                  <a:pt x="557530" y="49149"/>
                </a:lnTo>
                <a:close/>
              </a:path>
              <a:path w="749935" h="756285">
                <a:moveTo>
                  <a:pt x="567817" y="701675"/>
                </a:moveTo>
                <a:lnTo>
                  <a:pt x="565277" y="696468"/>
                </a:lnTo>
                <a:lnTo>
                  <a:pt x="536829" y="711962"/>
                </a:lnTo>
                <a:lnTo>
                  <a:pt x="542036" y="717169"/>
                </a:lnTo>
                <a:lnTo>
                  <a:pt x="567817" y="701675"/>
                </a:lnTo>
                <a:close/>
              </a:path>
              <a:path w="749935" h="756285">
                <a:moveTo>
                  <a:pt x="611759" y="85344"/>
                </a:moveTo>
                <a:lnTo>
                  <a:pt x="585851" y="67183"/>
                </a:lnTo>
                <a:lnTo>
                  <a:pt x="580771" y="72390"/>
                </a:lnTo>
                <a:lnTo>
                  <a:pt x="606552" y="90424"/>
                </a:lnTo>
                <a:lnTo>
                  <a:pt x="611759" y="85344"/>
                </a:lnTo>
                <a:close/>
              </a:path>
              <a:path w="749935" h="756285">
                <a:moveTo>
                  <a:pt x="619506" y="665480"/>
                </a:moveTo>
                <a:lnTo>
                  <a:pt x="614299" y="660273"/>
                </a:lnTo>
                <a:lnTo>
                  <a:pt x="591058" y="678434"/>
                </a:lnTo>
                <a:lnTo>
                  <a:pt x="593598" y="686181"/>
                </a:lnTo>
                <a:lnTo>
                  <a:pt x="619506" y="665480"/>
                </a:lnTo>
                <a:close/>
              </a:path>
              <a:path w="749935" h="756285">
                <a:moveTo>
                  <a:pt x="655574" y="129159"/>
                </a:moveTo>
                <a:lnTo>
                  <a:pt x="650494" y="121412"/>
                </a:lnTo>
                <a:lnTo>
                  <a:pt x="635000" y="105918"/>
                </a:lnTo>
                <a:lnTo>
                  <a:pt x="629793" y="111125"/>
                </a:lnTo>
                <a:lnTo>
                  <a:pt x="645287" y="126619"/>
                </a:lnTo>
                <a:lnTo>
                  <a:pt x="650494" y="134366"/>
                </a:lnTo>
                <a:lnTo>
                  <a:pt x="655574" y="129159"/>
                </a:lnTo>
                <a:close/>
              </a:path>
              <a:path w="749935" h="756285">
                <a:moveTo>
                  <a:pt x="663321" y="621538"/>
                </a:moveTo>
                <a:lnTo>
                  <a:pt x="658241" y="616331"/>
                </a:lnTo>
                <a:lnTo>
                  <a:pt x="637540" y="639572"/>
                </a:lnTo>
                <a:lnTo>
                  <a:pt x="642747" y="644779"/>
                </a:lnTo>
                <a:lnTo>
                  <a:pt x="663321" y="621538"/>
                </a:lnTo>
                <a:close/>
              </a:path>
              <a:path w="749935" h="756285">
                <a:moveTo>
                  <a:pt x="694309" y="178308"/>
                </a:moveTo>
                <a:lnTo>
                  <a:pt x="676275" y="152527"/>
                </a:lnTo>
                <a:lnTo>
                  <a:pt x="668528" y="157607"/>
                </a:lnTo>
                <a:lnTo>
                  <a:pt x="686562" y="183515"/>
                </a:lnTo>
                <a:lnTo>
                  <a:pt x="694309" y="178308"/>
                </a:lnTo>
                <a:close/>
              </a:path>
              <a:path w="749935" h="756285">
                <a:moveTo>
                  <a:pt x="698246" y="569849"/>
                </a:moveTo>
                <a:lnTo>
                  <a:pt x="691769" y="564642"/>
                </a:lnTo>
                <a:lnTo>
                  <a:pt x="676275" y="590550"/>
                </a:lnTo>
                <a:lnTo>
                  <a:pt x="681355" y="595630"/>
                </a:lnTo>
                <a:lnTo>
                  <a:pt x="698246" y="569849"/>
                </a:lnTo>
                <a:close/>
              </a:path>
              <a:path w="749935" h="756285">
                <a:moveTo>
                  <a:pt x="721360" y="235204"/>
                </a:moveTo>
                <a:lnTo>
                  <a:pt x="708533" y="206756"/>
                </a:lnTo>
                <a:lnTo>
                  <a:pt x="700786" y="209296"/>
                </a:lnTo>
                <a:lnTo>
                  <a:pt x="713613" y="237744"/>
                </a:lnTo>
                <a:lnTo>
                  <a:pt x="721360" y="235204"/>
                </a:lnTo>
                <a:close/>
              </a:path>
              <a:path w="749935" h="756285">
                <a:moveTo>
                  <a:pt x="724027" y="512953"/>
                </a:moveTo>
                <a:lnTo>
                  <a:pt x="718820" y="510413"/>
                </a:lnTo>
                <a:lnTo>
                  <a:pt x="705866" y="538861"/>
                </a:lnTo>
                <a:lnTo>
                  <a:pt x="713613" y="541401"/>
                </a:lnTo>
                <a:lnTo>
                  <a:pt x="724027" y="512953"/>
                </a:lnTo>
                <a:close/>
              </a:path>
              <a:path w="749935" h="756285">
                <a:moveTo>
                  <a:pt x="739521" y="295910"/>
                </a:moveTo>
                <a:lnTo>
                  <a:pt x="731774" y="264922"/>
                </a:lnTo>
                <a:lnTo>
                  <a:pt x="724027" y="267462"/>
                </a:lnTo>
                <a:lnTo>
                  <a:pt x="731774" y="298450"/>
                </a:lnTo>
                <a:lnTo>
                  <a:pt x="739521" y="295910"/>
                </a:lnTo>
                <a:close/>
              </a:path>
              <a:path w="749935" h="756285">
                <a:moveTo>
                  <a:pt x="742061" y="450977"/>
                </a:moveTo>
                <a:lnTo>
                  <a:pt x="734314" y="450977"/>
                </a:lnTo>
                <a:lnTo>
                  <a:pt x="726567" y="479425"/>
                </a:lnTo>
                <a:lnTo>
                  <a:pt x="734314" y="481965"/>
                </a:lnTo>
                <a:lnTo>
                  <a:pt x="742061" y="450977"/>
                </a:lnTo>
                <a:close/>
              </a:path>
              <a:path w="749935" h="756285">
                <a:moveTo>
                  <a:pt x="749808" y="388874"/>
                </a:moveTo>
                <a:lnTo>
                  <a:pt x="742061" y="388874"/>
                </a:lnTo>
                <a:lnTo>
                  <a:pt x="739521" y="419989"/>
                </a:lnTo>
                <a:lnTo>
                  <a:pt x="747268" y="419989"/>
                </a:lnTo>
                <a:lnTo>
                  <a:pt x="749808" y="388874"/>
                </a:lnTo>
                <a:close/>
              </a:path>
              <a:path w="749935" h="756285">
                <a:moveTo>
                  <a:pt x="749808" y="357886"/>
                </a:moveTo>
                <a:lnTo>
                  <a:pt x="744601" y="326898"/>
                </a:lnTo>
                <a:lnTo>
                  <a:pt x="736854" y="326898"/>
                </a:lnTo>
                <a:lnTo>
                  <a:pt x="742061" y="357886"/>
                </a:lnTo>
                <a:lnTo>
                  <a:pt x="749808" y="357886"/>
                </a:lnTo>
                <a:close/>
              </a:path>
            </a:pathLst>
          </a:custGeom>
          <a:solidFill>
            <a:srgbClr val="5B9BD4"/>
          </a:solidFill>
          <a:ln>
            <a:solidFill>
              <a:schemeClr val="accent2"/>
            </a:solidFill>
          </a:ln>
        </p:spPr>
        <p:txBody>
          <a:bodyPr wrap="square" lIns="0" tIns="0" rIns="0" bIns="0" rtlCol="0"/>
          <a:lstStyle/>
          <a:p>
            <a:endParaRPr>
              <a:latin typeface="Myriad Pro" panose="020B0503030403020204" pitchFamily="34" charset="0"/>
            </a:endParaRPr>
          </a:p>
        </p:txBody>
      </p:sp>
      <p:sp>
        <p:nvSpPr>
          <p:cNvPr id="19" name="object 30">
            <a:extLst>
              <a:ext uri="{FF2B5EF4-FFF2-40B4-BE49-F238E27FC236}">
                <a16:creationId xmlns:a16="http://schemas.microsoft.com/office/drawing/2014/main" id="{A0CBE96B-A490-B347-B4E0-F849712BB597}"/>
              </a:ext>
            </a:extLst>
          </p:cNvPr>
          <p:cNvSpPr/>
          <p:nvPr/>
        </p:nvSpPr>
        <p:spPr>
          <a:xfrm>
            <a:off x="4191000" y="4604003"/>
            <a:ext cx="358139" cy="336804"/>
          </a:xfrm>
          <a:prstGeom prst="rect">
            <a:avLst/>
          </a:prstGeom>
          <a:blipFill>
            <a:blip r:embed="rId6" cstate="print"/>
            <a:stretch>
              <a:fillRect/>
            </a:stretch>
          </a:blipFill>
        </p:spPr>
        <p:txBody>
          <a:bodyPr wrap="square" lIns="0" tIns="0" rIns="0" bIns="0" rtlCol="0"/>
          <a:lstStyle/>
          <a:p>
            <a:endParaRPr>
              <a:latin typeface="Myriad Pro" panose="020B0503030403020204" pitchFamily="34" charset="0"/>
            </a:endParaRPr>
          </a:p>
        </p:txBody>
      </p:sp>
      <p:sp>
        <p:nvSpPr>
          <p:cNvPr id="20" name="object 31">
            <a:extLst>
              <a:ext uri="{FF2B5EF4-FFF2-40B4-BE49-F238E27FC236}">
                <a16:creationId xmlns:a16="http://schemas.microsoft.com/office/drawing/2014/main" id="{93F9E265-7F88-C64C-92E1-DFB3F571DE15}"/>
              </a:ext>
            </a:extLst>
          </p:cNvPr>
          <p:cNvSpPr/>
          <p:nvPr/>
        </p:nvSpPr>
        <p:spPr>
          <a:xfrm>
            <a:off x="1456944" y="4416552"/>
            <a:ext cx="692150" cy="696595"/>
          </a:xfrm>
          <a:custGeom>
            <a:avLst/>
            <a:gdLst/>
            <a:ahLst/>
            <a:cxnLst/>
            <a:rect l="l" t="t" r="r" b="b"/>
            <a:pathLst>
              <a:path w="692150" h="696595">
                <a:moveTo>
                  <a:pt x="368173" y="0"/>
                </a:moveTo>
                <a:lnTo>
                  <a:pt x="334772" y="0"/>
                </a:lnTo>
                <a:lnTo>
                  <a:pt x="301498" y="2793"/>
                </a:lnTo>
                <a:lnTo>
                  <a:pt x="234823" y="16637"/>
                </a:lnTo>
                <a:lnTo>
                  <a:pt x="143128" y="64008"/>
                </a:lnTo>
                <a:lnTo>
                  <a:pt x="90297" y="111252"/>
                </a:lnTo>
                <a:lnTo>
                  <a:pt x="48640" y="166878"/>
                </a:lnTo>
                <a:lnTo>
                  <a:pt x="19431" y="227965"/>
                </a:lnTo>
                <a:lnTo>
                  <a:pt x="11175" y="262763"/>
                </a:lnTo>
                <a:lnTo>
                  <a:pt x="2793" y="296164"/>
                </a:lnTo>
                <a:lnTo>
                  <a:pt x="0" y="329438"/>
                </a:lnTo>
                <a:lnTo>
                  <a:pt x="0" y="362839"/>
                </a:lnTo>
                <a:lnTo>
                  <a:pt x="8381" y="426720"/>
                </a:lnTo>
                <a:lnTo>
                  <a:pt x="45846" y="524129"/>
                </a:lnTo>
                <a:lnTo>
                  <a:pt x="84709" y="579755"/>
                </a:lnTo>
                <a:lnTo>
                  <a:pt x="137540" y="626999"/>
                </a:lnTo>
                <a:lnTo>
                  <a:pt x="195961" y="663067"/>
                </a:lnTo>
                <a:lnTo>
                  <a:pt x="293116" y="693674"/>
                </a:lnTo>
                <a:lnTo>
                  <a:pt x="326517" y="696468"/>
                </a:lnTo>
                <a:lnTo>
                  <a:pt x="359791" y="696468"/>
                </a:lnTo>
                <a:lnTo>
                  <a:pt x="422401" y="688086"/>
                </a:lnTo>
                <a:lnTo>
                  <a:pt x="489076" y="665861"/>
                </a:lnTo>
                <a:lnTo>
                  <a:pt x="547369" y="632460"/>
                </a:lnTo>
                <a:lnTo>
                  <a:pt x="600201" y="585216"/>
                </a:lnTo>
                <a:lnTo>
                  <a:pt x="641857" y="529590"/>
                </a:lnTo>
                <a:lnTo>
                  <a:pt x="672464" y="468503"/>
                </a:lnTo>
                <a:lnTo>
                  <a:pt x="680719" y="435102"/>
                </a:lnTo>
                <a:lnTo>
                  <a:pt x="689101" y="404495"/>
                </a:lnTo>
                <a:lnTo>
                  <a:pt x="691895" y="371221"/>
                </a:lnTo>
                <a:lnTo>
                  <a:pt x="691895" y="337820"/>
                </a:lnTo>
                <a:lnTo>
                  <a:pt x="689101" y="304419"/>
                </a:lnTo>
                <a:lnTo>
                  <a:pt x="683513" y="271018"/>
                </a:lnTo>
                <a:lnTo>
                  <a:pt x="675258" y="236347"/>
                </a:lnTo>
                <a:lnTo>
                  <a:pt x="661288" y="205740"/>
                </a:lnTo>
                <a:lnTo>
                  <a:pt x="647445" y="175133"/>
                </a:lnTo>
                <a:lnTo>
                  <a:pt x="605789" y="116712"/>
                </a:lnTo>
                <a:lnTo>
                  <a:pt x="552957" y="69468"/>
                </a:lnTo>
                <a:lnTo>
                  <a:pt x="494664" y="33400"/>
                </a:lnTo>
                <a:lnTo>
                  <a:pt x="430656" y="11175"/>
                </a:lnTo>
                <a:lnTo>
                  <a:pt x="400176" y="2793"/>
                </a:lnTo>
                <a:lnTo>
                  <a:pt x="368173" y="0"/>
                </a:lnTo>
                <a:close/>
              </a:path>
            </a:pathLst>
          </a:custGeom>
          <a:solidFill>
            <a:srgbClr val="FFFFFF"/>
          </a:solidFill>
        </p:spPr>
        <p:txBody>
          <a:bodyPr wrap="square" lIns="0" tIns="0" rIns="0" bIns="0" rtlCol="0"/>
          <a:lstStyle/>
          <a:p>
            <a:endParaRPr>
              <a:latin typeface="Myriad Pro" panose="020B0503030403020204" pitchFamily="34" charset="0"/>
            </a:endParaRPr>
          </a:p>
        </p:txBody>
      </p:sp>
      <p:sp>
        <p:nvSpPr>
          <p:cNvPr id="21" name="object 33">
            <a:extLst>
              <a:ext uri="{FF2B5EF4-FFF2-40B4-BE49-F238E27FC236}">
                <a16:creationId xmlns:a16="http://schemas.microsoft.com/office/drawing/2014/main" id="{5ED32A92-5E39-204C-BC70-254B1F0897C2}"/>
              </a:ext>
            </a:extLst>
          </p:cNvPr>
          <p:cNvSpPr/>
          <p:nvPr/>
        </p:nvSpPr>
        <p:spPr>
          <a:xfrm>
            <a:off x="1399032" y="4358639"/>
            <a:ext cx="807720" cy="812800"/>
          </a:xfrm>
          <a:custGeom>
            <a:avLst/>
            <a:gdLst/>
            <a:ahLst/>
            <a:cxnLst/>
            <a:rect l="l" t="t" r="r" b="b"/>
            <a:pathLst>
              <a:path w="807719" h="812800">
                <a:moveTo>
                  <a:pt x="11176" y="379095"/>
                </a:moveTo>
                <a:lnTo>
                  <a:pt x="2794" y="379095"/>
                </a:lnTo>
                <a:lnTo>
                  <a:pt x="0" y="412369"/>
                </a:lnTo>
                <a:lnTo>
                  <a:pt x="8382" y="412369"/>
                </a:lnTo>
                <a:lnTo>
                  <a:pt x="11176" y="379095"/>
                </a:lnTo>
                <a:close/>
              </a:path>
              <a:path w="807719" h="812800">
                <a:moveTo>
                  <a:pt x="16637" y="479044"/>
                </a:moveTo>
                <a:lnTo>
                  <a:pt x="11176" y="445770"/>
                </a:lnTo>
                <a:lnTo>
                  <a:pt x="2794" y="448437"/>
                </a:lnTo>
                <a:lnTo>
                  <a:pt x="8382" y="481838"/>
                </a:lnTo>
                <a:lnTo>
                  <a:pt x="16637" y="479044"/>
                </a:lnTo>
                <a:close/>
              </a:path>
              <a:path w="807719" h="812800">
                <a:moveTo>
                  <a:pt x="19431" y="315214"/>
                </a:moveTo>
                <a:lnTo>
                  <a:pt x="11176" y="311023"/>
                </a:lnTo>
                <a:lnTo>
                  <a:pt x="5588" y="345694"/>
                </a:lnTo>
                <a:lnTo>
                  <a:pt x="13843" y="348488"/>
                </a:lnTo>
                <a:lnTo>
                  <a:pt x="19431" y="315214"/>
                </a:lnTo>
                <a:close/>
              </a:path>
              <a:path w="807719" h="812800">
                <a:moveTo>
                  <a:pt x="33401" y="542925"/>
                </a:moveTo>
                <a:lnTo>
                  <a:pt x="22225" y="512318"/>
                </a:lnTo>
                <a:lnTo>
                  <a:pt x="13843" y="515112"/>
                </a:lnTo>
                <a:lnTo>
                  <a:pt x="25019" y="545719"/>
                </a:lnTo>
                <a:lnTo>
                  <a:pt x="33401" y="542925"/>
                </a:lnTo>
                <a:close/>
              </a:path>
              <a:path w="807719" h="812800">
                <a:moveTo>
                  <a:pt x="41656" y="249936"/>
                </a:moveTo>
                <a:lnTo>
                  <a:pt x="33401" y="247142"/>
                </a:lnTo>
                <a:lnTo>
                  <a:pt x="19431" y="280543"/>
                </a:lnTo>
                <a:lnTo>
                  <a:pt x="27813" y="280543"/>
                </a:lnTo>
                <a:lnTo>
                  <a:pt x="41656" y="249936"/>
                </a:lnTo>
                <a:close/>
              </a:path>
              <a:path w="807719" h="812800">
                <a:moveTo>
                  <a:pt x="61214" y="604012"/>
                </a:moveTo>
                <a:lnTo>
                  <a:pt x="44450" y="573405"/>
                </a:lnTo>
                <a:lnTo>
                  <a:pt x="38989" y="576199"/>
                </a:lnTo>
                <a:lnTo>
                  <a:pt x="52832" y="606806"/>
                </a:lnTo>
                <a:lnTo>
                  <a:pt x="61214" y="604012"/>
                </a:lnTo>
                <a:close/>
              </a:path>
              <a:path w="807719" h="812800">
                <a:moveTo>
                  <a:pt x="72263" y="191643"/>
                </a:moveTo>
                <a:lnTo>
                  <a:pt x="64008" y="188849"/>
                </a:lnTo>
                <a:lnTo>
                  <a:pt x="47244" y="216662"/>
                </a:lnTo>
                <a:lnTo>
                  <a:pt x="55626" y="219329"/>
                </a:lnTo>
                <a:lnTo>
                  <a:pt x="72263" y="191643"/>
                </a:lnTo>
                <a:close/>
              </a:path>
              <a:path w="807719" h="812800">
                <a:moveTo>
                  <a:pt x="97282" y="656717"/>
                </a:moveTo>
                <a:lnTo>
                  <a:pt x="77851" y="631825"/>
                </a:lnTo>
                <a:lnTo>
                  <a:pt x="72263" y="637286"/>
                </a:lnTo>
                <a:lnTo>
                  <a:pt x="91694" y="662305"/>
                </a:lnTo>
                <a:lnTo>
                  <a:pt x="97282" y="656717"/>
                </a:lnTo>
                <a:close/>
              </a:path>
              <a:path w="807719" h="812800">
                <a:moveTo>
                  <a:pt x="109855" y="138811"/>
                </a:moveTo>
                <a:lnTo>
                  <a:pt x="104267" y="133350"/>
                </a:lnTo>
                <a:lnTo>
                  <a:pt x="83439" y="161036"/>
                </a:lnTo>
                <a:lnTo>
                  <a:pt x="89027" y="163830"/>
                </a:lnTo>
                <a:lnTo>
                  <a:pt x="109855" y="138811"/>
                </a:lnTo>
                <a:close/>
              </a:path>
              <a:path w="807719" h="812800">
                <a:moveTo>
                  <a:pt x="143256" y="706755"/>
                </a:moveTo>
                <a:lnTo>
                  <a:pt x="118110" y="681736"/>
                </a:lnTo>
                <a:lnTo>
                  <a:pt x="112649" y="687324"/>
                </a:lnTo>
                <a:lnTo>
                  <a:pt x="137668" y="712343"/>
                </a:lnTo>
                <a:lnTo>
                  <a:pt x="143256" y="706755"/>
                </a:lnTo>
                <a:close/>
              </a:path>
              <a:path w="807719" h="812800">
                <a:moveTo>
                  <a:pt x="159893" y="94361"/>
                </a:moveTo>
                <a:lnTo>
                  <a:pt x="154305" y="88900"/>
                </a:lnTo>
                <a:lnTo>
                  <a:pt x="134874" y="102743"/>
                </a:lnTo>
                <a:lnTo>
                  <a:pt x="126492" y="111125"/>
                </a:lnTo>
                <a:lnTo>
                  <a:pt x="132080" y="116586"/>
                </a:lnTo>
                <a:lnTo>
                  <a:pt x="140462" y="108331"/>
                </a:lnTo>
                <a:lnTo>
                  <a:pt x="159893" y="94361"/>
                </a:lnTo>
                <a:close/>
              </a:path>
              <a:path w="807719" h="812800">
                <a:moveTo>
                  <a:pt x="195961" y="745617"/>
                </a:moveTo>
                <a:lnTo>
                  <a:pt x="168275" y="726186"/>
                </a:lnTo>
                <a:lnTo>
                  <a:pt x="162687" y="734568"/>
                </a:lnTo>
                <a:lnTo>
                  <a:pt x="193294" y="751205"/>
                </a:lnTo>
                <a:lnTo>
                  <a:pt x="195961" y="745617"/>
                </a:lnTo>
                <a:close/>
              </a:path>
              <a:path w="807719" h="812800">
                <a:moveTo>
                  <a:pt x="212725" y="58293"/>
                </a:moveTo>
                <a:lnTo>
                  <a:pt x="209931" y="50038"/>
                </a:lnTo>
                <a:lnTo>
                  <a:pt x="182118" y="66675"/>
                </a:lnTo>
                <a:lnTo>
                  <a:pt x="184912" y="74930"/>
                </a:lnTo>
                <a:lnTo>
                  <a:pt x="212725" y="58293"/>
                </a:lnTo>
                <a:close/>
              </a:path>
              <a:path w="807719" h="812800">
                <a:moveTo>
                  <a:pt x="254381" y="776224"/>
                </a:moveTo>
                <a:lnTo>
                  <a:pt x="226568" y="762254"/>
                </a:lnTo>
                <a:lnTo>
                  <a:pt x="221107" y="767842"/>
                </a:lnTo>
                <a:lnTo>
                  <a:pt x="251587" y="781685"/>
                </a:lnTo>
                <a:lnTo>
                  <a:pt x="254381" y="776224"/>
                </a:lnTo>
                <a:close/>
              </a:path>
              <a:path w="807719" h="812800">
                <a:moveTo>
                  <a:pt x="273812" y="30607"/>
                </a:moveTo>
                <a:lnTo>
                  <a:pt x="271145" y="22225"/>
                </a:lnTo>
                <a:lnTo>
                  <a:pt x="240538" y="36068"/>
                </a:lnTo>
                <a:lnTo>
                  <a:pt x="243332" y="41656"/>
                </a:lnTo>
                <a:lnTo>
                  <a:pt x="273812" y="30607"/>
                </a:lnTo>
                <a:close/>
              </a:path>
              <a:path w="807719" h="812800">
                <a:moveTo>
                  <a:pt x="318389" y="795655"/>
                </a:moveTo>
                <a:lnTo>
                  <a:pt x="287782" y="787273"/>
                </a:lnTo>
                <a:lnTo>
                  <a:pt x="284988" y="792861"/>
                </a:lnTo>
                <a:lnTo>
                  <a:pt x="318389" y="803910"/>
                </a:lnTo>
                <a:lnTo>
                  <a:pt x="318389" y="795655"/>
                </a:lnTo>
                <a:close/>
              </a:path>
              <a:path w="807719" h="812800">
                <a:moveTo>
                  <a:pt x="337820" y="5588"/>
                </a:moveTo>
                <a:lnTo>
                  <a:pt x="304419" y="13843"/>
                </a:lnTo>
                <a:lnTo>
                  <a:pt x="307213" y="22225"/>
                </a:lnTo>
                <a:lnTo>
                  <a:pt x="337820" y="13843"/>
                </a:lnTo>
                <a:lnTo>
                  <a:pt x="337820" y="5588"/>
                </a:lnTo>
                <a:close/>
              </a:path>
              <a:path w="807719" h="812800">
                <a:moveTo>
                  <a:pt x="385064" y="803910"/>
                </a:moveTo>
                <a:lnTo>
                  <a:pt x="351790" y="801243"/>
                </a:lnTo>
                <a:lnTo>
                  <a:pt x="351790" y="809498"/>
                </a:lnTo>
                <a:lnTo>
                  <a:pt x="385064" y="812292"/>
                </a:lnTo>
                <a:lnTo>
                  <a:pt x="385064" y="803910"/>
                </a:lnTo>
                <a:close/>
              </a:path>
              <a:path w="807719" h="812800">
                <a:moveTo>
                  <a:pt x="404495" y="0"/>
                </a:moveTo>
                <a:lnTo>
                  <a:pt x="371221" y="2794"/>
                </a:lnTo>
                <a:lnTo>
                  <a:pt x="371221" y="11049"/>
                </a:lnTo>
                <a:lnTo>
                  <a:pt x="404495" y="8382"/>
                </a:lnTo>
                <a:lnTo>
                  <a:pt x="404495" y="0"/>
                </a:lnTo>
                <a:close/>
              </a:path>
              <a:path w="807719" h="812800">
                <a:moveTo>
                  <a:pt x="450469" y="801243"/>
                </a:moveTo>
                <a:lnTo>
                  <a:pt x="418465" y="803910"/>
                </a:lnTo>
                <a:lnTo>
                  <a:pt x="418465" y="812292"/>
                </a:lnTo>
                <a:lnTo>
                  <a:pt x="450469" y="809498"/>
                </a:lnTo>
                <a:lnTo>
                  <a:pt x="450469" y="801243"/>
                </a:lnTo>
                <a:close/>
              </a:path>
              <a:path w="807719" h="812800">
                <a:moveTo>
                  <a:pt x="469900" y="5588"/>
                </a:moveTo>
                <a:lnTo>
                  <a:pt x="436499" y="2794"/>
                </a:lnTo>
                <a:lnTo>
                  <a:pt x="436499" y="11049"/>
                </a:lnTo>
                <a:lnTo>
                  <a:pt x="469900" y="13843"/>
                </a:lnTo>
                <a:lnTo>
                  <a:pt x="469900" y="5588"/>
                </a:lnTo>
                <a:close/>
              </a:path>
              <a:path w="807719" h="812800">
                <a:moveTo>
                  <a:pt x="517144" y="795655"/>
                </a:moveTo>
                <a:lnTo>
                  <a:pt x="514350" y="787273"/>
                </a:lnTo>
                <a:lnTo>
                  <a:pt x="481076" y="795655"/>
                </a:lnTo>
                <a:lnTo>
                  <a:pt x="483743" y="803910"/>
                </a:lnTo>
                <a:lnTo>
                  <a:pt x="517144" y="795655"/>
                </a:lnTo>
                <a:close/>
              </a:path>
              <a:path w="807719" h="812800">
                <a:moveTo>
                  <a:pt x="536575" y="22225"/>
                </a:moveTo>
                <a:lnTo>
                  <a:pt x="503301" y="13843"/>
                </a:lnTo>
                <a:lnTo>
                  <a:pt x="500507" y="22225"/>
                </a:lnTo>
                <a:lnTo>
                  <a:pt x="533908" y="30607"/>
                </a:lnTo>
                <a:lnTo>
                  <a:pt x="536575" y="22225"/>
                </a:lnTo>
                <a:close/>
              </a:path>
              <a:path w="807719" h="812800">
                <a:moveTo>
                  <a:pt x="581152" y="770636"/>
                </a:moveTo>
                <a:lnTo>
                  <a:pt x="575564" y="765048"/>
                </a:lnTo>
                <a:lnTo>
                  <a:pt x="544957" y="776224"/>
                </a:lnTo>
                <a:lnTo>
                  <a:pt x="547751" y="784479"/>
                </a:lnTo>
                <a:lnTo>
                  <a:pt x="581152" y="770636"/>
                </a:lnTo>
                <a:close/>
              </a:path>
              <a:path w="807719" h="812800">
                <a:moveTo>
                  <a:pt x="597789" y="50038"/>
                </a:moveTo>
                <a:lnTo>
                  <a:pt x="567182" y="36068"/>
                </a:lnTo>
                <a:lnTo>
                  <a:pt x="564388" y="41656"/>
                </a:lnTo>
                <a:lnTo>
                  <a:pt x="594995" y="58293"/>
                </a:lnTo>
                <a:lnTo>
                  <a:pt x="597789" y="50038"/>
                </a:lnTo>
                <a:close/>
              </a:path>
              <a:path w="807719" h="812800">
                <a:moveTo>
                  <a:pt x="639445" y="737362"/>
                </a:moveTo>
                <a:lnTo>
                  <a:pt x="633984" y="731774"/>
                </a:lnTo>
                <a:lnTo>
                  <a:pt x="606171" y="748411"/>
                </a:lnTo>
                <a:lnTo>
                  <a:pt x="608965" y="756793"/>
                </a:lnTo>
                <a:lnTo>
                  <a:pt x="639445" y="737362"/>
                </a:lnTo>
                <a:close/>
              </a:path>
              <a:path w="807719" h="812800">
                <a:moveTo>
                  <a:pt x="653415" y="88900"/>
                </a:moveTo>
                <a:lnTo>
                  <a:pt x="628396" y="66675"/>
                </a:lnTo>
                <a:lnTo>
                  <a:pt x="622808" y="74930"/>
                </a:lnTo>
                <a:lnTo>
                  <a:pt x="650621" y="94361"/>
                </a:lnTo>
                <a:lnTo>
                  <a:pt x="653415" y="88900"/>
                </a:lnTo>
                <a:close/>
              </a:path>
              <a:path w="807719" h="812800">
                <a:moveTo>
                  <a:pt x="689610" y="692912"/>
                </a:moveTo>
                <a:lnTo>
                  <a:pt x="684022" y="687324"/>
                </a:lnTo>
                <a:lnTo>
                  <a:pt x="667258" y="703961"/>
                </a:lnTo>
                <a:lnTo>
                  <a:pt x="659003" y="709549"/>
                </a:lnTo>
                <a:lnTo>
                  <a:pt x="664464" y="717931"/>
                </a:lnTo>
                <a:lnTo>
                  <a:pt x="689610" y="692912"/>
                </a:lnTo>
                <a:close/>
              </a:path>
              <a:path w="807719" h="812800">
                <a:moveTo>
                  <a:pt x="717296" y="99949"/>
                </a:moveTo>
                <a:lnTo>
                  <a:pt x="714629" y="91694"/>
                </a:lnTo>
                <a:lnTo>
                  <a:pt x="684022" y="94361"/>
                </a:lnTo>
                <a:lnTo>
                  <a:pt x="684022" y="102743"/>
                </a:lnTo>
                <a:lnTo>
                  <a:pt x="717296" y="99949"/>
                </a:lnTo>
                <a:close/>
              </a:path>
              <a:path w="807719" h="812800">
                <a:moveTo>
                  <a:pt x="734060" y="642874"/>
                </a:moveTo>
                <a:lnTo>
                  <a:pt x="725678" y="637286"/>
                </a:lnTo>
                <a:lnTo>
                  <a:pt x="706247" y="662305"/>
                </a:lnTo>
                <a:lnTo>
                  <a:pt x="711835" y="667893"/>
                </a:lnTo>
                <a:lnTo>
                  <a:pt x="734060" y="642874"/>
                </a:lnTo>
                <a:close/>
              </a:path>
              <a:path w="807719" h="812800">
                <a:moveTo>
                  <a:pt x="753491" y="133350"/>
                </a:moveTo>
                <a:lnTo>
                  <a:pt x="745109" y="130556"/>
                </a:lnTo>
                <a:lnTo>
                  <a:pt x="736854" y="163830"/>
                </a:lnTo>
                <a:lnTo>
                  <a:pt x="745109" y="163830"/>
                </a:lnTo>
                <a:lnTo>
                  <a:pt x="753491" y="133350"/>
                </a:lnTo>
                <a:close/>
              </a:path>
              <a:path w="807719" h="812800">
                <a:moveTo>
                  <a:pt x="763270" y="222123"/>
                </a:moveTo>
                <a:lnTo>
                  <a:pt x="747903" y="194437"/>
                </a:lnTo>
                <a:lnTo>
                  <a:pt x="742442" y="197231"/>
                </a:lnTo>
                <a:lnTo>
                  <a:pt x="757682" y="227711"/>
                </a:lnTo>
                <a:lnTo>
                  <a:pt x="763270" y="222123"/>
                </a:lnTo>
                <a:close/>
              </a:path>
              <a:path w="807719" h="812800">
                <a:moveTo>
                  <a:pt x="766064" y="584581"/>
                </a:moveTo>
                <a:lnTo>
                  <a:pt x="760476" y="581787"/>
                </a:lnTo>
                <a:lnTo>
                  <a:pt x="745109" y="609600"/>
                </a:lnTo>
                <a:lnTo>
                  <a:pt x="753491" y="615061"/>
                </a:lnTo>
                <a:lnTo>
                  <a:pt x="766064" y="584581"/>
                </a:lnTo>
                <a:close/>
              </a:path>
              <a:path w="807719" h="812800">
                <a:moveTo>
                  <a:pt x="771144" y="77724"/>
                </a:moveTo>
                <a:lnTo>
                  <a:pt x="762635" y="80391"/>
                </a:lnTo>
                <a:lnTo>
                  <a:pt x="749808" y="83058"/>
                </a:lnTo>
                <a:lnTo>
                  <a:pt x="749808" y="91059"/>
                </a:lnTo>
                <a:lnTo>
                  <a:pt x="756920" y="91059"/>
                </a:lnTo>
                <a:lnTo>
                  <a:pt x="754126" y="96393"/>
                </a:lnTo>
                <a:lnTo>
                  <a:pt x="762635" y="99060"/>
                </a:lnTo>
                <a:lnTo>
                  <a:pt x="768350" y="85725"/>
                </a:lnTo>
                <a:lnTo>
                  <a:pt x="771144" y="77724"/>
                </a:lnTo>
                <a:close/>
              </a:path>
              <a:path w="807719" h="812800">
                <a:moveTo>
                  <a:pt x="791083" y="520700"/>
                </a:moveTo>
                <a:lnTo>
                  <a:pt x="782701" y="517906"/>
                </a:lnTo>
                <a:lnTo>
                  <a:pt x="771525" y="551307"/>
                </a:lnTo>
                <a:lnTo>
                  <a:pt x="779907" y="553974"/>
                </a:lnTo>
                <a:lnTo>
                  <a:pt x="791083" y="520700"/>
                </a:lnTo>
                <a:close/>
              </a:path>
              <a:path w="807719" h="812800">
                <a:moveTo>
                  <a:pt x="791083" y="286004"/>
                </a:moveTo>
                <a:lnTo>
                  <a:pt x="777113" y="255524"/>
                </a:lnTo>
                <a:lnTo>
                  <a:pt x="771525" y="258318"/>
                </a:lnTo>
                <a:lnTo>
                  <a:pt x="782701" y="288798"/>
                </a:lnTo>
                <a:lnTo>
                  <a:pt x="791083" y="286004"/>
                </a:lnTo>
                <a:close/>
              </a:path>
              <a:path w="807719" h="812800">
                <a:moveTo>
                  <a:pt x="804926" y="454025"/>
                </a:moveTo>
                <a:lnTo>
                  <a:pt x="796544" y="454025"/>
                </a:lnTo>
                <a:lnTo>
                  <a:pt x="791083" y="487426"/>
                </a:lnTo>
                <a:lnTo>
                  <a:pt x="799338" y="487426"/>
                </a:lnTo>
                <a:lnTo>
                  <a:pt x="804926" y="454025"/>
                </a:lnTo>
                <a:close/>
              </a:path>
              <a:path w="807719" h="812800">
                <a:moveTo>
                  <a:pt x="804926" y="354076"/>
                </a:moveTo>
                <a:lnTo>
                  <a:pt x="799338" y="320802"/>
                </a:lnTo>
                <a:lnTo>
                  <a:pt x="791083" y="320802"/>
                </a:lnTo>
                <a:lnTo>
                  <a:pt x="796544" y="354076"/>
                </a:lnTo>
                <a:lnTo>
                  <a:pt x="804926" y="354076"/>
                </a:lnTo>
                <a:close/>
              </a:path>
              <a:path w="807719" h="812800">
                <a:moveTo>
                  <a:pt x="807720" y="387350"/>
                </a:moveTo>
                <a:lnTo>
                  <a:pt x="799338" y="387350"/>
                </a:lnTo>
                <a:lnTo>
                  <a:pt x="799338" y="420751"/>
                </a:lnTo>
                <a:lnTo>
                  <a:pt x="807720" y="420751"/>
                </a:lnTo>
                <a:lnTo>
                  <a:pt x="807720" y="387350"/>
                </a:lnTo>
                <a:close/>
              </a:path>
            </a:pathLst>
          </a:custGeom>
          <a:solidFill>
            <a:srgbClr val="5B9BD4"/>
          </a:solidFill>
          <a:ln>
            <a:solidFill>
              <a:schemeClr val="accent2"/>
            </a:solidFill>
          </a:ln>
        </p:spPr>
        <p:txBody>
          <a:bodyPr wrap="square" lIns="0" tIns="0" rIns="0" bIns="0" rtlCol="0"/>
          <a:lstStyle/>
          <a:p>
            <a:endParaRPr>
              <a:latin typeface="Myriad Pro" panose="020B0503030403020204" pitchFamily="34" charset="0"/>
            </a:endParaRPr>
          </a:p>
        </p:txBody>
      </p:sp>
      <p:sp>
        <p:nvSpPr>
          <p:cNvPr id="22" name="object 34">
            <a:extLst>
              <a:ext uri="{FF2B5EF4-FFF2-40B4-BE49-F238E27FC236}">
                <a16:creationId xmlns:a16="http://schemas.microsoft.com/office/drawing/2014/main" id="{E64348E6-1E83-C944-AEF3-35E9C4424EE4}"/>
              </a:ext>
            </a:extLst>
          </p:cNvPr>
          <p:cNvSpPr/>
          <p:nvPr/>
        </p:nvSpPr>
        <p:spPr>
          <a:xfrm>
            <a:off x="1600200" y="4532375"/>
            <a:ext cx="406907" cy="452628"/>
          </a:xfrm>
          <a:prstGeom prst="rect">
            <a:avLst/>
          </a:prstGeom>
          <a:blipFill>
            <a:blip r:embed="rId7" cstate="print"/>
            <a:stretch>
              <a:fillRect/>
            </a:stretch>
          </a:blipFill>
        </p:spPr>
        <p:txBody>
          <a:bodyPr wrap="square" lIns="0" tIns="0" rIns="0" bIns="0" rtlCol="0"/>
          <a:lstStyle/>
          <a:p>
            <a:endParaRPr>
              <a:latin typeface="Myriad Pro" panose="020B0503030403020204" pitchFamily="34" charset="0"/>
            </a:endParaRPr>
          </a:p>
        </p:txBody>
      </p:sp>
      <p:sp>
        <p:nvSpPr>
          <p:cNvPr id="23" name="object 37">
            <a:extLst>
              <a:ext uri="{FF2B5EF4-FFF2-40B4-BE49-F238E27FC236}">
                <a16:creationId xmlns:a16="http://schemas.microsoft.com/office/drawing/2014/main" id="{3E6723A9-4564-8643-81FD-9EEBB88D8A55}"/>
              </a:ext>
            </a:extLst>
          </p:cNvPr>
          <p:cNvSpPr/>
          <p:nvPr/>
        </p:nvSpPr>
        <p:spPr>
          <a:xfrm>
            <a:off x="3764661" y="1580641"/>
            <a:ext cx="751205" cy="753745"/>
          </a:xfrm>
          <a:custGeom>
            <a:avLst/>
            <a:gdLst/>
            <a:ahLst/>
            <a:cxnLst/>
            <a:rect l="l" t="t" r="r" b="b"/>
            <a:pathLst>
              <a:path w="751204" h="753744">
                <a:moveTo>
                  <a:pt x="157479" y="694055"/>
                </a:moveTo>
                <a:lnTo>
                  <a:pt x="150494" y="695960"/>
                </a:lnTo>
                <a:lnTo>
                  <a:pt x="153669" y="727329"/>
                </a:lnTo>
                <a:lnTo>
                  <a:pt x="160781" y="725297"/>
                </a:lnTo>
                <a:lnTo>
                  <a:pt x="157479" y="694055"/>
                </a:lnTo>
                <a:close/>
              </a:path>
              <a:path w="751204" h="753744">
                <a:moveTo>
                  <a:pt x="221868" y="729615"/>
                </a:moveTo>
                <a:lnTo>
                  <a:pt x="193548" y="743458"/>
                </a:lnTo>
                <a:lnTo>
                  <a:pt x="199009" y="749554"/>
                </a:lnTo>
                <a:lnTo>
                  <a:pt x="227329" y="735711"/>
                </a:lnTo>
                <a:lnTo>
                  <a:pt x="221868" y="729615"/>
                </a:lnTo>
                <a:close/>
              </a:path>
              <a:path w="751204" h="753744">
                <a:moveTo>
                  <a:pt x="120268" y="643890"/>
                </a:moveTo>
                <a:lnTo>
                  <a:pt x="114300" y="649351"/>
                </a:lnTo>
                <a:lnTo>
                  <a:pt x="137667" y="671195"/>
                </a:lnTo>
                <a:lnTo>
                  <a:pt x="143637" y="665734"/>
                </a:lnTo>
                <a:lnTo>
                  <a:pt x="120268" y="643890"/>
                </a:lnTo>
                <a:close/>
              </a:path>
              <a:path w="751204" h="753744">
                <a:moveTo>
                  <a:pt x="255397" y="727583"/>
                </a:moveTo>
                <a:lnTo>
                  <a:pt x="253873" y="735584"/>
                </a:lnTo>
                <a:lnTo>
                  <a:pt x="282575" y="742569"/>
                </a:lnTo>
                <a:lnTo>
                  <a:pt x="286258" y="735838"/>
                </a:lnTo>
                <a:lnTo>
                  <a:pt x="255397" y="727583"/>
                </a:lnTo>
                <a:close/>
              </a:path>
              <a:path w="751204" h="753744">
                <a:moveTo>
                  <a:pt x="80644" y="598297"/>
                </a:moveTo>
                <a:lnTo>
                  <a:pt x="72389" y="602615"/>
                </a:lnTo>
                <a:lnTo>
                  <a:pt x="93217" y="628904"/>
                </a:lnTo>
                <a:lnTo>
                  <a:pt x="99187" y="623316"/>
                </a:lnTo>
                <a:lnTo>
                  <a:pt x="80644" y="598297"/>
                </a:lnTo>
                <a:close/>
              </a:path>
              <a:path w="751204" h="753744">
                <a:moveTo>
                  <a:pt x="314833" y="742823"/>
                </a:moveTo>
                <a:lnTo>
                  <a:pt x="313309" y="750824"/>
                </a:lnTo>
                <a:lnTo>
                  <a:pt x="344424" y="753363"/>
                </a:lnTo>
                <a:lnTo>
                  <a:pt x="345948" y="745363"/>
                </a:lnTo>
                <a:lnTo>
                  <a:pt x="314833" y="742823"/>
                </a:lnTo>
                <a:close/>
              </a:path>
              <a:path w="751204" h="753744">
                <a:moveTo>
                  <a:pt x="46989" y="547116"/>
                </a:moveTo>
                <a:lnTo>
                  <a:pt x="39877" y="549148"/>
                </a:lnTo>
                <a:lnTo>
                  <a:pt x="56006" y="578738"/>
                </a:lnTo>
                <a:lnTo>
                  <a:pt x="61975" y="573278"/>
                </a:lnTo>
                <a:lnTo>
                  <a:pt x="46989" y="547116"/>
                </a:lnTo>
                <a:close/>
              </a:path>
              <a:path w="751204" h="753744">
                <a:moveTo>
                  <a:pt x="408431" y="744474"/>
                </a:moveTo>
                <a:lnTo>
                  <a:pt x="377063" y="747776"/>
                </a:lnTo>
                <a:lnTo>
                  <a:pt x="376809" y="753618"/>
                </a:lnTo>
                <a:lnTo>
                  <a:pt x="409193" y="753745"/>
                </a:lnTo>
                <a:lnTo>
                  <a:pt x="408431" y="744474"/>
                </a:lnTo>
                <a:close/>
              </a:path>
              <a:path w="751204" h="753744">
                <a:moveTo>
                  <a:pt x="22860" y="489458"/>
                </a:moveTo>
                <a:lnTo>
                  <a:pt x="15748" y="491490"/>
                </a:lnTo>
                <a:lnTo>
                  <a:pt x="26162" y="520827"/>
                </a:lnTo>
                <a:lnTo>
                  <a:pt x="33147" y="518795"/>
                </a:lnTo>
                <a:lnTo>
                  <a:pt x="22860" y="489458"/>
                </a:lnTo>
                <a:close/>
              </a:path>
              <a:path w="751204" h="753744">
                <a:moveTo>
                  <a:pt x="466598" y="735457"/>
                </a:moveTo>
                <a:lnTo>
                  <a:pt x="437514" y="739902"/>
                </a:lnTo>
                <a:lnTo>
                  <a:pt x="438276" y="749173"/>
                </a:lnTo>
                <a:lnTo>
                  <a:pt x="468629" y="742442"/>
                </a:lnTo>
                <a:lnTo>
                  <a:pt x="466598" y="735457"/>
                </a:lnTo>
                <a:close/>
              </a:path>
              <a:path w="751204" h="753744">
                <a:moveTo>
                  <a:pt x="9143" y="428879"/>
                </a:moveTo>
                <a:lnTo>
                  <a:pt x="2159" y="430911"/>
                </a:lnTo>
                <a:lnTo>
                  <a:pt x="9016" y="461137"/>
                </a:lnTo>
                <a:lnTo>
                  <a:pt x="16001" y="459232"/>
                </a:lnTo>
                <a:lnTo>
                  <a:pt x="9143" y="428879"/>
                </a:lnTo>
                <a:close/>
              </a:path>
              <a:path w="751204" h="753744">
                <a:moveTo>
                  <a:pt x="525272" y="714756"/>
                </a:moveTo>
                <a:lnTo>
                  <a:pt x="498221" y="726313"/>
                </a:lnTo>
                <a:lnTo>
                  <a:pt x="500125" y="733298"/>
                </a:lnTo>
                <a:lnTo>
                  <a:pt x="530733" y="720725"/>
                </a:lnTo>
                <a:lnTo>
                  <a:pt x="525272" y="714756"/>
                </a:lnTo>
                <a:close/>
              </a:path>
              <a:path w="751204" h="753744">
                <a:moveTo>
                  <a:pt x="253" y="367792"/>
                </a:moveTo>
                <a:lnTo>
                  <a:pt x="0" y="400177"/>
                </a:lnTo>
                <a:lnTo>
                  <a:pt x="9271" y="399415"/>
                </a:lnTo>
                <a:lnTo>
                  <a:pt x="8254" y="369316"/>
                </a:lnTo>
                <a:lnTo>
                  <a:pt x="253" y="367792"/>
                </a:lnTo>
                <a:close/>
              </a:path>
              <a:path w="751204" h="753744">
                <a:moveTo>
                  <a:pt x="579754" y="683006"/>
                </a:moveTo>
                <a:lnTo>
                  <a:pt x="552450" y="700278"/>
                </a:lnTo>
                <a:lnTo>
                  <a:pt x="555751" y="705104"/>
                </a:lnTo>
                <a:lnTo>
                  <a:pt x="584073" y="691261"/>
                </a:lnTo>
                <a:lnTo>
                  <a:pt x="579754" y="683006"/>
                </a:lnTo>
                <a:close/>
              </a:path>
              <a:path w="751204" h="753744">
                <a:moveTo>
                  <a:pt x="8000" y="305688"/>
                </a:moveTo>
                <a:lnTo>
                  <a:pt x="2666" y="336677"/>
                </a:lnTo>
                <a:lnTo>
                  <a:pt x="10794" y="338200"/>
                </a:lnTo>
                <a:lnTo>
                  <a:pt x="16128" y="307213"/>
                </a:lnTo>
                <a:lnTo>
                  <a:pt x="8000" y="305688"/>
                </a:lnTo>
                <a:close/>
              </a:path>
              <a:path w="751204" h="753744">
                <a:moveTo>
                  <a:pt x="628268" y="643382"/>
                </a:moveTo>
                <a:lnTo>
                  <a:pt x="603503" y="666623"/>
                </a:lnTo>
                <a:lnTo>
                  <a:pt x="609091" y="672719"/>
                </a:lnTo>
                <a:lnTo>
                  <a:pt x="633729" y="649478"/>
                </a:lnTo>
                <a:lnTo>
                  <a:pt x="628268" y="643382"/>
                </a:lnTo>
                <a:close/>
              </a:path>
              <a:path w="751204" h="753744">
                <a:moveTo>
                  <a:pt x="24511" y="243967"/>
                </a:moveTo>
                <a:lnTo>
                  <a:pt x="16255" y="274828"/>
                </a:lnTo>
                <a:lnTo>
                  <a:pt x="22098" y="275082"/>
                </a:lnTo>
                <a:lnTo>
                  <a:pt x="31368" y="247777"/>
                </a:lnTo>
                <a:lnTo>
                  <a:pt x="24511" y="243967"/>
                </a:lnTo>
                <a:close/>
              </a:path>
              <a:path w="751204" h="753744">
                <a:moveTo>
                  <a:pt x="668274" y="597788"/>
                </a:moveTo>
                <a:lnTo>
                  <a:pt x="648715" y="622300"/>
                </a:lnTo>
                <a:lnTo>
                  <a:pt x="654303" y="628396"/>
                </a:lnTo>
                <a:lnTo>
                  <a:pt x="673862" y="603758"/>
                </a:lnTo>
                <a:lnTo>
                  <a:pt x="668274" y="597788"/>
                </a:lnTo>
                <a:close/>
              </a:path>
              <a:path w="751204" h="753744">
                <a:moveTo>
                  <a:pt x="52324" y="188595"/>
                </a:moveTo>
                <a:lnTo>
                  <a:pt x="48513" y="195325"/>
                </a:lnTo>
                <a:lnTo>
                  <a:pt x="37337" y="215646"/>
                </a:lnTo>
                <a:lnTo>
                  <a:pt x="44068" y="219456"/>
                </a:lnTo>
                <a:lnTo>
                  <a:pt x="55372" y="199136"/>
                </a:lnTo>
                <a:lnTo>
                  <a:pt x="59054" y="192278"/>
                </a:lnTo>
                <a:lnTo>
                  <a:pt x="52324" y="188595"/>
                </a:lnTo>
                <a:close/>
              </a:path>
              <a:path w="751204" h="753744">
                <a:moveTo>
                  <a:pt x="702817" y="546100"/>
                </a:moveTo>
                <a:lnTo>
                  <a:pt x="697864" y="555117"/>
                </a:lnTo>
                <a:lnTo>
                  <a:pt x="685546" y="571881"/>
                </a:lnTo>
                <a:lnTo>
                  <a:pt x="692403" y="575691"/>
                </a:lnTo>
                <a:lnTo>
                  <a:pt x="704596" y="558800"/>
                </a:lnTo>
                <a:lnTo>
                  <a:pt x="709676" y="549783"/>
                </a:lnTo>
                <a:lnTo>
                  <a:pt x="702817" y="546100"/>
                </a:lnTo>
                <a:close/>
              </a:path>
              <a:path w="751204" h="753744">
                <a:moveTo>
                  <a:pt x="88137" y="134620"/>
                </a:moveTo>
                <a:lnTo>
                  <a:pt x="69596" y="162687"/>
                </a:lnTo>
                <a:lnTo>
                  <a:pt x="76326" y="166497"/>
                </a:lnTo>
                <a:lnTo>
                  <a:pt x="93599" y="140588"/>
                </a:lnTo>
                <a:lnTo>
                  <a:pt x="88137" y="134620"/>
                </a:lnTo>
                <a:close/>
              </a:path>
              <a:path w="751204" h="753744">
                <a:moveTo>
                  <a:pt x="724788" y="490347"/>
                </a:moveTo>
                <a:lnTo>
                  <a:pt x="715644" y="517652"/>
                </a:lnTo>
                <a:lnTo>
                  <a:pt x="722376" y="521462"/>
                </a:lnTo>
                <a:lnTo>
                  <a:pt x="732916" y="491871"/>
                </a:lnTo>
                <a:lnTo>
                  <a:pt x="724788" y="490347"/>
                </a:lnTo>
                <a:close/>
              </a:path>
              <a:path w="751204" h="753744">
                <a:moveTo>
                  <a:pt x="132714" y="91440"/>
                </a:moveTo>
                <a:lnTo>
                  <a:pt x="108712" y="113537"/>
                </a:lnTo>
                <a:lnTo>
                  <a:pt x="115442" y="117221"/>
                </a:lnTo>
                <a:lnTo>
                  <a:pt x="138175" y="97409"/>
                </a:lnTo>
                <a:lnTo>
                  <a:pt x="132714" y="91440"/>
                </a:lnTo>
                <a:close/>
              </a:path>
              <a:path w="751204" h="753744">
                <a:moveTo>
                  <a:pt x="737869" y="429641"/>
                </a:moveTo>
                <a:lnTo>
                  <a:pt x="733043" y="459486"/>
                </a:lnTo>
                <a:lnTo>
                  <a:pt x="741172" y="461010"/>
                </a:lnTo>
                <a:lnTo>
                  <a:pt x="745871" y="431165"/>
                </a:lnTo>
                <a:lnTo>
                  <a:pt x="737869" y="429641"/>
                </a:lnTo>
                <a:close/>
              </a:path>
              <a:path w="751204" h="753744">
                <a:moveTo>
                  <a:pt x="182879" y="54229"/>
                </a:moveTo>
                <a:lnTo>
                  <a:pt x="157734" y="72898"/>
                </a:lnTo>
                <a:lnTo>
                  <a:pt x="161036" y="77597"/>
                </a:lnTo>
                <a:lnTo>
                  <a:pt x="187071" y="62484"/>
                </a:lnTo>
                <a:lnTo>
                  <a:pt x="182879" y="54229"/>
                </a:lnTo>
                <a:close/>
              </a:path>
              <a:path w="751204" h="753744">
                <a:moveTo>
                  <a:pt x="742823" y="367411"/>
                </a:moveTo>
                <a:lnTo>
                  <a:pt x="742568" y="399796"/>
                </a:lnTo>
                <a:lnTo>
                  <a:pt x="749553" y="397763"/>
                </a:lnTo>
                <a:lnTo>
                  <a:pt x="750824" y="368935"/>
                </a:lnTo>
                <a:lnTo>
                  <a:pt x="742823" y="367411"/>
                </a:lnTo>
                <a:close/>
              </a:path>
              <a:path w="751204" h="753744">
                <a:moveTo>
                  <a:pt x="238378" y="26035"/>
                </a:moveTo>
                <a:lnTo>
                  <a:pt x="211200" y="40386"/>
                </a:lnTo>
                <a:lnTo>
                  <a:pt x="213233" y="44577"/>
                </a:lnTo>
                <a:lnTo>
                  <a:pt x="242569" y="34290"/>
                </a:lnTo>
                <a:lnTo>
                  <a:pt x="238378" y="26035"/>
                </a:lnTo>
                <a:close/>
              </a:path>
              <a:path w="751204" h="753744">
                <a:moveTo>
                  <a:pt x="745363" y="306959"/>
                </a:moveTo>
                <a:lnTo>
                  <a:pt x="736091" y="307721"/>
                </a:lnTo>
                <a:lnTo>
                  <a:pt x="742823" y="337947"/>
                </a:lnTo>
                <a:lnTo>
                  <a:pt x="748791" y="335407"/>
                </a:lnTo>
                <a:lnTo>
                  <a:pt x="745363" y="306959"/>
                </a:lnTo>
                <a:close/>
              </a:path>
              <a:path w="751204" h="753744">
                <a:moveTo>
                  <a:pt x="297941" y="8890"/>
                </a:moveTo>
                <a:lnTo>
                  <a:pt x="269875" y="16891"/>
                </a:lnTo>
                <a:lnTo>
                  <a:pt x="271906" y="23875"/>
                </a:lnTo>
                <a:lnTo>
                  <a:pt x="299974" y="15875"/>
                </a:lnTo>
                <a:lnTo>
                  <a:pt x="297941" y="8890"/>
                </a:lnTo>
                <a:close/>
              </a:path>
              <a:path w="751204" h="753744">
                <a:moveTo>
                  <a:pt x="729488" y="244983"/>
                </a:moveTo>
                <a:lnTo>
                  <a:pt x="721233" y="249300"/>
                </a:lnTo>
                <a:lnTo>
                  <a:pt x="729234" y="277368"/>
                </a:lnTo>
                <a:lnTo>
                  <a:pt x="738504" y="276606"/>
                </a:lnTo>
                <a:lnTo>
                  <a:pt x="729488" y="244983"/>
                </a:lnTo>
                <a:close/>
              </a:path>
              <a:path w="751204" h="753744">
                <a:moveTo>
                  <a:pt x="361950" y="0"/>
                </a:moveTo>
                <a:lnTo>
                  <a:pt x="330580" y="3302"/>
                </a:lnTo>
                <a:lnTo>
                  <a:pt x="331342" y="12573"/>
                </a:lnTo>
                <a:lnTo>
                  <a:pt x="362712" y="9271"/>
                </a:lnTo>
                <a:lnTo>
                  <a:pt x="361950" y="0"/>
                </a:lnTo>
                <a:close/>
              </a:path>
              <a:path w="751204" h="753744">
                <a:moveTo>
                  <a:pt x="701801" y="188341"/>
                </a:moveTo>
                <a:lnTo>
                  <a:pt x="693547" y="192659"/>
                </a:lnTo>
                <a:lnTo>
                  <a:pt x="708660" y="218694"/>
                </a:lnTo>
                <a:lnTo>
                  <a:pt x="715644" y="216662"/>
                </a:lnTo>
                <a:lnTo>
                  <a:pt x="701801" y="188341"/>
                </a:lnTo>
                <a:close/>
              </a:path>
              <a:path w="751204" h="753744">
                <a:moveTo>
                  <a:pt x="393064" y="2540"/>
                </a:moveTo>
                <a:lnTo>
                  <a:pt x="392811" y="8255"/>
                </a:lnTo>
                <a:lnTo>
                  <a:pt x="423925" y="10668"/>
                </a:lnTo>
                <a:lnTo>
                  <a:pt x="424179" y="4953"/>
                </a:lnTo>
                <a:lnTo>
                  <a:pt x="393064" y="2540"/>
                </a:lnTo>
                <a:close/>
              </a:path>
              <a:path w="751204" h="753744">
                <a:moveTo>
                  <a:pt x="665861" y="136017"/>
                </a:moveTo>
                <a:lnTo>
                  <a:pt x="659891" y="141478"/>
                </a:lnTo>
                <a:lnTo>
                  <a:pt x="678434" y="166497"/>
                </a:lnTo>
                <a:lnTo>
                  <a:pt x="684529" y="161036"/>
                </a:lnTo>
                <a:lnTo>
                  <a:pt x="665861" y="136017"/>
                </a:lnTo>
                <a:close/>
              </a:path>
              <a:path w="751204" h="753744">
                <a:moveTo>
                  <a:pt x="454025" y="9652"/>
                </a:moveTo>
                <a:lnTo>
                  <a:pt x="453771" y="15494"/>
                </a:lnTo>
                <a:lnTo>
                  <a:pt x="484631" y="23749"/>
                </a:lnTo>
                <a:lnTo>
                  <a:pt x="486028" y="15621"/>
                </a:lnTo>
                <a:lnTo>
                  <a:pt x="454025" y="9652"/>
                </a:lnTo>
                <a:close/>
              </a:path>
              <a:path w="751204" h="753744">
                <a:moveTo>
                  <a:pt x="622680" y="91312"/>
                </a:moveTo>
                <a:lnTo>
                  <a:pt x="616712" y="96900"/>
                </a:lnTo>
                <a:lnTo>
                  <a:pt x="640079" y="118745"/>
                </a:lnTo>
                <a:lnTo>
                  <a:pt x="646049" y="113157"/>
                </a:lnTo>
                <a:lnTo>
                  <a:pt x="622680" y="91312"/>
                </a:lnTo>
                <a:close/>
              </a:path>
              <a:path w="751204" h="753744">
                <a:moveTo>
                  <a:pt x="515747" y="26162"/>
                </a:moveTo>
                <a:lnTo>
                  <a:pt x="514223" y="34162"/>
                </a:lnTo>
                <a:lnTo>
                  <a:pt x="542543" y="46990"/>
                </a:lnTo>
                <a:lnTo>
                  <a:pt x="544067" y="38988"/>
                </a:lnTo>
                <a:lnTo>
                  <a:pt x="515747" y="26162"/>
                </a:lnTo>
                <a:close/>
              </a:path>
              <a:path w="751204" h="753744">
                <a:moveTo>
                  <a:pt x="572262" y="54610"/>
                </a:moveTo>
                <a:lnTo>
                  <a:pt x="566292" y="60071"/>
                </a:lnTo>
                <a:lnTo>
                  <a:pt x="592074" y="77343"/>
                </a:lnTo>
                <a:lnTo>
                  <a:pt x="598169" y="71882"/>
                </a:lnTo>
                <a:lnTo>
                  <a:pt x="572262" y="54610"/>
                </a:lnTo>
                <a:close/>
              </a:path>
            </a:pathLst>
          </a:custGeom>
          <a:solidFill>
            <a:srgbClr val="44536A"/>
          </a:solidFill>
          <a:ln>
            <a:solidFill>
              <a:schemeClr val="accent2"/>
            </a:solidFill>
          </a:ln>
        </p:spPr>
        <p:txBody>
          <a:bodyPr wrap="square" lIns="0" tIns="0" rIns="0" bIns="0" rtlCol="0"/>
          <a:lstStyle/>
          <a:p>
            <a:endParaRPr>
              <a:latin typeface="Myriad Pro" panose="020B0503030403020204" pitchFamily="34" charset="0"/>
            </a:endParaRPr>
          </a:p>
        </p:txBody>
      </p:sp>
      <p:sp>
        <p:nvSpPr>
          <p:cNvPr id="24" name="object 38">
            <a:extLst>
              <a:ext uri="{FF2B5EF4-FFF2-40B4-BE49-F238E27FC236}">
                <a16:creationId xmlns:a16="http://schemas.microsoft.com/office/drawing/2014/main" id="{3F45AD72-2EB0-BD4E-9AB2-371EC7405FC5}"/>
              </a:ext>
            </a:extLst>
          </p:cNvPr>
          <p:cNvSpPr/>
          <p:nvPr/>
        </p:nvSpPr>
        <p:spPr>
          <a:xfrm>
            <a:off x="3950208" y="1778507"/>
            <a:ext cx="388620" cy="387096"/>
          </a:xfrm>
          <a:prstGeom prst="rect">
            <a:avLst/>
          </a:prstGeom>
          <a:blipFill>
            <a:blip r:embed="rId8" cstate="print"/>
            <a:stretch>
              <a:fillRect/>
            </a:stretch>
          </a:blipFill>
        </p:spPr>
        <p:txBody>
          <a:bodyPr wrap="square" lIns="0" tIns="0" rIns="0" bIns="0" rtlCol="0"/>
          <a:lstStyle/>
          <a:p>
            <a:endParaRPr>
              <a:latin typeface="Myriad Pro" panose="020B0503030403020204" pitchFamily="34" charset="0"/>
            </a:endParaRPr>
          </a:p>
        </p:txBody>
      </p:sp>
      <p:sp>
        <p:nvSpPr>
          <p:cNvPr id="25" name="object 40">
            <a:extLst>
              <a:ext uri="{FF2B5EF4-FFF2-40B4-BE49-F238E27FC236}">
                <a16:creationId xmlns:a16="http://schemas.microsoft.com/office/drawing/2014/main" id="{F4E3924A-AA0F-224A-8447-1925C43211A3}"/>
              </a:ext>
            </a:extLst>
          </p:cNvPr>
          <p:cNvSpPr/>
          <p:nvPr/>
        </p:nvSpPr>
        <p:spPr>
          <a:xfrm>
            <a:off x="4422267" y="2348102"/>
            <a:ext cx="755015" cy="756285"/>
          </a:xfrm>
          <a:custGeom>
            <a:avLst/>
            <a:gdLst/>
            <a:ahLst/>
            <a:cxnLst/>
            <a:rect l="l" t="t" r="r" b="b"/>
            <a:pathLst>
              <a:path w="755014" h="756285">
                <a:moveTo>
                  <a:pt x="12192" y="379984"/>
                </a:moveTo>
                <a:lnTo>
                  <a:pt x="4445" y="378587"/>
                </a:lnTo>
                <a:lnTo>
                  <a:pt x="4064" y="409956"/>
                </a:lnTo>
                <a:lnTo>
                  <a:pt x="12192" y="408813"/>
                </a:lnTo>
                <a:lnTo>
                  <a:pt x="12192" y="379984"/>
                </a:lnTo>
                <a:close/>
              </a:path>
              <a:path w="755014" h="756285">
                <a:moveTo>
                  <a:pt x="15621" y="317627"/>
                </a:moveTo>
                <a:lnTo>
                  <a:pt x="8001" y="316230"/>
                </a:lnTo>
                <a:lnTo>
                  <a:pt x="4953" y="347091"/>
                </a:lnTo>
                <a:lnTo>
                  <a:pt x="12573" y="348488"/>
                </a:lnTo>
                <a:lnTo>
                  <a:pt x="15621" y="317627"/>
                </a:lnTo>
                <a:close/>
              </a:path>
              <a:path w="755014" h="756285">
                <a:moveTo>
                  <a:pt x="21336" y="625602"/>
                </a:moveTo>
                <a:lnTo>
                  <a:pt x="13335" y="626745"/>
                </a:lnTo>
                <a:lnTo>
                  <a:pt x="17272" y="619633"/>
                </a:lnTo>
                <a:lnTo>
                  <a:pt x="10033" y="615696"/>
                </a:lnTo>
                <a:lnTo>
                  <a:pt x="3937" y="627761"/>
                </a:lnTo>
                <a:lnTo>
                  <a:pt x="0" y="634873"/>
                </a:lnTo>
                <a:lnTo>
                  <a:pt x="6858" y="633476"/>
                </a:lnTo>
                <a:lnTo>
                  <a:pt x="19939" y="633222"/>
                </a:lnTo>
                <a:lnTo>
                  <a:pt x="21120" y="626745"/>
                </a:lnTo>
                <a:lnTo>
                  <a:pt x="21336" y="625602"/>
                </a:lnTo>
                <a:close/>
              </a:path>
              <a:path w="755014" h="756285">
                <a:moveTo>
                  <a:pt x="21844" y="470916"/>
                </a:moveTo>
                <a:lnTo>
                  <a:pt x="16764" y="441071"/>
                </a:lnTo>
                <a:lnTo>
                  <a:pt x="8636" y="442341"/>
                </a:lnTo>
                <a:lnTo>
                  <a:pt x="16383" y="472567"/>
                </a:lnTo>
                <a:lnTo>
                  <a:pt x="21844" y="470916"/>
                </a:lnTo>
                <a:close/>
              </a:path>
              <a:path w="755014" h="756285">
                <a:moveTo>
                  <a:pt x="31750" y="257556"/>
                </a:moveTo>
                <a:lnTo>
                  <a:pt x="24130" y="256159"/>
                </a:lnTo>
                <a:lnTo>
                  <a:pt x="16002" y="286131"/>
                </a:lnTo>
                <a:lnTo>
                  <a:pt x="23622" y="287528"/>
                </a:lnTo>
                <a:lnTo>
                  <a:pt x="31750" y="257556"/>
                </a:lnTo>
                <a:close/>
              </a:path>
              <a:path w="755014" h="756285">
                <a:moveTo>
                  <a:pt x="41021" y="560959"/>
                </a:moveTo>
                <a:lnTo>
                  <a:pt x="33401" y="559562"/>
                </a:lnTo>
                <a:lnTo>
                  <a:pt x="23241" y="586613"/>
                </a:lnTo>
                <a:lnTo>
                  <a:pt x="30353" y="590550"/>
                </a:lnTo>
                <a:lnTo>
                  <a:pt x="41021" y="560959"/>
                </a:lnTo>
                <a:close/>
              </a:path>
              <a:path w="755014" h="756285">
                <a:moveTo>
                  <a:pt x="41402" y="529590"/>
                </a:moveTo>
                <a:lnTo>
                  <a:pt x="31242" y="498856"/>
                </a:lnTo>
                <a:lnTo>
                  <a:pt x="24003" y="502793"/>
                </a:lnTo>
                <a:lnTo>
                  <a:pt x="35941" y="531114"/>
                </a:lnTo>
                <a:lnTo>
                  <a:pt x="41402" y="529590"/>
                </a:lnTo>
                <a:close/>
              </a:path>
              <a:path w="755014" h="756285">
                <a:moveTo>
                  <a:pt x="57531" y="201803"/>
                </a:moveTo>
                <a:lnTo>
                  <a:pt x="50419" y="197993"/>
                </a:lnTo>
                <a:lnTo>
                  <a:pt x="34671" y="226568"/>
                </a:lnTo>
                <a:lnTo>
                  <a:pt x="42291" y="227965"/>
                </a:lnTo>
                <a:lnTo>
                  <a:pt x="57531" y="201803"/>
                </a:lnTo>
                <a:close/>
              </a:path>
              <a:path w="755014" h="756285">
                <a:moveTo>
                  <a:pt x="85090" y="621411"/>
                </a:moveTo>
                <a:lnTo>
                  <a:pt x="53213" y="623570"/>
                </a:lnTo>
                <a:lnTo>
                  <a:pt x="54864" y="629031"/>
                </a:lnTo>
                <a:lnTo>
                  <a:pt x="83693" y="629031"/>
                </a:lnTo>
                <a:lnTo>
                  <a:pt x="85090" y="621411"/>
                </a:lnTo>
                <a:close/>
              </a:path>
              <a:path w="755014" h="756285">
                <a:moveTo>
                  <a:pt x="90551" y="150114"/>
                </a:moveTo>
                <a:lnTo>
                  <a:pt x="83312" y="146177"/>
                </a:lnTo>
                <a:lnTo>
                  <a:pt x="65532" y="171831"/>
                </a:lnTo>
                <a:lnTo>
                  <a:pt x="72771" y="175768"/>
                </a:lnTo>
                <a:lnTo>
                  <a:pt x="90551" y="150114"/>
                </a:lnTo>
                <a:close/>
              </a:path>
              <a:path w="755014" h="756285">
                <a:moveTo>
                  <a:pt x="131445" y="105029"/>
                </a:moveTo>
                <a:lnTo>
                  <a:pt x="127381" y="99060"/>
                </a:lnTo>
                <a:lnTo>
                  <a:pt x="104902" y="121285"/>
                </a:lnTo>
                <a:lnTo>
                  <a:pt x="109093" y="127254"/>
                </a:lnTo>
                <a:lnTo>
                  <a:pt x="131445" y="105029"/>
                </a:lnTo>
                <a:close/>
              </a:path>
              <a:path w="755014" h="756285">
                <a:moveTo>
                  <a:pt x="136398" y="656971"/>
                </a:moveTo>
                <a:lnTo>
                  <a:pt x="114173" y="634619"/>
                </a:lnTo>
                <a:lnTo>
                  <a:pt x="110236" y="641731"/>
                </a:lnTo>
                <a:lnTo>
                  <a:pt x="132969" y="661543"/>
                </a:lnTo>
                <a:lnTo>
                  <a:pt x="136398" y="656971"/>
                </a:lnTo>
                <a:close/>
              </a:path>
              <a:path w="755014" h="756285">
                <a:moveTo>
                  <a:pt x="180594" y="65405"/>
                </a:moveTo>
                <a:lnTo>
                  <a:pt x="176530" y="59436"/>
                </a:lnTo>
                <a:lnTo>
                  <a:pt x="167259" y="66929"/>
                </a:lnTo>
                <a:lnTo>
                  <a:pt x="149225" y="79375"/>
                </a:lnTo>
                <a:lnTo>
                  <a:pt x="155956" y="85852"/>
                </a:lnTo>
                <a:lnTo>
                  <a:pt x="171450" y="72898"/>
                </a:lnTo>
                <a:lnTo>
                  <a:pt x="180594" y="65405"/>
                </a:lnTo>
                <a:close/>
              </a:path>
              <a:path w="755014" h="756285">
                <a:moveTo>
                  <a:pt x="187706" y="692531"/>
                </a:moveTo>
                <a:lnTo>
                  <a:pt x="161544" y="677291"/>
                </a:lnTo>
                <a:lnTo>
                  <a:pt x="155575" y="681482"/>
                </a:lnTo>
                <a:lnTo>
                  <a:pt x="183769" y="699643"/>
                </a:lnTo>
                <a:lnTo>
                  <a:pt x="187706" y="692531"/>
                </a:lnTo>
                <a:close/>
              </a:path>
              <a:path w="755014" h="756285">
                <a:moveTo>
                  <a:pt x="235331" y="38608"/>
                </a:moveTo>
                <a:lnTo>
                  <a:pt x="231648" y="30099"/>
                </a:lnTo>
                <a:lnTo>
                  <a:pt x="203073" y="43307"/>
                </a:lnTo>
                <a:lnTo>
                  <a:pt x="206756" y="51816"/>
                </a:lnTo>
                <a:lnTo>
                  <a:pt x="235331" y="38608"/>
                </a:lnTo>
                <a:close/>
              </a:path>
              <a:path w="755014" h="756285">
                <a:moveTo>
                  <a:pt x="242951" y="720852"/>
                </a:moveTo>
                <a:lnTo>
                  <a:pt x="213741" y="707771"/>
                </a:lnTo>
                <a:lnTo>
                  <a:pt x="209804" y="714883"/>
                </a:lnTo>
                <a:lnTo>
                  <a:pt x="239014" y="728091"/>
                </a:lnTo>
                <a:lnTo>
                  <a:pt x="242951" y="720852"/>
                </a:lnTo>
                <a:close/>
              </a:path>
              <a:path w="755014" h="756285">
                <a:moveTo>
                  <a:pt x="294259" y="17780"/>
                </a:moveTo>
                <a:lnTo>
                  <a:pt x="290576" y="9271"/>
                </a:lnTo>
                <a:lnTo>
                  <a:pt x="259842" y="19431"/>
                </a:lnTo>
                <a:lnTo>
                  <a:pt x="263525" y="27940"/>
                </a:lnTo>
                <a:lnTo>
                  <a:pt x="294259" y="17780"/>
                </a:lnTo>
                <a:close/>
              </a:path>
              <a:path w="755014" h="756285">
                <a:moveTo>
                  <a:pt x="298704" y="738886"/>
                </a:moveTo>
                <a:lnTo>
                  <a:pt x="269875" y="731012"/>
                </a:lnTo>
                <a:lnTo>
                  <a:pt x="268478" y="738632"/>
                </a:lnTo>
                <a:lnTo>
                  <a:pt x="297307" y="746506"/>
                </a:lnTo>
                <a:lnTo>
                  <a:pt x="298704" y="738886"/>
                </a:lnTo>
                <a:close/>
              </a:path>
              <a:path w="755014" h="756285">
                <a:moveTo>
                  <a:pt x="353822" y="7620"/>
                </a:moveTo>
                <a:lnTo>
                  <a:pt x="352171" y="2032"/>
                </a:lnTo>
                <a:lnTo>
                  <a:pt x="322834" y="4572"/>
                </a:lnTo>
                <a:lnTo>
                  <a:pt x="323977" y="12700"/>
                </a:lnTo>
                <a:lnTo>
                  <a:pt x="353822" y="7620"/>
                </a:lnTo>
                <a:close/>
              </a:path>
              <a:path w="755014" h="756285">
                <a:moveTo>
                  <a:pt x="361315" y="755523"/>
                </a:moveTo>
                <a:lnTo>
                  <a:pt x="360045" y="747395"/>
                </a:lnTo>
                <a:lnTo>
                  <a:pt x="329184" y="744347"/>
                </a:lnTo>
                <a:lnTo>
                  <a:pt x="327787" y="751967"/>
                </a:lnTo>
                <a:lnTo>
                  <a:pt x="361315" y="755523"/>
                </a:lnTo>
                <a:close/>
              </a:path>
              <a:path w="755014" h="756285">
                <a:moveTo>
                  <a:pt x="416179" y="11049"/>
                </a:moveTo>
                <a:lnTo>
                  <a:pt x="415036" y="2921"/>
                </a:lnTo>
                <a:lnTo>
                  <a:pt x="384048" y="0"/>
                </a:lnTo>
                <a:lnTo>
                  <a:pt x="385191" y="8001"/>
                </a:lnTo>
                <a:lnTo>
                  <a:pt x="416179" y="11049"/>
                </a:lnTo>
                <a:close/>
              </a:path>
              <a:path w="755014" h="756285">
                <a:moveTo>
                  <a:pt x="422402" y="750824"/>
                </a:moveTo>
                <a:lnTo>
                  <a:pt x="420878" y="745236"/>
                </a:lnTo>
                <a:lnTo>
                  <a:pt x="391541" y="747776"/>
                </a:lnTo>
                <a:lnTo>
                  <a:pt x="392684" y="755904"/>
                </a:lnTo>
                <a:lnTo>
                  <a:pt x="422402" y="750824"/>
                </a:lnTo>
                <a:close/>
              </a:path>
              <a:path w="755014" h="756285">
                <a:moveTo>
                  <a:pt x="477266" y="14224"/>
                </a:moveTo>
                <a:lnTo>
                  <a:pt x="447167" y="6223"/>
                </a:lnTo>
                <a:lnTo>
                  <a:pt x="445897" y="13843"/>
                </a:lnTo>
                <a:lnTo>
                  <a:pt x="475869" y="21844"/>
                </a:lnTo>
                <a:lnTo>
                  <a:pt x="477266" y="14224"/>
                </a:lnTo>
                <a:close/>
              </a:path>
              <a:path w="755014" h="756285">
                <a:moveTo>
                  <a:pt x="485013" y="738505"/>
                </a:moveTo>
                <a:lnTo>
                  <a:pt x="483362" y="733044"/>
                </a:lnTo>
                <a:lnTo>
                  <a:pt x="453136" y="740664"/>
                </a:lnTo>
                <a:lnTo>
                  <a:pt x="454787" y="746125"/>
                </a:lnTo>
                <a:lnTo>
                  <a:pt x="485013" y="738505"/>
                </a:lnTo>
                <a:close/>
              </a:path>
              <a:path w="755014" h="756285">
                <a:moveTo>
                  <a:pt x="536321" y="35433"/>
                </a:moveTo>
                <a:lnTo>
                  <a:pt x="507238" y="22352"/>
                </a:lnTo>
                <a:lnTo>
                  <a:pt x="503301" y="29464"/>
                </a:lnTo>
                <a:lnTo>
                  <a:pt x="532511" y="42672"/>
                </a:lnTo>
                <a:lnTo>
                  <a:pt x="536321" y="35433"/>
                </a:lnTo>
                <a:close/>
              </a:path>
              <a:path w="755014" h="756285">
                <a:moveTo>
                  <a:pt x="543941" y="717677"/>
                </a:moveTo>
                <a:lnTo>
                  <a:pt x="540258" y="709168"/>
                </a:lnTo>
                <a:lnTo>
                  <a:pt x="511556" y="722376"/>
                </a:lnTo>
                <a:lnTo>
                  <a:pt x="515747" y="728345"/>
                </a:lnTo>
                <a:lnTo>
                  <a:pt x="543941" y="717677"/>
                </a:lnTo>
                <a:close/>
              </a:path>
              <a:path w="755014" h="756285">
                <a:moveTo>
                  <a:pt x="591185" y="66421"/>
                </a:moveTo>
                <a:lnTo>
                  <a:pt x="562991" y="48133"/>
                </a:lnTo>
                <a:lnTo>
                  <a:pt x="559054" y="55245"/>
                </a:lnTo>
                <a:lnTo>
                  <a:pt x="587248" y="73533"/>
                </a:lnTo>
                <a:lnTo>
                  <a:pt x="591185" y="66421"/>
                </a:lnTo>
                <a:close/>
              </a:path>
              <a:path w="755014" h="756285">
                <a:moveTo>
                  <a:pt x="597027" y="685419"/>
                </a:moveTo>
                <a:lnTo>
                  <a:pt x="592836" y="679323"/>
                </a:lnTo>
                <a:lnTo>
                  <a:pt x="584327" y="683006"/>
                </a:lnTo>
                <a:lnTo>
                  <a:pt x="566293" y="695579"/>
                </a:lnTo>
                <a:lnTo>
                  <a:pt x="570484" y="701548"/>
                </a:lnTo>
                <a:lnTo>
                  <a:pt x="588518" y="689102"/>
                </a:lnTo>
                <a:lnTo>
                  <a:pt x="597027" y="685419"/>
                </a:lnTo>
                <a:close/>
              </a:path>
              <a:path w="755014" h="756285">
                <a:moveTo>
                  <a:pt x="638937" y="106553"/>
                </a:moveTo>
                <a:lnTo>
                  <a:pt x="616712" y="84201"/>
                </a:lnTo>
                <a:lnTo>
                  <a:pt x="610362" y="90805"/>
                </a:lnTo>
                <a:lnTo>
                  <a:pt x="632968" y="110744"/>
                </a:lnTo>
                <a:lnTo>
                  <a:pt x="638937" y="106553"/>
                </a:lnTo>
                <a:close/>
              </a:path>
              <a:path w="755014" h="756285">
                <a:moveTo>
                  <a:pt x="642620" y="643763"/>
                </a:moveTo>
                <a:lnTo>
                  <a:pt x="638429" y="637794"/>
                </a:lnTo>
                <a:lnTo>
                  <a:pt x="616077" y="659892"/>
                </a:lnTo>
                <a:lnTo>
                  <a:pt x="620141" y="665988"/>
                </a:lnTo>
                <a:lnTo>
                  <a:pt x="642620" y="643763"/>
                </a:lnTo>
                <a:close/>
              </a:path>
              <a:path w="755014" h="756285">
                <a:moveTo>
                  <a:pt x="680339" y="153416"/>
                </a:moveTo>
                <a:lnTo>
                  <a:pt x="661162" y="128905"/>
                </a:lnTo>
                <a:lnTo>
                  <a:pt x="655066" y="133096"/>
                </a:lnTo>
                <a:lnTo>
                  <a:pt x="674116" y="158750"/>
                </a:lnTo>
                <a:lnTo>
                  <a:pt x="680339" y="153416"/>
                </a:lnTo>
                <a:close/>
              </a:path>
              <a:path w="755014" h="756285">
                <a:moveTo>
                  <a:pt x="685292" y="596392"/>
                </a:moveTo>
                <a:lnTo>
                  <a:pt x="678561" y="589915"/>
                </a:lnTo>
                <a:lnTo>
                  <a:pt x="658241" y="615188"/>
                </a:lnTo>
                <a:lnTo>
                  <a:pt x="665480" y="618998"/>
                </a:lnTo>
                <a:lnTo>
                  <a:pt x="685292" y="596392"/>
                </a:lnTo>
                <a:close/>
              </a:path>
              <a:path w="755014" h="756285">
                <a:moveTo>
                  <a:pt x="711200" y="207518"/>
                </a:moveTo>
                <a:lnTo>
                  <a:pt x="699262" y="179070"/>
                </a:lnTo>
                <a:lnTo>
                  <a:pt x="690753" y="182880"/>
                </a:lnTo>
                <a:lnTo>
                  <a:pt x="705104" y="211709"/>
                </a:lnTo>
                <a:lnTo>
                  <a:pt x="711200" y="207518"/>
                </a:lnTo>
                <a:close/>
              </a:path>
              <a:path w="755014" h="756285">
                <a:moveTo>
                  <a:pt x="716153" y="541655"/>
                </a:moveTo>
                <a:lnTo>
                  <a:pt x="709041" y="537718"/>
                </a:lnTo>
                <a:lnTo>
                  <a:pt x="693801" y="563880"/>
                </a:lnTo>
                <a:lnTo>
                  <a:pt x="700913" y="567817"/>
                </a:lnTo>
                <a:lnTo>
                  <a:pt x="716153" y="541655"/>
                </a:lnTo>
                <a:close/>
              </a:path>
              <a:path w="755014" h="756285">
                <a:moveTo>
                  <a:pt x="737362" y="482600"/>
                </a:moveTo>
                <a:lnTo>
                  <a:pt x="729742" y="481203"/>
                </a:lnTo>
                <a:lnTo>
                  <a:pt x="722122" y="508635"/>
                </a:lnTo>
                <a:lnTo>
                  <a:pt x="729361" y="512572"/>
                </a:lnTo>
                <a:lnTo>
                  <a:pt x="737362" y="482600"/>
                </a:lnTo>
                <a:close/>
              </a:path>
              <a:path w="755014" h="756285">
                <a:moveTo>
                  <a:pt x="737489" y="264795"/>
                </a:moveTo>
                <a:lnTo>
                  <a:pt x="724408" y="236093"/>
                </a:lnTo>
                <a:lnTo>
                  <a:pt x="718820" y="237744"/>
                </a:lnTo>
                <a:lnTo>
                  <a:pt x="728980" y="268478"/>
                </a:lnTo>
                <a:lnTo>
                  <a:pt x="737489" y="264795"/>
                </a:lnTo>
                <a:close/>
              </a:path>
              <a:path w="755014" h="756285">
                <a:moveTo>
                  <a:pt x="749808" y="327406"/>
                </a:moveTo>
                <a:lnTo>
                  <a:pt x="745109" y="295021"/>
                </a:lnTo>
                <a:lnTo>
                  <a:pt x="737108" y="296164"/>
                </a:lnTo>
                <a:lnTo>
                  <a:pt x="741680" y="328549"/>
                </a:lnTo>
                <a:lnTo>
                  <a:pt x="749808" y="327406"/>
                </a:lnTo>
                <a:close/>
              </a:path>
              <a:path w="755014" h="756285">
                <a:moveTo>
                  <a:pt x="750951" y="422021"/>
                </a:moveTo>
                <a:lnTo>
                  <a:pt x="743331" y="420624"/>
                </a:lnTo>
                <a:lnTo>
                  <a:pt x="737870" y="451104"/>
                </a:lnTo>
                <a:lnTo>
                  <a:pt x="745490" y="452501"/>
                </a:lnTo>
                <a:lnTo>
                  <a:pt x="750951" y="422021"/>
                </a:lnTo>
                <a:close/>
              </a:path>
              <a:path w="755014" h="756285">
                <a:moveTo>
                  <a:pt x="754507" y="388493"/>
                </a:moveTo>
                <a:lnTo>
                  <a:pt x="752348" y="356616"/>
                </a:lnTo>
                <a:lnTo>
                  <a:pt x="744220" y="357886"/>
                </a:lnTo>
                <a:lnTo>
                  <a:pt x="746379" y="389763"/>
                </a:lnTo>
                <a:lnTo>
                  <a:pt x="754507" y="388493"/>
                </a:lnTo>
                <a:close/>
              </a:path>
            </a:pathLst>
          </a:custGeom>
          <a:solidFill>
            <a:srgbClr val="5B9BD4"/>
          </a:solidFill>
          <a:ln>
            <a:solidFill>
              <a:srgbClr val="0ACF68"/>
            </a:solidFill>
          </a:ln>
        </p:spPr>
        <p:txBody>
          <a:bodyPr wrap="square" lIns="0" tIns="0" rIns="0" bIns="0" rtlCol="0"/>
          <a:lstStyle/>
          <a:p>
            <a:endParaRPr>
              <a:latin typeface="Myriad Pro" panose="020B0503030403020204" pitchFamily="34" charset="0"/>
            </a:endParaRPr>
          </a:p>
        </p:txBody>
      </p:sp>
      <p:sp>
        <p:nvSpPr>
          <p:cNvPr id="26" name="object 41">
            <a:extLst>
              <a:ext uri="{FF2B5EF4-FFF2-40B4-BE49-F238E27FC236}">
                <a16:creationId xmlns:a16="http://schemas.microsoft.com/office/drawing/2014/main" id="{3235FF16-0F2C-CC44-9FC8-FFB5B44CBCDA}"/>
              </a:ext>
            </a:extLst>
          </p:cNvPr>
          <p:cNvSpPr/>
          <p:nvPr/>
        </p:nvSpPr>
        <p:spPr>
          <a:xfrm>
            <a:off x="4512730" y="2451360"/>
            <a:ext cx="592593" cy="560571"/>
          </a:xfrm>
          <a:prstGeom prst="rect">
            <a:avLst/>
          </a:prstGeom>
          <a:blipFill>
            <a:blip r:embed="rId9" cstate="print"/>
            <a:stretch>
              <a:fillRect/>
            </a:stretch>
          </a:blipFill>
        </p:spPr>
        <p:txBody>
          <a:bodyPr wrap="square" lIns="0" tIns="0" rIns="0" bIns="0" rtlCol="0"/>
          <a:lstStyle/>
          <a:p>
            <a:endParaRPr>
              <a:latin typeface="Myriad Pro" panose="020B0503030403020204" pitchFamily="34" charset="0"/>
            </a:endParaRPr>
          </a:p>
        </p:txBody>
      </p:sp>
      <p:sp>
        <p:nvSpPr>
          <p:cNvPr id="27" name="object 42">
            <a:extLst>
              <a:ext uri="{FF2B5EF4-FFF2-40B4-BE49-F238E27FC236}">
                <a16:creationId xmlns:a16="http://schemas.microsoft.com/office/drawing/2014/main" id="{810EB88A-4529-6745-9DF4-D90EE2F36FDE}"/>
              </a:ext>
            </a:extLst>
          </p:cNvPr>
          <p:cNvSpPr txBox="1"/>
          <p:nvPr/>
        </p:nvSpPr>
        <p:spPr>
          <a:xfrm>
            <a:off x="2221738" y="3487957"/>
            <a:ext cx="1758950" cy="526426"/>
          </a:xfrm>
          <a:prstGeom prst="rect">
            <a:avLst/>
          </a:prstGeom>
        </p:spPr>
        <p:txBody>
          <a:bodyPr vert="horz" wrap="square" lIns="0" tIns="13335" rIns="0" bIns="0" rtlCol="0">
            <a:spAutoFit/>
          </a:bodyPr>
          <a:lstStyle/>
          <a:p>
            <a:pPr marL="12700" marR="5080" indent="-4445" algn="ctr">
              <a:lnSpc>
                <a:spcPts val="1300"/>
              </a:lnSpc>
              <a:spcBef>
                <a:spcPts val="105"/>
              </a:spcBef>
            </a:pPr>
            <a:r>
              <a:rPr sz="1400" b="1" spc="-10" dirty="0">
                <a:solidFill>
                  <a:schemeClr val="bg2">
                    <a:lumMod val="25000"/>
                  </a:schemeClr>
                </a:solidFill>
                <a:latin typeface="Myriad Pro" panose="020B0503030403020204" pitchFamily="34" charset="0"/>
                <a:cs typeface="Arial"/>
              </a:rPr>
              <a:t>Connecting </a:t>
            </a:r>
            <a:r>
              <a:rPr sz="1400" b="1" spc="-5" dirty="0">
                <a:solidFill>
                  <a:schemeClr val="bg2">
                    <a:lumMod val="25000"/>
                  </a:schemeClr>
                </a:solidFill>
                <a:latin typeface="Myriad Pro" panose="020B0503030403020204" pitchFamily="34" charset="0"/>
                <a:cs typeface="Arial"/>
              </a:rPr>
              <a:t>People,  Enterprises,</a:t>
            </a:r>
            <a:r>
              <a:rPr sz="1400" b="1" spc="-150" dirty="0">
                <a:solidFill>
                  <a:schemeClr val="bg2">
                    <a:lumMod val="25000"/>
                  </a:schemeClr>
                </a:solidFill>
                <a:latin typeface="Myriad Pro" panose="020B0503030403020204" pitchFamily="34" charset="0"/>
                <a:cs typeface="Arial"/>
              </a:rPr>
              <a:t> </a:t>
            </a:r>
            <a:endParaRPr lang="en-US" altLang="zh-CN" sz="1400" b="1" spc="-150" dirty="0">
              <a:solidFill>
                <a:schemeClr val="bg2">
                  <a:lumMod val="25000"/>
                </a:schemeClr>
              </a:solidFill>
              <a:latin typeface="Myriad Pro" panose="020B0503030403020204" pitchFamily="34" charset="0"/>
              <a:cs typeface="Arial"/>
            </a:endParaRPr>
          </a:p>
          <a:p>
            <a:pPr marL="12700" marR="5080" indent="-4445" algn="ctr">
              <a:lnSpc>
                <a:spcPts val="1300"/>
              </a:lnSpc>
              <a:spcBef>
                <a:spcPts val="105"/>
              </a:spcBef>
            </a:pPr>
            <a:r>
              <a:rPr sz="1400" b="1" spc="-5" dirty="0">
                <a:solidFill>
                  <a:schemeClr val="bg2">
                    <a:lumMod val="25000"/>
                  </a:schemeClr>
                </a:solidFill>
                <a:latin typeface="Myriad Pro" panose="020B0503030403020204" pitchFamily="34" charset="0"/>
                <a:cs typeface="Arial"/>
              </a:rPr>
              <a:t>Content and</a:t>
            </a:r>
            <a:r>
              <a:rPr sz="1400" b="1" spc="-65" dirty="0">
                <a:solidFill>
                  <a:schemeClr val="bg2">
                    <a:lumMod val="25000"/>
                  </a:schemeClr>
                </a:solidFill>
                <a:latin typeface="Myriad Pro" panose="020B0503030403020204" pitchFamily="34" charset="0"/>
                <a:cs typeface="Arial"/>
              </a:rPr>
              <a:t> </a:t>
            </a:r>
            <a:r>
              <a:rPr sz="1400" b="1" spc="-10" dirty="0">
                <a:solidFill>
                  <a:schemeClr val="bg2">
                    <a:lumMod val="25000"/>
                  </a:schemeClr>
                </a:solidFill>
                <a:latin typeface="Myriad Pro" panose="020B0503030403020204" pitchFamily="34" charset="0"/>
                <a:cs typeface="Arial"/>
              </a:rPr>
              <a:t>Services</a:t>
            </a:r>
            <a:endParaRPr sz="1400" dirty="0">
              <a:solidFill>
                <a:schemeClr val="bg2">
                  <a:lumMod val="25000"/>
                </a:schemeClr>
              </a:solidFill>
              <a:latin typeface="Myriad Pro" panose="020B0503030403020204" pitchFamily="34" charset="0"/>
              <a:cs typeface="Arial"/>
            </a:endParaRPr>
          </a:p>
        </p:txBody>
      </p:sp>
      <p:sp>
        <p:nvSpPr>
          <p:cNvPr id="28" name="object 43">
            <a:extLst>
              <a:ext uri="{FF2B5EF4-FFF2-40B4-BE49-F238E27FC236}">
                <a16:creationId xmlns:a16="http://schemas.microsoft.com/office/drawing/2014/main" id="{5DDBE38D-3681-9F41-87E2-17E5CB46FFC9}"/>
              </a:ext>
            </a:extLst>
          </p:cNvPr>
          <p:cNvSpPr txBox="1"/>
          <p:nvPr/>
        </p:nvSpPr>
        <p:spPr>
          <a:xfrm>
            <a:off x="4407534" y="3136518"/>
            <a:ext cx="841375" cy="166071"/>
          </a:xfrm>
          <a:prstGeom prst="rect">
            <a:avLst/>
          </a:prstGeom>
        </p:spPr>
        <p:txBody>
          <a:bodyPr vert="horz" wrap="square" lIns="0" tIns="12065" rIns="0" bIns="0" rtlCol="0">
            <a:spAutoFit/>
          </a:bodyPr>
          <a:lstStyle/>
          <a:p>
            <a:pPr marL="12700" algn="ctr">
              <a:lnSpc>
                <a:spcPct val="100000"/>
              </a:lnSpc>
              <a:spcBef>
                <a:spcPts val="95"/>
              </a:spcBef>
            </a:pPr>
            <a:r>
              <a:rPr sz="1000" spc="-10" dirty="0">
                <a:solidFill>
                  <a:schemeClr val="bg2">
                    <a:lumMod val="25000"/>
                  </a:schemeClr>
                </a:solidFill>
                <a:latin typeface="Myriad Pro" panose="020B0503030403020204" pitchFamily="34" charset="0"/>
                <a:cs typeface="Arial"/>
              </a:rPr>
              <a:t>Mini</a:t>
            </a:r>
            <a:r>
              <a:rPr sz="1000" spc="-35"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Programs</a:t>
            </a:r>
            <a:endParaRPr sz="1000">
              <a:solidFill>
                <a:schemeClr val="bg2">
                  <a:lumMod val="25000"/>
                </a:schemeClr>
              </a:solidFill>
              <a:latin typeface="Myriad Pro" panose="020B0503030403020204" pitchFamily="34" charset="0"/>
              <a:cs typeface="Arial"/>
            </a:endParaRPr>
          </a:p>
        </p:txBody>
      </p:sp>
      <p:sp>
        <p:nvSpPr>
          <p:cNvPr id="29" name="object 44">
            <a:extLst>
              <a:ext uri="{FF2B5EF4-FFF2-40B4-BE49-F238E27FC236}">
                <a16:creationId xmlns:a16="http://schemas.microsoft.com/office/drawing/2014/main" id="{A30EE167-93B1-2642-91CA-8D99C68E1EAC}"/>
              </a:ext>
            </a:extLst>
          </p:cNvPr>
          <p:cNvSpPr txBox="1"/>
          <p:nvPr/>
        </p:nvSpPr>
        <p:spPr>
          <a:xfrm>
            <a:off x="807821" y="3136518"/>
            <a:ext cx="967740" cy="166071"/>
          </a:xfrm>
          <a:prstGeom prst="rect">
            <a:avLst/>
          </a:prstGeom>
        </p:spPr>
        <p:txBody>
          <a:bodyPr vert="horz" wrap="square" lIns="0" tIns="12065" rIns="0" bIns="0" rtlCol="0">
            <a:spAutoFit/>
          </a:bodyPr>
          <a:lstStyle/>
          <a:p>
            <a:pPr marL="12700" algn="ctr">
              <a:lnSpc>
                <a:spcPct val="100000"/>
              </a:lnSpc>
              <a:spcBef>
                <a:spcPts val="95"/>
              </a:spcBef>
            </a:pPr>
            <a:r>
              <a:rPr sz="1000" spc="-5" dirty="0">
                <a:solidFill>
                  <a:schemeClr val="bg2">
                    <a:lumMod val="25000"/>
                  </a:schemeClr>
                </a:solidFill>
                <a:latin typeface="Myriad Pro" panose="020B0503030403020204" pitchFamily="34" charset="0"/>
                <a:cs typeface="Arial"/>
              </a:rPr>
              <a:t>Official</a:t>
            </a:r>
            <a:r>
              <a:rPr sz="1000" spc="-45"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Accounts</a:t>
            </a:r>
            <a:endParaRPr sz="1000">
              <a:solidFill>
                <a:schemeClr val="bg2">
                  <a:lumMod val="25000"/>
                </a:schemeClr>
              </a:solidFill>
              <a:latin typeface="Myriad Pro" panose="020B0503030403020204" pitchFamily="34" charset="0"/>
              <a:cs typeface="Arial"/>
            </a:endParaRPr>
          </a:p>
        </p:txBody>
      </p:sp>
      <p:sp>
        <p:nvSpPr>
          <p:cNvPr id="30" name="object 45">
            <a:extLst>
              <a:ext uri="{FF2B5EF4-FFF2-40B4-BE49-F238E27FC236}">
                <a16:creationId xmlns:a16="http://schemas.microsoft.com/office/drawing/2014/main" id="{F6F7F0A3-0D26-464E-8998-C6F071087282}"/>
              </a:ext>
            </a:extLst>
          </p:cNvPr>
          <p:cNvSpPr txBox="1"/>
          <p:nvPr/>
        </p:nvSpPr>
        <p:spPr>
          <a:xfrm>
            <a:off x="735888" y="4231894"/>
            <a:ext cx="842010" cy="166071"/>
          </a:xfrm>
          <a:prstGeom prst="rect">
            <a:avLst/>
          </a:prstGeom>
        </p:spPr>
        <p:txBody>
          <a:bodyPr vert="horz" wrap="square" lIns="0" tIns="12065" rIns="0" bIns="0" rtlCol="0">
            <a:spAutoFit/>
          </a:bodyPr>
          <a:lstStyle/>
          <a:p>
            <a:pPr marL="12700" algn="ctr">
              <a:lnSpc>
                <a:spcPct val="100000"/>
              </a:lnSpc>
              <a:spcBef>
                <a:spcPts val="95"/>
              </a:spcBef>
            </a:pPr>
            <a:r>
              <a:rPr lang="en" sz="1000" spc="-5" dirty="0" err="1">
                <a:solidFill>
                  <a:schemeClr val="bg2">
                    <a:lumMod val="25000"/>
                  </a:schemeClr>
                </a:solidFill>
                <a:latin typeface="Myriad Pro" panose="020B0503030403020204" pitchFamily="34" charset="0"/>
                <a:cs typeface="Arial"/>
              </a:rPr>
              <a:t>Wechat</a:t>
            </a:r>
            <a:r>
              <a:rPr sz="1000" spc="-55"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Search</a:t>
            </a:r>
            <a:endParaRPr sz="1000" dirty="0">
              <a:solidFill>
                <a:schemeClr val="bg2">
                  <a:lumMod val="25000"/>
                </a:schemeClr>
              </a:solidFill>
              <a:latin typeface="Myriad Pro" panose="020B0503030403020204" pitchFamily="34" charset="0"/>
              <a:cs typeface="Arial"/>
            </a:endParaRPr>
          </a:p>
        </p:txBody>
      </p:sp>
      <p:sp>
        <p:nvSpPr>
          <p:cNvPr id="31" name="object 46">
            <a:extLst>
              <a:ext uri="{FF2B5EF4-FFF2-40B4-BE49-F238E27FC236}">
                <a16:creationId xmlns:a16="http://schemas.microsoft.com/office/drawing/2014/main" id="{BF43A6F6-D171-3B46-884B-2CA379AF413F}"/>
              </a:ext>
            </a:extLst>
          </p:cNvPr>
          <p:cNvSpPr txBox="1"/>
          <p:nvPr/>
        </p:nvSpPr>
        <p:spPr>
          <a:xfrm>
            <a:off x="1425066" y="5220715"/>
            <a:ext cx="671195" cy="166071"/>
          </a:xfrm>
          <a:prstGeom prst="rect">
            <a:avLst/>
          </a:prstGeom>
        </p:spPr>
        <p:txBody>
          <a:bodyPr vert="horz" wrap="square" lIns="0" tIns="12065" rIns="0" bIns="0" rtlCol="0">
            <a:spAutoFit/>
          </a:bodyPr>
          <a:lstStyle/>
          <a:p>
            <a:pPr marL="12700" algn="ctr">
              <a:lnSpc>
                <a:spcPct val="100000"/>
              </a:lnSpc>
              <a:spcBef>
                <a:spcPts val="95"/>
              </a:spcBef>
            </a:pPr>
            <a:r>
              <a:rPr sz="1000" spc="-5" dirty="0">
                <a:solidFill>
                  <a:schemeClr val="bg2">
                    <a:lumMod val="25000"/>
                  </a:schemeClr>
                </a:solidFill>
                <a:latin typeface="Myriad Pro" panose="020B0503030403020204" pitchFamily="34" charset="0"/>
                <a:cs typeface="Arial"/>
              </a:rPr>
              <a:t>Top</a:t>
            </a:r>
            <a:r>
              <a:rPr sz="1000" spc="-65"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Stories</a:t>
            </a:r>
            <a:endParaRPr sz="1000">
              <a:solidFill>
                <a:schemeClr val="bg2">
                  <a:lumMod val="25000"/>
                </a:schemeClr>
              </a:solidFill>
              <a:latin typeface="Myriad Pro" panose="020B0503030403020204" pitchFamily="34" charset="0"/>
              <a:cs typeface="Arial"/>
            </a:endParaRPr>
          </a:p>
        </p:txBody>
      </p:sp>
      <p:sp>
        <p:nvSpPr>
          <p:cNvPr id="32" name="object 47">
            <a:extLst>
              <a:ext uri="{FF2B5EF4-FFF2-40B4-BE49-F238E27FC236}">
                <a16:creationId xmlns:a16="http://schemas.microsoft.com/office/drawing/2014/main" id="{6877EA2D-FA01-454F-8F1A-BA889C6FC617}"/>
              </a:ext>
            </a:extLst>
          </p:cNvPr>
          <p:cNvSpPr txBox="1"/>
          <p:nvPr/>
        </p:nvSpPr>
        <p:spPr>
          <a:xfrm>
            <a:off x="4047235" y="5215508"/>
            <a:ext cx="701675" cy="166071"/>
          </a:xfrm>
          <a:prstGeom prst="rect">
            <a:avLst/>
          </a:prstGeom>
        </p:spPr>
        <p:txBody>
          <a:bodyPr vert="horz" wrap="square" lIns="0" tIns="12065" rIns="0" bIns="0" rtlCol="0">
            <a:spAutoFit/>
          </a:bodyPr>
          <a:lstStyle/>
          <a:p>
            <a:pPr marL="12700" algn="ctr">
              <a:lnSpc>
                <a:spcPct val="100000"/>
              </a:lnSpc>
              <a:spcBef>
                <a:spcPts val="95"/>
              </a:spcBef>
            </a:pPr>
            <a:r>
              <a:rPr sz="1000" spc="-10" dirty="0">
                <a:solidFill>
                  <a:schemeClr val="bg2">
                    <a:lumMod val="25000"/>
                  </a:schemeClr>
                </a:solidFill>
                <a:latin typeface="Myriad Pro" panose="020B0503030403020204" pitchFamily="34" charset="0"/>
                <a:cs typeface="Arial"/>
              </a:rPr>
              <a:t>Mini</a:t>
            </a:r>
            <a:r>
              <a:rPr sz="1000" spc="-35"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Games</a:t>
            </a:r>
            <a:endParaRPr sz="1000">
              <a:solidFill>
                <a:schemeClr val="bg2">
                  <a:lumMod val="25000"/>
                </a:schemeClr>
              </a:solidFill>
              <a:latin typeface="Myriad Pro" panose="020B0503030403020204" pitchFamily="34" charset="0"/>
              <a:cs typeface="Arial"/>
            </a:endParaRPr>
          </a:p>
        </p:txBody>
      </p:sp>
      <p:sp>
        <p:nvSpPr>
          <p:cNvPr id="33" name="object 49">
            <a:extLst>
              <a:ext uri="{FF2B5EF4-FFF2-40B4-BE49-F238E27FC236}">
                <a16:creationId xmlns:a16="http://schemas.microsoft.com/office/drawing/2014/main" id="{C38BF137-BE53-1A46-BDCF-CE99ADE05A1E}"/>
              </a:ext>
            </a:extLst>
          </p:cNvPr>
          <p:cNvSpPr/>
          <p:nvPr/>
        </p:nvSpPr>
        <p:spPr>
          <a:xfrm>
            <a:off x="1991106" y="2330973"/>
            <a:ext cx="2220595" cy="1894205"/>
          </a:xfrm>
          <a:custGeom>
            <a:avLst/>
            <a:gdLst/>
            <a:ahLst/>
            <a:cxnLst/>
            <a:rect l="l" t="t" r="r" b="b"/>
            <a:pathLst>
              <a:path w="2220595" h="1894204">
                <a:moveTo>
                  <a:pt x="322453" y="1893808"/>
                </a:moveTo>
                <a:lnTo>
                  <a:pt x="289246" y="1858890"/>
                </a:lnTo>
                <a:lnTo>
                  <a:pt x="257844" y="1822918"/>
                </a:lnTo>
                <a:lnTo>
                  <a:pt x="228247" y="1785949"/>
                </a:lnTo>
                <a:lnTo>
                  <a:pt x="200454" y="1748044"/>
                </a:lnTo>
                <a:lnTo>
                  <a:pt x="174467" y="1709260"/>
                </a:lnTo>
                <a:lnTo>
                  <a:pt x="150283" y="1669657"/>
                </a:lnTo>
                <a:lnTo>
                  <a:pt x="127904" y="1629294"/>
                </a:lnTo>
                <a:lnTo>
                  <a:pt x="107328" y="1588230"/>
                </a:lnTo>
                <a:lnTo>
                  <a:pt x="88556" y="1546524"/>
                </a:lnTo>
                <a:lnTo>
                  <a:pt x="71588" y="1504234"/>
                </a:lnTo>
                <a:lnTo>
                  <a:pt x="56423" y="1461420"/>
                </a:lnTo>
                <a:lnTo>
                  <a:pt x="43061" y="1418140"/>
                </a:lnTo>
                <a:lnTo>
                  <a:pt x="31502" y="1374454"/>
                </a:lnTo>
                <a:lnTo>
                  <a:pt x="21746" y="1330421"/>
                </a:lnTo>
                <a:lnTo>
                  <a:pt x="13793" y="1286099"/>
                </a:lnTo>
                <a:lnTo>
                  <a:pt x="7641" y="1241548"/>
                </a:lnTo>
                <a:lnTo>
                  <a:pt x="3292" y="1196826"/>
                </a:lnTo>
                <a:lnTo>
                  <a:pt x="745" y="1151992"/>
                </a:lnTo>
                <a:lnTo>
                  <a:pt x="0" y="1107106"/>
                </a:lnTo>
                <a:lnTo>
                  <a:pt x="1056" y="1062226"/>
                </a:lnTo>
                <a:lnTo>
                  <a:pt x="3913" y="1017412"/>
                </a:lnTo>
                <a:lnTo>
                  <a:pt x="8572" y="972721"/>
                </a:lnTo>
                <a:lnTo>
                  <a:pt x="15032" y="928214"/>
                </a:lnTo>
                <a:lnTo>
                  <a:pt x="23292" y="883950"/>
                </a:lnTo>
                <a:lnTo>
                  <a:pt x="33353" y="839986"/>
                </a:lnTo>
                <a:lnTo>
                  <a:pt x="45215" y="796382"/>
                </a:lnTo>
                <a:lnTo>
                  <a:pt x="58876" y="753198"/>
                </a:lnTo>
                <a:lnTo>
                  <a:pt x="74338" y="710491"/>
                </a:lnTo>
                <a:lnTo>
                  <a:pt x="91600" y="668322"/>
                </a:lnTo>
                <a:lnTo>
                  <a:pt x="110661" y="626748"/>
                </a:lnTo>
                <a:lnTo>
                  <a:pt x="131521" y="585830"/>
                </a:lnTo>
                <a:lnTo>
                  <a:pt x="154181" y="545625"/>
                </a:lnTo>
                <a:lnTo>
                  <a:pt x="178640" y="506193"/>
                </a:lnTo>
                <a:lnTo>
                  <a:pt x="204898" y="467593"/>
                </a:lnTo>
                <a:lnTo>
                  <a:pt x="232954" y="429884"/>
                </a:lnTo>
                <a:lnTo>
                  <a:pt x="262809" y="393124"/>
                </a:lnTo>
                <a:lnTo>
                  <a:pt x="294462" y="357374"/>
                </a:lnTo>
                <a:lnTo>
                  <a:pt x="327914" y="322691"/>
                </a:lnTo>
                <a:lnTo>
                  <a:pt x="362810" y="289455"/>
                </a:lnTo>
                <a:lnTo>
                  <a:pt x="398761" y="258026"/>
                </a:lnTo>
                <a:lnTo>
                  <a:pt x="435707" y="228404"/>
                </a:lnTo>
                <a:lnTo>
                  <a:pt x="473589" y="200589"/>
                </a:lnTo>
                <a:lnTo>
                  <a:pt x="512349" y="174580"/>
                </a:lnTo>
                <a:lnTo>
                  <a:pt x="551926" y="150377"/>
                </a:lnTo>
                <a:lnTo>
                  <a:pt x="592264" y="127981"/>
                </a:lnTo>
                <a:lnTo>
                  <a:pt x="633301" y="107390"/>
                </a:lnTo>
                <a:lnTo>
                  <a:pt x="674981" y="88604"/>
                </a:lnTo>
                <a:lnTo>
                  <a:pt x="717243" y="71624"/>
                </a:lnTo>
                <a:lnTo>
                  <a:pt x="760029" y="56449"/>
                </a:lnTo>
                <a:lnTo>
                  <a:pt x="803280" y="43078"/>
                </a:lnTo>
                <a:lnTo>
                  <a:pt x="846937" y="31513"/>
                </a:lnTo>
                <a:lnTo>
                  <a:pt x="890941" y="21751"/>
                </a:lnTo>
                <a:lnTo>
                  <a:pt x="935234" y="13793"/>
                </a:lnTo>
                <a:lnTo>
                  <a:pt x="979755" y="7640"/>
                </a:lnTo>
                <a:lnTo>
                  <a:pt x="1024447" y="3290"/>
                </a:lnTo>
                <a:lnTo>
                  <a:pt x="1069251" y="743"/>
                </a:lnTo>
                <a:lnTo>
                  <a:pt x="1114107" y="0"/>
                </a:lnTo>
                <a:lnTo>
                  <a:pt x="1158957" y="1059"/>
                </a:lnTo>
                <a:lnTo>
                  <a:pt x="1203741" y="3921"/>
                </a:lnTo>
                <a:lnTo>
                  <a:pt x="1248402" y="8585"/>
                </a:lnTo>
                <a:lnTo>
                  <a:pt x="1292879" y="15052"/>
                </a:lnTo>
                <a:lnTo>
                  <a:pt x="1337114" y="23320"/>
                </a:lnTo>
                <a:lnTo>
                  <a:pt x="1381049" y="33391"/>
                </a:lnTo>
                <a:lnTo>
                  <a:pt x="1424624" y="45262"/>
                </a:lnTo>
                <a:lnTo>
                  <a:pt x="1467780" y="58935"/>
                </a:lnTo>
                <a:lnTo>
                  <a:pt x="1510458" y="74409"/>
                </a:lnTo>
                <a:lnTo>
                  <a:pt x="1552600" y="91684"/>
                </a:lnTo>
                <a:lnTo>
                  <a:pt x="1594146" y="110759"/>
                </a:lnTo>
                <a:lnTo>
                  <a:pt x="1635039" y="131635"/>
                </a:lnTo>
                <a:lnTo>
                  <a:pt x="1675217" y="154310"/>
                </a:lnTo>
                <a:lnTo>
                  <a:pt x="1714624" y="178786"/>
                </a:lnTo>
                <a:lnTo>
                  <a:pt x="1753200" y="205061"/>
                </a:lnTo>
                <a:lnTo>
                  <a:pt x="1790886" y="233135"/>
                </a:lnTo>
                <a:lnTo>
                  <a:pt x="1827623" y="263008"/>
                </a:lnTo>
                <a:lnTo>
                  <a:pt x="1863352" y="294681"/>
                </a:lnTo>
                <a:lnTo>
                  <a:pt x="1898015" y="328152"/>
                </a:lnTo>
                <a:lnTo>
                  <a:pt x="1931638" y="363531"/>
                </a:lnTo>
                <a:lnTo>
                  <a:pt x="1963412" y="399999"/>
                </a:lnTo>
                <a:lnTo>
                  <a:pt x="1993337" y="437493"/>
                </a:lnTo>
                <a:lnTo>
                  <a:pt x="2021412" y="475952"/>
                </a:lnTo>
                <a:lnTo>
                  <a:pt x="2047637" y="515314"/>
                </a:lnTo>
                <a:lnTo>
                  <a:pt x="2072012" y="555518"/>
                </a:lnTo>
                <a:lnTo>
                  <a:pt x="2094536" y="596502"/>
                </a:lnTo>
                <a:lnTo>
                  <a:pt x="2115208" y="638206"/>
                </a:lnTo>
                <a:lnTo>
                  <a:pt x="2134029" y="680567"/>
                </a:lnTo>
                <a:lnTo>
                  <a:pt x="2150998" y="723524"/>
                </a:lnTo>
                <a:lnTo>
                  <a:pt x="2166115" y="767015"/>
                </a:lnTo>
                <a:lnTo>
                  <a:pt x="2179379" y="810979"/>
                </a:lnTo>
                <a:lnTo>
                  <a:pt x="2190789" y="855355"/>
                </a:lnTo>
                <a:lnTo>
                  <a:pt x="2200346" y="900080"/>
                </a:lnTo>
                <a:lnTo>
                  <a:pt x="2208049" y="945094"/>
                </a:lnTo>
                <a:lnTo>
                  <a:pt x="2213898" y="990335"/>
                </a:lnTo>
                <a:lnTo>
                  <a:pt x="2217892" y="1035741"/>
                </a:lnTo>
                <a:lnTo>
                  <a:pt x="2220030" y="1081251"/>
                </a:lnTo>
                <a:lnTo>
                  <a:pt x="2220314" y="1126804"/>
                </a:lnTo>
                <a:lnTo>
                  <a:pt x="2218741" y="1172338"/>
                </a:lnTo>
                <a:lnTo>
                  <a:pt x="2215312" y="1217791"/>
                </a:lnTo>
                <a:lnTo>
                  <a:pt x="2210026" y="1263102"/>
                </a:lnTo>
                <a:lnTo>
                  <a:pt x="2202883" y="1308209"/>
                </a:lnTo>
                <a:lnTo>
                  <a:pt x="2193883" y="1353052"/>
                </a:lnTo>
                <a:lnTo>
                  <a:pt x="2183024" y="1397568"/>
                </a:lnTo>
                <a:lnTo>
                  <a:pt x="2170308" y="1441695"/>
                </a:lnTo>
                <a:lnTo>
                  <a:pt x="2155732" y="1485374"/>
                </a:lnTo>
                <a:lnTo>
                  <a:pt x="2139298" y="1528541"/>
                </a:lnTo>
                <a:lnTo>
                  <a:pt x="2121004" y="1571136"/>
                </a:lnTo>
                <a:lnTo>
                  <a:pt x="2100851" y="1613096"/>
                </a:lnTo>
                <a:lnTo>
                  <a:pt x="2078837" y="1654361"/>
                </a:lnTo>
                <a:lnTo>
                  <a:pt x="2054962" y="1694869"/>
                </a:lnTo>
                <a:lnTo>
                  <a:pt x="2029227" y="1734559"/>
                </a:lnTo>
                <a:lnTo>
                  <a:pt x="2001630" y="1773368"/>
                </a:lnTo>
                <a:lnTo>
                  <a:pt x="1972171" y="1811236"/>
                </a:lnTo>
                <a:lnTo>
                  <a:pt x="1940850" y="1848101"/>
                </a:lnTo>
                <a:lnTo>
                  <a:pt x="1907667" y="1883902"/>
                </a:lnTo>
              </a:path>
            </a:pathLst>
          </a:custGeom>
          <a:ln w="19812">
            <a:solidFill>
              <a:srgbClr val="44536A"/>
            </a:solidFill>
          </a:ln>
        </p:spPr>
        <p:txBody>
          <a:bodyPr wrap="square" lIns="0" tIns="0" rIns="0" bIns="0" rtlCol="0"/>
          <a:lstStyle/>
          <a:p>
            <a:endParaRPr>
              <a:latin typeface="Myriad Pro" panose="020B0503030403020204" pitchFamily="34" charset="0"/>
            </a:endParaRPr>
          </a:p>
        </p:txBody>
      </p:sp>
      <p:sp>
        <p:nvSpPr>
          <p:cNvPr id="34" name="object 50">
            <a:extLst>
              <a:ext uri="{FF2B5EF4-FFF2-40B4-BE49-F238E27FC236}">
                <a16:creationId xmlns:a16="http://schemas.microsoft.com/office/drawing/2014/main" id="{DAA5C074-C18E-E54B-A698-2DDBAC20DC90}"/>
              </a:ext>
            </a:extLst>
          </p:cNvPr>
          <p:cNvSpPr/>
          <p:nvPr/>
        </p:nvSpPr>
        <p:spPr>
          <a:xfrm>
            <a:off x="2266188" y="4186428"/>
            <a:ext cx="149351" cy="152400"/>
          </a:xfrm>
          <a:prstGeom prst="rect">
            <a:avLst/>
          </a:prstGeom>
          <a:blipFill>
            <a:blip r:embed="rId10" cstate="print"/>
            <a:stretch>
              <a:fillRect/>
            </a:stretch>
          </a:blipFill>
        </p:spPr>
        <p:txBody>
          <a:bodyPr wrap="square" lIns="0" tIns="0" rIns="0" bIns="0" rtlCol="0"/>
          <a:lstStyle/>
          <a:p>
            <a:endParaRPr>
              <a:latin typeface="Myriad Pro" panose="020B0503030403020204" pitchFamily="34" charset="0"/>
            </a:endParaRPr>
          </a:p>
        </p:txBody>
      </p:sp>
      <p:sp>
        <p:nvSpPr>
          <p:cNvPr id="35" name="object 51">
            <a:extLst>
              <a:ext uri="{FF2B5EF4-FFF2-40B4-BE49-F238E27FC236}">
                <a16:creationId xmlns:a16="http://schemas.microsoft.com/office/drawing/2014/main" id="{EB42B55E-26D1-8347-B630-52B1266B88CA}"/>
              </a:ext>
            </a:extLst>
          </p:cNvPr>
          <p:cNvSpPr/>
          <p:nvPr/>
        </p:nvSpPr>
        <p:spPr>
          <a:xfrm>
            <a:off x="3800856" y="4186428"/>
            <a:ext cx="149351" cy="152400"/>
          </a:xfrm>
          <a:prstGeom prst="rect">
            <a:avLst/>
          </a:prstGeom>
          <a:blipFill>
            <a:blip r:embed="rId10" cstate="print"/>
            <a:stretch>
              <a:fillRect/>
            </a:stretch>
          </a:blipFill>
        </p:spPr>
        <p:txBody>
          <a:bodyPr wrap="square" lIns="0" tIns="0" rIns="0" bIns="0" rtlCol="0"/>
          <a:lstStyle/>
          <a:p>
            <a:endParaRPr>
              <a:latin typeface="Myriad Pro" panose="020B0503030403020204" pitchFamily="34" charset="0"/>
            </a:endParaRPr>
          </a:p>
        </p:txBody>
      </p:sp>
      <p:sp>
        <p:nvSpPr>
          <p:cNvPr id="36" name="object 52">
            <a:extLst>
              <a:ext uri="{FF2B5EF4-FFF2-40B4-BE49-F238E27FC236}">
                <a16:creationId xmlns:a16="http://schemas.microsoft.com/office/drawing/2014/main" id="{ED32BC2C-D899-B946-9522-9F1A156CC2F7}"/>
              </a:ext>
            </a:extLst>
          </p:cNvPr>
          <p:cNvSpPr/>
          <p:nvPr/>
        </p:nvSpPr>
        <p:spPr>
          <a:xfrm>
            <a:off x="1944624" y="3675887"/>
            <a:ext cx="149351" cy="152400"/>
          </a:xfrm>
          <a:prstGeom prst="rect">
            <a:avLst/>
          </a:prstGeom>
          <a:blipFill>
            <a:blip r:embed="rId11" cstate="print"/>
            <a:stretch>
              <a:fillRect/>
            </a:stretch>
          </a:blipFill>
        </p:spPr>
        <p:txBody>
          <a:bodyPr wrap="square" lIns="0" tIns="0" rIns="0" bIns="0" rtlCol="0"/>
          <a:lstStyle/>
          <a:p>
            <a:endParaRPr>
              <a:latin typeface="Myriad Pro" panose="020B0503030403020204" pitchFamily="34" charset="0"/>
            </a:endParaRPr>
          </a:p>
        </p:txBody>
      </p:sp>
      <p:sp>
        <p:nvSpPr>
          <p:cNvPr id="37" name="object 53">
            <a:extLst>
              <a:ext uri="{FF2B5EF4-FFF2-40B4-BE49-F238E27FC236}">
                <a16:creationId xmlns:a16="http://schemas.microsoft.com/office/drawing/2014/main" id="{D44D3B9B-FC50-6F46-B160-54E218601838}"/>
              </a:ext>
            </a:extLst>
          </p:cNvPr>
          <p:cNvSpPr/>
          <p:nvPr/>
        </p:nvSpPr>
        <p:spPr>
          <a:xfrm>
            <a:off x="1962912" y="3012947"/>
            <a:ext cx="149351" cy="152399"/>
          </a:xfrm>
          <a:prstGeom prst="rect">
            <a:avLst/>
          </a:prstGeom>
          <a:blipFill>
            <a:blip r:embed="rId11" cstate="print"/>
            <a:stretch>
              <a:fillRect/>
            </a:stretch>
          </a:blipFill>
        </p:spPr>
        <p:txBody>
          <a:bodyPr wrap="square" lIns="0" tIns="0" rIns="0" bIns="0" rtlCol="0"/>
          <a:lstStyle/>
          <a:p>
            <a:endParaRPr>
              <a:latin typeface="Myriad Pro" panose="020B0503030403020204" pitchFamily="34" charset="0"/>
            </a:endParaRPr>
          </a:p>
        </p:txBody>
      </p:sp>
      <p:sp>
        <p:nvSpPr>
          <p:cNvPr id="38" name="object 54">
            <a:extLst>
              <a:ext uri="{FF2B5EF4-FFF2-40B4-BE49-F238E27FC236}">
                <a16:creationId xmlns:a16="http://schemas.microsoft.com/office/drawing/2014/main" id="{745347ED-45FB-784D-AA0D-5D8FB7CECF36}"/>
              </a:ext>
            </a:extLst>
          </p:cNvPr>
          <p:cNvSpPr/>
          <p:nvPr/>
        </p:nvSpPr>
        <p:spPr>
          <a:xfrm>
            <a:off x="2350008" y="2487167"/>
            <a:ext cx="147828" cy="152399"/>
          </a:xfrm>
          <a:prstGeom prst="rect">
            <a:avLst/>
          </a:prstGeom>
          <a:blipFill>
            <a:blip r:embed="rId12" cstate="print"/>
            <a:stretch>
              <a:fillRect/>
            </a:stretch>
          </a:blipFill>
        </p:spPr>
        <p:txBody>
          <a:bodyPr wrap="square" lIns="0" tIns="0" rIns="0" bIns="0" rtlCol="0"/>
          <a:lstStyle/>
          <a:p>
            <a:endParaRPr>
              <a:latin typeface="Myriad Pro" panose="020B0503030403020204" pitchFamily="34" charset="0"/>
            </a:endParaRPr>
          </a:p>
        </p:txBody>
      </p:sp>
      <p:sp>
        <p:nvSpPr>
          <p:cNvPr id="39" name="object 55">
            <a:extLst>
              <a:ext uri="{FF2B5EF4-FFF2-40B4-BE49-F238E27FC236}">
                <a16:creationId xmlns:a16="http://schemas.microsoft.com/office/drawing/2014/main" id="{E60BEDDF-17D7-9F4E-B301-3E028361285F}"/>
              </a:ext>
            </a:extLst>
          </p:cNvPr>
          <p:cNvSpPr/>
          <p:nvPr/>
        </p:nvSpPr>
        <p:spPr>
          <a:xfrm>
            <a:off x="3017519" y="2269236"/>
            <a:ext cx="149352" cy="152399"/>
          </a:xfrm>
          <a:prstGeom prst="rect">
            <a:avLst/>
          </a:prstGeom>
          <a:blipFill>
            <a:blip r:embed="rId10" cstate="print"/>
            <a:stretch>
              <a:fillRect/>
            </a:stretch>
          </a:blipFill>
        </p:spPr>
        <p:txBody>
          <a:bodyPr wrap="square" lIns="0" tIns="0" rIns="0" bIns="0" rtlCol="0"/>
          <a:lstStyle/>
          <a:p>
            <a:endParaRPr>
              <a:latin typeface="Myriad Pro" panose="020B0503030403020204" pitchFamily="34" charset="0"/>
            </a:endParaRPr>
          </a:p>
        </p:txBody>
      </p:sp>
      <p:sp>
        <p:nvSpPr>
          <p:cNvPr id="40" name="object 56">
            <a:extLst>
              <a:ext uri="{FF2B5EF4-FFF2-40B4-BE49-F238E27FC236}">
                <a16:creationId xmlns:a16="http://schemas.microsoft.com/office/drawing/2014/main" id="{300BD307-ABC0-F24D-BDE1-6C34DA9B0AC7}"/>
              </a:ext>
            </a:extLst>
          </p:cNvPr>
          <p:cNvSpPr/>
          <p:nvPr/>
        </p:nvSpPr>
        <p:spPr>
          <a:xfrm>
            <a:off x="3691128" y="2478024"/>
            <a:ext cx="149351" cy="152399"/>
          </a:xfrm>
          <a:prstGeom prst="rect">
            <a:avLst/>
          </a:prstGeom>
          <a:blipFill>
            <a:blip r:embed="rId10" cstate="print"/>
            <a:stretch>
              <a:fillRect/>
            </a:stretch>
          </a:blipFill>
        </p:spPr>
        <p:txBody>
          <a:bodyPr wrap="square" lIns="0" tIns="0" rIns="0" bIns="0" rtlCol="0"/>
          <a:lstStyle/>
          <a:p>
            <a:endParaRPr>
              <a:latin typeface="Myriad Pro" panose="020B0503030403020204" pitchFamily="34" charset="0"/>
            </a:endParaRPr>
          </a:p>
        </p:txBody>
      </p:sp>
      <p:sp>
        <p:nvSpPr>
          <p:cNvPr id="41" name="object 57">
            <a:extLst>
              <a:ext uri="{FF2B5EF4-FFF2-40B4-BE49-F238E27FC236}">
                <a16:creationId xmlns:a16="http://schemas.microsoft.com/office/drawing/2014/main" id="{555F9C6F-9B57-8A41-8276-BB2564A79AAD}"/>
              </a:ext>
            </a:extLst>
          </p:cNvPr>
          <p:cNvSpPr/>
          <p:nvPr/>
        </p:nvSpPr>
        <p:spPr>
          <a:xfrm>
            <a:off x="4078224" y="3022091"/>
            <a:ext cx="149351" cy="150875"/>
          </a:xfrm>
          <a:prstGeom prst="rect">
            <a:avLst/>
          </a:prstGeom>
          <a:blipFill>
            <a:blip r:embed="rId13" cstate="print"/>
            <a:stretch>
              <a:fillRect/>
            </a:stretch>
          </a:blipFill>
        </p:spPr>
        <p:txBody>
          <a:bodyPr wrap="square" lIns="0" tIns="0" rIns="0" bIns="0" rtlCol="0"/>
          <a:lstStyle/>
          <a:p>
            <a:endParaRPr>
              <a:latin typeface="Myriad Pro" panose="020B0503030403020204" pitchFamily="34" charset="0"/>
            </a:endParaRPr>
          </a:p>
        </p:txBody>
      </p:sp>
      <p:sp>
        <p:nvSpPr>
          <p:cNvPr id="42" name="object 58">
            <a:extLst>
              <a:ext uri="{FF2B5EF4-FFF2-40B4-BE49-F238E27FC236}">
                <a16:creationId xmlns:a16="http://schemas.microsoft.com/office/drawing/2014/main" id="{176F0AC0-43FB-9340-A6BD-2EBF60051B84}"/>
              </a:ext>
            </a:extLst>
          </p:cNvPr>
          <p:cNvSpPr/>
          <p:nvPr/>
        </p:nvSpPr>
        <p:spPr>
          <a:xfrm>
            <a:off x="4091940" y="3659124"/>
            <a:ext cx="149351" cy="152400"/>
          </a:xfrm>
          <a:prstGeom prst="rect">
            <a:avLst/>
          </a:prstGeom>
          <a:blipFill>
            <a:blip r:embed="rId11" cstate="print"/>
            <a:stretch>
              <a:fillRect/>
            </a:stretch>
          </a:blipFill>
        </p:spPr>
        <p:txBody>
          <a:bodyPr wrap="square" lIns="0" tIns="0" rIns="0" bIns="0" rtlCol="0"/>
          <a:lstStyle/>
          <a:p>
            <a:endParaRPr>
              <a:latin typeface="Myriad Pro" panose="020B0503030403020204" pitchFamily="34" charset="0"/>
            </a:endParaRPr>
          </a:p>
        </p:txBody>
      </p:sp>
      <p:sp>
        <p:nvSpPr>
          <p:cNvPr id="43" name="object 59">
            <a:extLst>
              <a:ext uri="{FF2B5EF4-FFF2-40B4-BE49-F238E27FC236}">
                <a16:creationId xmlns:a16="http://schemas.microsoft.com/office/drawing/2014/main" id="{DCA4641B-9790-A44A-A03F-EB19B95DF1C3}"/>
              </a:ext>
            </a:extLst>
          </p:cNvPr>
          <p:cNvSpPr/>
          <p:nvPr/>
        </p:nvSpPr>
        <p:spPr>
          <a:xfrm>
            <a:off x="1688211" y="1685036"/>
            <a:ext cx="643890" cy="650240"/>
          </a:xfrm>
          <a:custGeom>
            <a:avLst/>
            <a:gdLst/>
            <a:ahLst/>
            <a:cxnLst/>
            <a:rect l="l" t="t" r="r" b="b"/>
            <a:pathLst>
              <a:path w="643889" h="650239">
                <a:moveTo>
                  <a:pt x="329819" y="0"/>
                </a:moveTo>
                <a:lnTo>
                  <a:pt x="266445" y="2793"/>
                </a:lnTo>
                <a:lnTo>
                  <a:pt x="205612" y="21716"/>
                </a:lnTo>
                <a:lnTo>
                  <a:pt x="145414" y="52704"/>
                </a:lnTo>
                <a:lnTo>
                  <a:pt x="93980" y="94106"/>
                </a:lnTo>
                <a:lnTo>
                  <a:pt x="54609" y="142875"/>
                </a:lnTo>
                <a:lnTo>
                  <a:pt x="24511" y="198374"/>
                </a:lnTo>
                <a:lnTo>
                  <a:pt x="16128" y="225805"/>
                </a:lnTo>
                <a:lnTo>
                  <a:pt x="5968" y="255650"/>
                </a:lnTo>
                <a:lnTo>
                  <a:pt x="1015" y="286385"/>
                </a:lnTo>
                <a:lnTo>
                  <a:pt x="1143" y="317880"/>
                </a:lnTo>
                <a:lnTo>
                  <a:pt x="0" y="349123"/>
                </a:lnTo>
                <a:lnTo>
                  <a:pt x="10794" y="411352"/>
                </a:lnTo>
                <a:lnTo>
                  <a:pt x="34925" y="472948"/>
                </a:lnTo>
                <a:lnTo>
                  <a:pt x="70484" y="528701"/>
                </a:lnTo>
                <a:lnTo>
                  <a:pt x="115824" y="572769"/>
                </a:lnTo>
                <a:lnTo>
                  <a:pt x="167512" y="610108"/>
                </a:lnTo>
                <a:lnTo>
                  <a:pt x="196850" y="622808"/>
                </a:lnTo>
                <a:lnTo>
                  <a:pt x="223774" y="635000"/>
                </a:lnTo>
                <a:lnTo>
                  <a:pt x="254000" y="642619"/>
                </a:lnTo>
                <a:lnTo>
                  <a:pt x="283463" y="647318"/>
                </a:lnTo>
                <a:lnTo>
                  <a:pt x="314578" y="649859"/>
                </a:lnTo>
                <a:lnTo>
                  <a:pt x="378459" y="644525"/>
                </a:lnTo>
                <a:lnTo>
                  <a:pt x="469900" y="614806"/>
                </a:lnTo>
                <a:lnTo>
                  <a:pt x="525907" y="576579"/>
                </a:lnTo>
                <a:lnTo>
                  <a:pt x="590041" y="505713"/>
                </a:lnTo>
                <a:lnTo>
                  <a:pt x="618363" y="452627"/>
                </a:lnTo>
                <a:lnTo>
                  <a:pt x="638556" y="392811"/>
                </a:lnTo>
                <a:lnTo>
                  <a:pt x="643636" y="362203"/>
                </a:lnTo>
                <a:lnTo>
                  <a:pt x="643382" y="299212"/>
                </a:lnTo>
                <a:lnTo>
                  <a:pt x="633730" y="237236"/>
                </a:lnTo>
                <a:lnTo>
                  <a:pt x="609726" y="175513"/>
                </a:lnTo>
                <a:lnTo>
                  <a:pt x="573786" y="122427"/>
                </a:lnTo>
                <a:lnTo>
                  <a:pt x="529082" y="74422"/>
                </a:lnTo>
                <a:lnTo>
                  <a:pt x="477393" y="37211"/>
                </a:lnTo>
                <a:lnTo>
                  <a:pt x="420624" y="14859"/>
                </a:lnTo>
                <a:lnTo>
                  <a:pt x="360933" y="2412"/>
                </a:lnTo>
                <a:lnTo>
                  <a:pt x="329819" y="0"/>
                </a:lnTo>
                <a:close/>
              </a:path>
            </a:pathLst>
          </a:custGeom>
          <a:solidFill>
            <a:srgbClr val="FFFFFF"/>
          </a:solidFill>
        </p:spPr>
        <p:txBody>
          <a:bodyPr wrap="square" lIns="0" tIns="0" rIns="0" bIns="0" rtlCol="0"/>
          <a:lstStyle/>
          <a:p>
            <a:endParaRPr>
              <a:latin typeface="Myriad Pro" panose="020B0503030403020204" pitchFamily="34" charset="0"/>
            </a:endParaRPr>
          </a:p>
        </p:txBody>
      </p:sp>
      <p:sp>
        <p:nvSpPr>
          <p:cNvPr id="44" name="object 61">
            <a:extLst>
              <a:ext uri="{FF2B5EF4-FFF2-40B4-BE49-F238E27FC236}">
                <a16:creationId xmlns:a16="http://schemas.microsoft.com/office/drawing/2014/main" id="{3146ED4F-9842-2840-9433-87AC2BBE59E7}"/>
              </a:ext>
            </a:extLst>
          </p:cNvPr>
          <p:cNvSpPr/>
          <p:nvPr/>
        </p:nvSpPr>
        <p:spPr>
          <a:xfrm>
            <a:off x="1635239" y="1629282"/>
            <a:ext cx="751205" cy="765810"/>
          </a:xfrm>
          <a:custGeom>
            <a:avLst/>
            <a:gdLst/>
            <a:ahLst/>
            <a:cxnLst/>
            <a:rect l="l" t="t" r="r" b="b"/>
            <a:pathLst>
              <a:path w="751205" h="765810">
                <a:moveTo>
                  <a:pt x="10172" y="337566"/>
                </a:moveTo>
                <a:lnTo>
                  <a:pt x="2413" y="336296"/>
                </a:lnTo>
                <a:lnTo>
                  <a:pt x="0" y="367411"/>
                </a:lnTo>
                <a:lnTo>
                  <a:pt x="7632" y="368681"/>
                </a:lnTo>
                <a:lnTo>
                  <a:pt x="10172" y="337566"/>
                </a:lnTo>
                <a:close/>
              </a:path>
              <a:path w="751205" h="765810">
                <a:moveTo>
                  <a:pt x="10934" y="429641"/>
                </a:moveTo>
                <a:lnTo>
                  <a:pt x="7759" y="400177"/>
                </a:lnTo>
                <a:lnTo>
                  <a:pt x="139" y="398907"/>
                </a:lnTo>
                <a:lnTo>
                  <a:pt x="2794" y="430911"/>
                </a:lnTo>
                <a:lnTo>
                  <a:pt x="10934" y="429641"/>
                </a:lnTo>
                <a:close/>
              </a:path>
              <a:path w="751205" h="765810">
                <a:moveTo>
                  <a:pt x="22606" y="276606"/>
                </a:moveTo>
                <a:lnTo>
                  <a:pt x="14998" y="275336"/>
                </a:lnTo>
                <a:lnTo>
                  <a:pt x="7505" y="305689"/>
                </a:lnTo>
                <a:lnTo>
                  <a:pt x="15113" y="306959"/>
                </a:lnTo>
                <a:lnTo>
                  <a:pt x="22606" y="276606"/>
                </a:lnTo>
                <a:close/>
              </a:path>
              <a:path w="751205" h="765810">
                <a:moveTo>
                  <a:pt x="24777" y="489585"/>
                </a:moveTo>
                <a:lnTo>
                  <a:pt x="16522" y="459359"/>
                </a:lnTo>
                <a:lnTo>
                  <a:pt x="8382" y="460629"/>
                </a:lnTo>
                <a:lnTo>
                  <a:pt x="16256" y="493395"/>
                </a:lnTo>
                <a:lnTo>
                  <a:pt x="24777" y="489585"/>
                </a:lnTo>
                <a:close/>
              </a:path>
              <a:path w="751205" h="765810">
                <a:moveTo>
                  <a:pt x="45097" y="219964"/>
                </a:moveTo>
                <a:lnTo>
                  <a:pt x="37731" y="216154"/>
                </a:lnTo>
                <a:lnTo>
                  <a:pt x="25158" y="245491"/>
                </a:lnTo>
                <a:lnTo>
                  <a:pt x="32778" y="246761"/>
                </a:lnTo>
                <a:lnTo>
                  <a:pt x="45097" y="219964"/>
                </a:lnTo>
                <a:close/>
              </a:path>
              <a:path w="751205" h="765810">
                <a:moveTo>
                  <a:pt x="45351" y="548132"/>
                </a:moveTo>
                <a:lnTo>
                  <a:pt x="32905" y="519811"/>
                </a:lnTo>
                <a:lnTo>
                  <a:pt x="27432" y="521462"/>
                </a:lnTo>
                <a:lnTo>
                  <a:pt x="39890" y="549783"/>
                </a:lnTo>
                <a:lnTo>
                  <a:pt x="45351" y="548132"/>
                </a:lnTo>
                <a:close/>
              </a:path>
              <a:path w="751205" h="765810">
                <a:moveTo>
                  <a:pt x="74688" y="167005"/>
                </a:moveTo>
                <a:lnTo>
                  <a:pt x="70370" y="161036"/>
                </a:lnTo>
                <a:lnTo>
                  <a:pt x="52971" y="187071"/>
                </a:lnTo>
                <a:lnTo>
                  <a:pt x="57670" y="190500"/>
                </a:lnTo>
                <a:lnTo>
                  <a:pt x="74688" y="167005"/>
                </a:lnTo>
                <a:close/>
              </a:path>
              <a:path w="751205" h="765810">
                <a:moveTo>
                  <a:pt x="78752" y="600710"/>
                </a:moveTo>
                <a:lnTo>
                  <a:pt x="65925" y="582930"/>
                </a:lnTo>
                <a:lnTo>
                  <a:pt x="59575" y="574040"/>
                </a:lnTo>
                <a:lnTo>
                  <a:pt x="53606" y="578231"/>
                </a:lnTo>
                <a:lnTo>
                  <a:pt x="57416" y="586740"/>
                </a:lnTo>
                <a:lnTo>
                  <a:pt x="70243" y="604647"/>
                </a:lnTo>
                <a:lnTo>
                  <a:pt x="78752" y="600710"/>
                </a:lnTo>
                <a:close/>
              </a:path>
              <a:path w="751205" h="765810">
                <a:moveTo>
                  <a:pt x="115328" y="118491"/>
                </a:moveTo>
                <a:lnTo>
                  <a:pt x="108597" y="112141"/>
                </a:lnTo>
                <a:lnTo>
                  <a:pt x="87769" y="135001"/>
                </a:lnTo>
                <a:lnTo>
                  <a:pt x="94627" y="141351"/>
                </a:lnTo>
                <a:lnTo>
                  <a:pt x="115328" y="118491"/>
                </a:lnTo>
                <a:close/>
              </a:path>
              <a:path w="751205" h="765810">
                <a:moveTo>
                  <a:pt x="118630" y="646684"/>
                </a:moveTo>
                <a:lnTo>
                  <a:pt x="95897" y="624586"/>
                </a:lnTo>
                <a:lnTo>
                  <a:pt x="89928" y="628777"/>
                </a:lnTo>
                <a:lnTo>
                  <a:pt x="112661" y="650875"/>
                </a:lnTo>
                <a:lnTo>
                  <a:pt x="118630" y="646684"/>
                </a:lnTo>
                <a:close/>
              </a:path>
              <a:path w="751205" h="765810">
                <a:moveTo>
                  <a:pt x="161429" y="77470"/>
                </a:moveTo>
                <a:lnTo>
                  <a:pt x="157111" y="71501"/>
                </a:lnTo>
                <a:lnTo>
                  <a:pt x="132727" y="92456"/>
                </a:lnTo>
                <a:lnTo>
                  <a:pt x="137045" y="98425"/>
                </a:lnTo>
                <a:lnTo>
                  <a:pt x="161429" y="77470"/>
                </a:lnTo>
                <a:close/>
              </a:path>
              <a:path w="751205" h="765810">
                <a:moveTo>
                  <a:pt x="167271" y="686054"/>
                </a:moveTo>
                <a:lnTo>
                  <a:pt x="141617" y="666115"/>
                </a:lnTo>
                <a:lnTo>
                  <a:pt x="135267" y="672973"/>
                </a:lnTo>
                <a:lnTo>
                  <a:pt x="160921" y="692912"/>
                </a:lnTo>
                <a:lnTo>
                  <a:pt x="167271" y="686054"/>
                </a:lnTo>
                <a:close/>
              </a:path>
              <a:path w="751205" h="765810">
                <a:moveTo>
                  <a:pt x="213753" y="46609"/>
                </a:moveTo>
                <a:lnTo>
                  <a:pt x="212356" y="38481"/>
                </a:lnTo>
                <a:lnTo>
                  <a:pt x="183527" y="54737"/>
                </a:lnTo>
                <a:lnTo>
                  <a:pt x="187845" y="60706"/>
                </a:lnTo>
                <a:lnTo>
                  <a:pt x="213753" y="46609"/>
                </a:lnTo>
                <a:close/>
              </a:path>
              <a:path w="751205" h="765810">
                <a:moveTo>
                  <a:pt x="220230" y="715645"/>
                </a:moveTo>
                <a:lnTo>
                  <a:pt x="191147" y="700405"/>
                </a:lnTo>
                <a:lnTo>
                  <a:pt x="187337" y="707644"/>
                </a:lnTo>
                <a:lnTo>
                  <a:pt x="216420" y="722884"/>
                </a:lnTo>
                <a:lnTo>
                  <a:pt x="220230" y="715645"/>
                </a:lnTo>
                <a:close/>
              </a:path>
              <a:path w="751205" h="765810">
                <a:moveTo>
                  <a:pt x="272427" y="24638"/>
                </a:moveTo>
                <a:lnTo>
                  <a:pt x="271157" y="16510"/>
                </a:lnTo>
                <a:lnTo>
                  <a:pt x="240423" y="27305"/>
                </a:lnTo>
                <a:lnTo>
                  <a:pt x="242201" y="32893"/>
                </a:lnTo>
                <a:lnTo>
                  <a:pt x="272427" y="24638"/>
                </a:lnTo>
                <a:close/>
              </a:path>
              <a:path w="751205" h="765810">
                <a:moveTo>
                  <a:pt x="276872" y="737997"/>
                </a:moveTo>
                <a:lnTo>
                  <a:pt x="247027" y="727964"/>
                </a:lnTo>
                <a:lnTo>
                  <a:pt x="245757" y="735584"/>
                </a:lnTo>
                <a:lnTo>
                  <a:pt x="275729" y="745744"/>
                </a:lnTo>
                <a:lnTo>
                  <a:pt x="276872" y="737997"/>
                </a:lnTo>
                <a:close/>
              </a:path>
              <a:path w="751205" h="765810">
                <a:moveTo>
                  <a:pt x="332371" y="10795"/>
                </a:moveTo>
                <a:lnTo>
                  <a:pt x="331101" y="2667"/>
                </a:lnTo>
                <a:lnTo>
                  <a:pt x="301256" y="8382"/>
                </a:lnTo>
                <a:lnTo>
                  <a:pt x="302653" y="16510"/>
                </a:lnTo>
                <a:lnTo>
                  <a:pt x="332371" y="10795"/>
                </a:lnTo>
                <a:close/>
              </a:path>
              <a:path w="751205" h="765810">
                <a:moveTo>
                  <a:pt x="337070" y="747776"/>
                </a:moveTo>
                <a:lnTo>
                  <a:pt x="306336" y="742823"/>
                </a:lnTo>
                <a:lnTo>
                  <a:pt x="305066" y="750570"/>
                </a:lnTo>
                <a:lnTo>
                  <a:pt x="335800" y="755523"/>
                </a:lnTo>
                <a:lnTo>
                  <a:pt x="337070" y="747776"/>
                </a:lnTo>
                <a:close/>
              </a:path>
              <a:path w="751205" h="765810">
                <a:moveTo>
                  <a:pt x="395490" y="10541"/>
                </a:moveTo>
                <a:lnTo>
                  <a:pt x="394093" y="2540"/>
                </a:lnTo>
                <a:lnTo>
                  <a:pt x="363105" y="0"/>
                </a:lnTo>
                <a:lnTo>
                  <a:pt x="364375" y="8128"/>
                </a:lnTo>
                <a:lnTo>
                  <a:pt x="395490" y="10541"/>
                </a:lnTo>
                <a:close/>
              </a:path>
              <a:path w="751205" h="765810">
                <a:moveTo>
                  <a:pt x="399681" y="750189"/>
                </a:moveTo>
                <a:lnTo>
                  <a:pt x="368058" y="750316"/>
                </a:lnTo>
                <a:lnTo>
                  <a:pt x="366915" y="757936"/>
                </a:lnTo>
                <a:lnTo>
                  <a:pt x="398411" y="757809"/>
                </a:lnTo>
                <a:lnTo>
                  <a:pt x="399681" y="750189"/>
                </a:lnTo>
                <a:close/>
              </a:path>
              <a:path w="751205" h="765810">
                <a:moveTo>
                  <a:pt x="457212" y="10160"/>
                </a:moveTo>
                <a:lnTo>
                  <a:pt x="426478" y="5080"/>
                </a:lnTo>
                <a:lnTo>
                  <a:pt x="425335" y="12827"/>
                </a:lnTo>
                <a:lnTo>
                  <a:pt x="455942" y="17780"/>
                </a:lnTo>
                <a:lnTo>
                  <a:pt x="457212" y="10160"/>
                </a:lnTo>
                <a:close/>
              </a:path>
              <a:path w="751205" h="765810">
                <a:moveTo>
                  <a:pt x="463054" y="747395"/>
                </a:moveTo>
                <a:lnTo>
                  <a:pt x="458736" y="741426"/>
                </a:lnTo>
                <a:lnTo>
                  <a:pt x="429018" y="747141"/>
                </a:lnTo>
                <a:lnTo>
                  <a:pt x="430288" y="755142"/>
                </a:lnTo>
                <a:lnTo>
                  <a:pt x="463054" y="747395"/>
                </a:lnTo>
                <a:close/>
              </a:path>
              <a:path w="751205" h="765810">
                <a:moveTo>
                  <a:pt x="517283" y="27813"/>
                </a:moveTo>
                <a:lnTo>
                  <a:pt x="487438" y="17653"/>
                </a:lnTo>
                <a:lnTo>
                  <a:pt x="483628" y="24892"/>
                </a:lnTo>
                <a:lnTo>
                  <a:pt x="513473" y="35052"/>
                </a:lnTo>
                <a:lnTo>
                  <a:pt x="517283" y="27813"/>
                </a:lnTo>
                <a:close/>
              </a:path>
              <a:path w="751205" h="765810">
                <a:moveTo>
                  <a:pt x="521347" y="727964"/>
                </a:moveTo>
                <a:lnTo>
                  <a:pt x="519696" y="722503"/>
                </a:lnTo>
                <a:lnTo>
                  <a:pt x="488962" y="733171"/>
                </a:lnTo>
                <a:lnTo>
                  <a:pt x="493280" y="739140"/>
                </a:lnTo>
                <a:lnTo>
                  <a:pt x="521347" y="727964"/>
                </a:lnTo>
                <a:close/>
              </a:path>
              <a:path w="751205" h="765810">
                <a:moveTo>
                  <a:pt x="572782" y="57785"/>
                </a:moveTo>
                <a:lnTo>
                  <a:pt x="546366" y="43053"/>
                </a:lnTo>
                <a:lnTo>
                  <a:pt x="542937" y="47752"/>
                </a:lnTo>
                <a:lnTo>
                  <a:pt x="569480" y="62484"/>
                </a:lnTo>
                <a:lnTo>
                  <a:pt x="572782" y="57785"/>
                </a:lnTo>
                <a:close/>
              </a:path>
              <a:path w="751205" h="765810">
                <a:moveTo>
                  <a:pt x="580529" y="735076"/>
                </a:moveTo>
                <a:lnTo>
                  <a:pt x="551192" y="722376"/>
                </a:lnTo>
                <a:lnTo>
                  <a:pt x="549922" y="729996"/>
                </a:lnTo>
                <a:lnTo>
                  <a:pt x="576719" y="742315"/>
                </a:lnTo>
                <a:lnTo>
                  <a:pt x="580529" y="735076"/>
                </a:lnTo>
                <a:close/>
              </a:path>
              <a:path w="751205" h="765810">
                <a:moveTo>
                  <a:pt x="620915" y="681228"/>
                </a:moveTo>
                <a:lnTo>
                  <a:pt x="613168" y="679958"/>
                </a:lnTo>
                <a:lnTo>
                  <a:pt x="613295" y="711454"/>
                </a:lnTo>
                <a:lnTo>
                  <a:pt x="619645" y="712470"/>
                </a:lnTo>
                <a:lnTo>
                  <a:pt x="620915" y="681228"/>
                </a:lnTo>
                <a:close/>
              </a:path>
              <a:path w="751205" h="765810">
                <a:moveTo>
                  <a:pt x="624090" y="765810"/>
                </a:moveTo>
                <a:lnTo>
                  <a:pt x="622439" y="760222"/>
                </a:lnTo>
                <a:lnTo>
                  <a:pt x="622376" y="753872"/>
                </a:lnTo>
                <a:lnTo>
                  <a:pt x="622312" y="744474"/>
                </a:lnTo>
                <a:lnTo>
                  <a:pt x="614311" y="745744"/>
                </a:lnTo>
                <a:lnTo>
                  <a:pt x="615581" y="753872"/>
                </a:lnTo>
                <a:lnTo>
                  <a:pt x="609612" y="750316"/>
                </a:lnTo>
                <a:lnTo>
                  <a:pt x="606183" y="755015"/>
                </a:lnTo>
                <a:lnTo>
                  <a:pt x="616851" y="762000"/>
                </a:lnTo>
                <a:lnTo>
                  <a:pt x="624090" y="765810"/>
                </a:lnTo>
                <a:close/>
              </a:path>
              <a:path w="751205" h="765810">
                <a:moveTo>
                  <a:pt x="624471" y="95123"/>
                </a:moveTo>
                <a:lnTo>
                  <a:pt x="598817" y="75184"/>
                </a:lnTo>
                <a:lnTo>
                  <a:pt x="595515" y="79883"/>
                </a:lnTo>
                <a:lnTo>
                  <a:pt x="618502" y="99441"/>
                </a:lnTo>
                <a:lnTo>
                  <a:pt x="624471" y="95123"/>
                </a:lnTo>
                <a:close/>
              </a:path>
              <a:path w="751205" h="765810">
                <a:moveTo>
                  <a:pt x="653427" y="633984"/>
                </a:moveTo>
                <a:lnTo>
                  <a:pt x="649236" y="628142"/>
                </a:lnTo>
                <a:lnTo>
                  <a:pt x="628408" y="651002"/>
                </a:lnTo>
                <a:lnTo>
                  <a:pt x="631456" y="656717"/>
                </a:lnTo>
                <a:lnTo>
                  <a:pt x="653427" y="633984"/>
                </a:lnTo>
                <a:close/>
              </a:path>
              <a:path w="751205" h="765810">
                <a:moveTo>
                  <a:pt x="667270" y="138811"/>
                </a:moveTo>
                <a:lnTo>
                  <a:pt x="647077" y="117221"/>
                </a:lnTo>
                <a:lnTo>
                  <a:pt x="641235" y="121539"/>
                </a:lnTo>
                <a:lnTo>
                  <a:pt x="660920" y="145669"/>
                </a:lnTo>
                <a:lnTo>
                  <a:pt x="667270" y="138811"/>
                </a:lnTo>
                <a:close/>
              </a:path>
              <a:path w="751205" h="765810">
                <a:moveTo>
                  <a:pt x="693305" y="582803"/>
                </a:moveTo>
                <a:lnTo>
                  <a:pt x="686066" y="578993"/>
                </a:lnTo>
                <a:lnTo>
                  <a:pt x="668667" y="605028"/>
                </a:lnTo>
                <a:lnTo>
                  <a:pt x="673366" y="608457"/>
                </a:lnTo>
                <a:lnTo>
                  <a:pt x="693305" y="582803"/>
                </a:lnTo>
                <a:close/>
              </a:path>
              <a:path w="751205" h="765810">
                <a:moveTo>
                  <a:pt x="702957" y="193294"/>
                </a:moveTo>
                <a:lnTo>
                  <a:pt x="692670" y="175768"/>
                </a:lnTo>
                <a:lnTo>
                  <a:pt x="686447" y="165608"/>
                </a:lnTo>
                <a:lnTo>
                  <a:pt x="680351" y="171196"/>
                </a:lnTo>
                <a:lnTo>
                  <a:pt x="684161" y="179705"/>
                </a:lnTo>
                <a:lnTo>
                  <a:pt x="696988" y="197485"/>
                </a:lnTo>
                <a:lnTo>
                  <a:pt x="702957" y="193294"/>
                </a:lnTo>
                <a:close/>
              </a:path>
              <a:path w="751205" h="765810">
                <a:moveTo>
                  <a:pt x="720864" y="526923"/>
                </a:moveTo>
                <a:lnTo>
                  <a:pt x="713498" y="523113"/>
                </a:lnTo>
                <a:lnTo>
                  <a:pt x="700925" y="552577"/>
                </a:lnTo>
                <a:lnTo>
                  <a:pt x="708164" y="556260"/>
                </a:lnTo>
                <a:lnTo>
                  <a:pt x="720864" y="526923"/>
                </a:lnTo>
                <a:close/>
              </a:path>
              <a:path w="751205" h="765810">
                <a:moveTo>
                  <a:pt x="729119" y="250063"/>
                </a:moveTo>
                <a:lnTo>
                  <a:pt x="715403" y="221488"/>
                </a:lnTo>
                <a:lnTo>
                  <a:pt x="709942" y="223266"/>
                </a:lnTo>
                <a:lnTo>
                  <a:pt x="720737" y="253873"/>
                </a:lnTo>
                <a:lnTo>
                  <a:pt x="729119" y="250063"/>
                </a:lnTo>
                <a:close/>
              </a:path>
              <a:path w="751205" h="765810">
                <a:moveTo>
                  <a:pt x="741057" y="467233"/>
                </a:moveTo>
                <a:lnTo>
                  <a:pt x="733310" y="465963"/>
                </a:lnTo>
                <a:lnTo>
                  <a:pt x="725817" y="496189"/>
                </a:lnTo>
                <a:lnTo>
                  <a:pt x="733437" y="497459"/>
                </a:lnTo>
                <a:lnTo>
                  <a:pt x="741057" y="467233"/>
                </a:lnTo>
                <a:close/>
              </a:path>
              <a:path w="751205" h="765810">
                <a:moveTo>
                  <a:pt x="745629" y="310388"/>
                </a:moveTo>
                <a:lnTo>
                  <a:pt x="737374" y="280162"/>
                </a:lnTo>
                <a:lnTo>
                  <a:pt x="729246" y="281559"/>
                </a:lnTo>
                <a:lnTo>
                  <a:pt x="737501" y="311785"/>
                </a:lnTo>
                <a:lnTo>
                  <a:pt x="745629" y="310388"/>
                </a:lnTo>
                <a:close/>
              </a:path>
              <a:path w="751205" h="765810">
                <a:moveTo>
                  <a:pt x="750963" y="374269"/>
                </a:moveTo>
                <a:lnTo>
                  <a:pt x="748296" y="342392"/>
                </a:lnTo>
                <a:lnTo>
                  <a:pt x="742708" y="344043"/>
                </a:lnTo>
                <a:lnTo>
                  <a:pt x="743216" y="372999"/>
                </a:lnTo>
                <a:lnTo>
                  <a:pt x="750963" y="374269"/>
                </a:lnTo>
                <a:close/>
              </a:path>
              <a:path w="751205" h="765810">
                <a:moveTo>
                  <a:pt x="751090" y="405765"/>
                </a:moveTo>
                <a:lnTo>
                  <a:pt x="743343" y="404622"/>
                </a:lnTo>
                <a:lnTo>
                  <a:pt x="738390" y="435229"/>
                </a:lnTo>
                <a:lnTo>
                  <a:pt x="746010" y="436499"/>
                </a:lnTo>
                <a:lnTo>
                  <a:pt x="751090" y="405765"/>
                </a:lnTo>
                <a:close/>
              </a:path>
            </a:pathLst>
          </a:custGeom>
          <a:solidFill>
            <a:srgbClr val="5B9BD4"/>
          </a:solidFill>
          <a:ln>
            <a:solidFill>
              <a:srgbClr val="F7C1BF"/>
            </a:solidFill>
          </a:ln>
        </p:spPr>
        <p:txBody>
          <a:bodyPr wrap="square" lIns="0" tIns="0" rIns="0" bIns="0" rtlCol="0"/>
          <a:lstStyle/>
          <a:p>
            <a:endParaRPr>
              <a:latin typeface="Myriad Pro" panose="020B0503030403020204" pitchFamily="34" charset="0"/>
            </a:endParaRPr>
          </a:p>
        </p:txBody>
      </p:sp>
      <p:sp>
        <p:nvSpPr>
          <p:cNvPr id="45" name="object 62">
            <a:extLst>
              <a:ext uri="{FF2B5EF4-FFF2-40B4-BE49-F238E27FC236}">
                <a16:creationId xmlns:a16="http://schemas.microsoft.com/office/drawing/2014/main" id="{1BB909DF-7EB9-BF45-9B37-FFC6E1321ADC}"/>
              </a:ext>
            </a:extLst>
          </p:cNvPr>
          <p:cNvSpPr/>
          <p:nvPr/>
        </p:nvSpPr>
        <p:spPr>
          <a:xfrm>
            <a:off x="1781556" y="1786127"/>
            <a:ext cx="432816" cy="438912"/>
          </a:xfrm>
          <a:prstGeom prst="rect">
            <a:avLst/>
          </a:prstGeom>
          <a:blipFill>
            <a:blip r:embed="rId14" cstate="print"/>
            <a:stretch>
              <a:fillRect/>
            </a:stretch>
          </a:blipFill>
        </p:spPr>
        <p:txBody>
          <a:bodyPr wrap="square" lIns="0" tIns="0" rIns="0" bIns="0" rtlCol="0"/>
          <a:lstStyle/>
          <a:p>
            <a:endParaRPr>
              <a:latin typeface="Myriad Pro" panose="020B0503030403020204" pitchFamily="34" charset="0"/>
            </a:endParaRPr>
          </a:p>
        </p:txBody>
      </p:sp>
      <p:sp>
        <p:nvSpPr>
          <p:cNvPr id="46" name="object 63">
            <a:extLst>
              <a:ext uri="{FF2B5EF4-FFF2-40B4-BE49-F238E27FC236}">
                <a16:creationId xmlns:a16="http://schemas.microsoft.com/office/drawing/2014/main" id="{F1F8CCFF-D9B2-E842-B389-79F2DADD06B9}"/>
              </a:ext>
            </a:extLst>
          </p:cNvPr>
          <p:cNvSpPr/>
          <p:nvPr/>
        </p:nvSpPr>
        <p:spPr>
          <a:xfrm>
            <a:off x="1041742" y="2369438"/>
            <a:ext cx="648335" cy="651510"/>
          </a:xfrm>
          <a:custGeom>
            <a:avLst/>
            <a:gdLst/>
            <a:ahLst/>
            <a:cxnLst/>
            <a:rect l="l" t="t" r="r" b="b"/>
            <a:pathLst>
              <a:path w="648335" h="651510">
                <a:moveTo>
                  <a:pt x="325666" y="0"/>
                </a:moveTo>
                <a:lnTo>
                  <a:pt x="265087" y="7112"/>
                </a:lnTo>
                <a:lnTo>
                  <a:pt x="206641" y="24511"/>
                </a:lnTo>
                <a:lnTo>
                  <a:pt x="150368" y="52070"/>
                </a:lnTo>
                <a:lnTo>
                  <a:pt x="100736" y="90932"/>
                </a:lnTo>
                <a:lnTo>
                  <a:pt x="57759" y="141350"/>
                </a:lnTo>
                <a:lnTo>
                  <a:pt x="25933" y="200151"/>
                </a:lnTo>
                <a:lnTo>
                  <a:pt x="8445" y="260985"/>
                </a:lnTo>
                <a:lnTo>
                  <a:pt x="0" y="324103"/>
                </a:lnTo>
                <a:lnTo>
                  <a:pt x="2743" y="356108"/>
                </a:lnTo>
                <a:lnTo>
                  <a:pt x="8318" y="384301"/>
                </a:lnTo>
                <a:lnTo>
                  <a:pt x="13525" y="415416"/>
                </a:lnTo>
                <a:lnTo>
                  <a:pt x="23609" y="444753"/>
                </a:lnTo>
                <a:lnTo>
                  <a:pt x="38607" y="472439"/>
                </a:lnTo>
                <a:lnTo>
                  <a:pt x="52387" y="500634"/>
                </a:lnTo>
                <a:lnTo>
                  <a:pt x="91338" y="550290"/>
                </a:lnTo>
                <a:lnTo>
                  <a:pt x="141693" y="593216"/>
                </a:lnTo>
                <a:lnTo>
                  <a:pt x="199339" y="625475"/>
                </a:lnTo>
                <a:lnTo>
                  <a:pt x="260134" y="643001"/>
                </a:lnTo>
                <a:lnTo>
                  <a:pt x="323253" y="651383"/>
                </a:lnTo>
                <a:lnTo>
                  <a:pt x="355257" y="648715"/>
                </a:lnTo>
                <a:lnTo>
                  <a:pt x="384721" y="646811"/>
                </a:lnTo>
                <a:lnTo>
                  <a:pt x="443141" y="629412"/>
                </a:lnTo>
                <a:lnTo>
                  <a:pt x="525437" y="582040"/>
                </a:lnTo>
                <a:lnTo>
                  <a:pt x="570141" y="536575"/>
                </a:lnTo>
                <a:lnTo>
                  <a:pt x="608876" y="482091"/>
                </a:lnTo>
                <a:lnTo>
                  <a:pt x="635419" y="423672"/>
                </a:lnTo>
                <a:lnTo>
                  <a:pt x="646341" y="359663"/>
                </a:lnTo>
                <a:lnTo>
                  <a:pt x="648119" y="328930"/>
                </a:lnTo>
                <a:lnTo>
                  <a:pt x="646214" y="299465"/>
                </a:lnTo>
                <a:lnTo>
                  <a:pt x="635800" y="237362"/>
                </a:lnTo>
                <a:lnTo>
                  <a:pt x="595795" y="152526"/>
                </a:lnTo>
                <a:lnTo>
                  <a:pt x="557949" y="102488"/>
                </a:lnTo>
                <a:lnTo>
                  <a:pt x="507657" y="59436"/>
                </a:lnTo>
                <a:lnTo>
                  <a:pt x="450888" y="29718"/>
                </a:lnTo>
                <a:lnTo>
                  <a:pt x="388785" y="8509"/>
                </a:lnTo>
                <a:lnTo>
                  <a:pt x="356781" y="3048"/>
                </a:lnTo>
                <a:lnTo>
                  <a:pt x="325666" y="0"/>
                </a:lnTo>
                <a:close/>
              </a:path>
            </a:pathLst>
          </a:custGeom>
          <a:solidFill>
            <a:srgbClr val="FFFFFF"/>
          </a:solidFill>
        </p:spPr>
        <p:txBody>
          <a:bodyPr wrap="square" lIns="0" tIns="0" rIns="0" bIns="0" rtlCol="0"/>
          <a:lstStyle/>
          <a:p>
            <a:endParaRPr>
              <a:latin typeface="Myriad Pro" panose="020B0503030403020204" pitchFamily="34" charset="0"/>
            </a:endParaRPr>
          </a:p>
        </p:txBody>
      </p:sp>
      <p:sp>
        <p:nvSpPr>
          <p:cNvPr id="47" name="object 65">
            <a:extLst>
              <a:ext uri="{FF2B5EF4-FFF2-40B4-BE49-F238E27FC236}">
                <a16:creationId xmlns:a16="http://schemas.microsoft.com/office/drawing/2014/main" id="{44C092C7-E48C-7A42-B80B-CF32C144799B}"/>
              </a:ext>
            </a:extLst>
          </p:cNvPr>
          <p:cNvSpPr/>
          <p:nvPr/>
        </p:nvSpPr>
        <p:spPr>
          <a:xfrm>
            <a:off x="991222" y="2318003"/>
            <a:ext cx="777240" cy="755650"/>
          </a:xfrm>
          <a:custGeom>
            <a:avLst/>
            <a:gdLst/>
            <a:ahLst/>
            <a:cxnLst/>
            <a:rect l="l" t="t" r="r" b="b"/>
            <a:pathLst>
              <a:path w="777239" h="755650">
                <a:moveTo>
                  <a:pt x="9575" y="332105"/>
                </a:moveTo>
                <a:lnTo>
                  <a:pt x="2997" y="328930"/>
                </a:lnTo>
                <a:lnTo>
                  <a:pt x="0" y="360045"/>
                </a:lnTo>
                <a:lnTo>
                  <a:pt x="5740" y="360807"/>
                </a:lnTo>
                <a:lnTo>
                  <a:pt x="9575" y="332105"/>
                </a:lnTo>
                <a:close/>
              </a:path>
              <a:path w="777239" h="755650">
                <a:moveTo>
                  <a:pt x="10388" y="422275"/>
                </a:moveTo>
                <a:lnTo>
                  <a:pt x="8483" y="392684"/>
                </a:lnTo>
                <a:lnTo>
                  <a:pt x="292" y="392811"/>
                </a:lnTo>
                <a:lnTo>
                  <a:pt x="3035" y="424688"/>
                </a:lnTo>
                <a:lnTo>
                  <a:pt x="10388" y="422275"/>
                </a:lnTo>
                <a:close/>
              </a:path>
              <a:path w="777239" h="755650">
                <a:moveTo>
                  <a:pt x="22542" y="270129"/>
                </a:moveTo>
                <a:lnTo>
                  <a:pt x="13512" y="267716"/>
                </a:lnTo>
                <a:lnTo>
                  <a:pt x="5994" y="297688"/>
                </a:lnTo>
                <a:lnTo>
                  <a:pt x="15024" y="300101"/>
                </a:lnTo>
                <a:lnTo>
                  <a:pt x="22542" y="270129"/>
                </a:lnTo>
                <a:close/>
              </a:path>
              <a:path w="777239" h="755650">
                <a:moveTo>
                  <a:pt x="23228" y="483616"/>
                </a:moveTo>
                <a:lnTo>
                  <a:pt x="15582" y="453263"/>
                </a:lnTo>
                <a:lnTo>
                  <a:pt x="8229" y="455803"/>
                </a:lnTo>
                <a:lnTo>
                  <a:pt x="15875" y="486029"/>
                </a:lnTo>
                <a:lnTo>
                  <a:pt x="23228" y="483616"/>
                </a:lnTo>
                <a:close/>
              </a:path>
              <a:path w="777239" h="755650">
                <a:moveTo>
                  <a:pt x="43738" y="212217"/>
                </a:moveTo>
                <a:lnTo>
                  <a:pt x="37147" y="208915"/>
                </a:lnTo>
                <a:lnTo>
                  <a:pt x="25539" y="239014"/>
                </a:lnTo>
                <a:lnTo>
                  <a:pt x="32118" y="242189"/>
                </a:lnTo>
                <a:lnTo>
                  <a:pt x="43738" y="212217"/>
                </a:lnTo>
                <a:close/>
              </a:path>
              <a:path w="777239" h="755650">
                <a:moveTo>
                  <a:pt x="45872" y="541528"/>
                </a:moveTo>
                <a:lnTo>
                  <a:pt x="33324" y="512953"/>
                </a:lnTo>
                <a:lnTo>
                  <a:pt x="25971" y="515493"/>
                </a:lnTo>
                <a:lnTo>
                  <a:pt x="38519" y="544068"/>
                </a:lnTo>
                <a:lnTo>
                  <a:pt x="45872" y="541528"/>
                </a:lnTo>
                <a:close/>
              </a:path>
              <a:path w="777239" h="755650">
                <a:moveTo>
                  <a:pt x="75222" y="160274"/>
                </a:moveTo>
                <a:lnTo>
                  <a:pt x="70243" y="153797"/>
                </a:lnTo>
                <a:lnTo>
                  <a:pt x="52476" y="181737"/>
                </a:lnTo>
                <a:lnTo>
                  <a:pt x="59055" y="185039"/>
                </a:lnTo>
                <a:lnTo>
                  <a:pt x="75222" y="160274"/>
                </a:lnTo>
                <a:close/>
              </a:path>
              <a:path w="777239" h="755650">
                <a:moveTo>
                  <a:pt x="77470" y="593725"/>
                </a:moveTo>
                <a:lnTo>
                  <a:pt x="60858" y="569214"/>
                </a:lnTo>
                <a:lnTo>
                  <a:pt x="53517" y="571754"/>
                </a:lnTo>
                <a:lnTo>
                  <a:pt x="70954" y="598678"/>
                </a:lnTo>
                <a:lnTo>
                  <a:pt x="77470" y="593725"/>
                </a:lnTo>
                <a:close/>
              </a:path>
              <a:path w="777239" h="755650">
                <a:moveTo>
                  <a:pt x="116586" y="113157"/>
                </a:moveTo>
                <a:lnTo>
                  <a:pt x="111607" y="106680"/>
                </a:lnTo>
                <a:lnTo>
                  <a:pt x="89700" y="130683"/>
                </a:lnTo>
                <a:lnTo>
                  <a:pt x="93840" y="134747"/>
                </a:lnTo>
                <a:lnTo>
                  <a:pt x="116586" y="113157"/>
                </a:lnTo>
                <a:close/>
              </a:path>
              <a:path w="777239" h="755650">
                <a:moveTo>
                  <a:pt x="118033" y="639953"/>
                </a:moveTo>
                <a:lnTo>
                  <a:pt x="96520" y="617220"/>
                </a:lnTo>
                <a:lnTo>
                  <a:pt x="90017" y="622300"/>
                </a:lnTo>
                <a:lnTo>
                  <a:pt x="112356" y="647446"/>
                </a:lnTo>
                <a:lnTo>
                  <a:pt x="118033" y="639953"/>
                </a:lnTo>
                <a:close/>
              </a:path>
              <a:path w="777239" h="755650">
                <a:moveTo>
                  <a:pt x="162915" y="72644"/>
                </a:moveTo>
                <a:lnTo>
                  <a:pt x="157949" y="66167"/>
                </a:lnTo>
                <a:lnTo>
                  <a:pt x="134353" y="85217"/>
                </a:lnTo>
                <a:lnTo>
                  <a:pt x="139331" y="91694"/>
                </a:lnTo>
                <a:lnTo>
                  <a:pt x="162915" y="72644"/>
                </a:lnTo>
                <a:close/>
              </a:path>
              <a:path w="777239" h="755650">
                <a:moveTo>
                  <a:pt x="163880" y="681736"/>
                </a:moveTo>
                <a:lnTo>
                  <a:pt x="139534" y="662813"/>
                </a:lnTo>
                <a:lnTo>
                  <a:pt x="135470" y="666877"/>
                </a:lnTo>
                <a:lnTo>
                  <a:pt x="159816" y="685927"/>
                </a:lnTo>
                <a:lnTo>
                  <a:pt x="163880" y="681736"/>
                </a:lnTo>
                <a:close/>
              </a:path>
              <a:path w="777239" h="755650">
                <a:moveTo>
                  <a:pt x="218224" y="712470"/>
                </a:moveTo>
                <a:lnTo>
                  <a:pt x="188595" y="697992"/>
                </a:lnTo>
                <a:lnTo>
                  <a:pt x="185381" y="704596"/>
                </a:lnTo>
                <a:lnTo>
                  <a:pt x="192811" y="710184"/>
                </a:lnTo>
                <a:lnTo>
                  <a:pt x="212559" y="719836"/>
                </a:lnTo>
                <a:lnTo>
                  <a:pt x="218224" y="712470"/>
                </a:lnTo>
                <a:close/>
              </a:path>
              <a:path w="777239" h="755650">
                <a:moveTo>
                  <a:pt x="218363" y="42672"/>
                </a:moveTo>
                <a:lnTo>
                  <a:pt x="213385" y="36195"/>
                </a:lnTo>
                <a:lnTo>
                  <a:pt x="184823" y="48641"/>
                </a:lnTo>
                <a:lnTo>
                  <a:pt x="189801" y="55245"/>
                </a:lnTo>
                <a:lnTo>
                  <a:pt x="218363" y="42672"/>
                </a:lnTo>
                <a:close/>
              </a:path>
              <a:path w="777239" h="755650">
                <a:moveTo>
                  <a:pt x="274955" y="734060"/>
                </a:moveTo>
                <a:lnTo>
                  <a:pt x="244551" y="725297"/>
                </a:lnTo>
                <a:lnTo>
                  <a:pt x="241338" y="731901"/>
                </a:lnTo>
                <a:lnTo>
                  <a:pt x="271729" y="740664"/>
                </a:lnTo>
                <a:lnTo>
                  <a:pt x="274955" y="734060"/>
                </a:lnTo>
                <a:close/>
              </a:path>
              <a:path w="777239" h="755650">
                <a:moveTo>
                  <a:pt x="275107" y="20447"/>
                </a:moveTo>
                <a:lnTo>
                  <a:pt x="272580" y="13081"/>
                </a:lnTo>
                <a:lnTo>
                  <a:pt x="243179" y="23241"/>
                </a:lnTo>
                <a:lnTo>
                  <a:pt x="245706" y="30480"/>
                </a:lnTo>
                <a:lnTo>
                  <a:pt x="275107" y="20447"/>
                </a:lnTo>
                <a:close/>
              </a:path>
              <a:path w="777239" h="755650">
                <a:moveTo>
                  <a:pt x="334022" y="8382"/>
                </a:moveTo>
                <a:lnTo>
                  <a:pt x="333895" y="254"/>
                </a:lnTo>
                <a:lnTo>
                  <a:pt x="302780" y="5461"/>
                </a:lnTo>
                <a:lnTo>
                  <a:pt x="302907" y="13589"/>
                </a:lnTo>
                <a:lnTo>
                  <a:pt x="334022" y="8382"/>
                </a:lnTo>
                <a:close/>
              </a:path>
              <a:path w="777239" h="755650">
                <a:moveTo>
                  <a:pt x="336562" y="745744"/>
                </a:moveTo>
                <a:lnTo>
                  <a:pt x="304558" y="740283"/>
                </a:lnTo>
                <a:lnTo>
                  <a:pt x="302145" y="749427"/>
                </a:lnTo>
                <a:lnTo>
                  <a:pt x="334149" y="754888"/>
                </a:lnTo>
                <a:lnTo>
                  <a:pt x="336562" y="745744"/>
                </a:lnTo>
                <a:close/>
              </a:path>
              <a:path w="777239" h="755650">
                <a:moveTo>
                  <a:pt x="397014" y="508"/>
                </a:moveTo>
                <a:lnTo>
                  <a:pt x="366661" y="0"/>
                </a:lnTo>
                <a:lnTo>
                  <a:pt x="365899" y="5715"/>
                </a:lnTo>
                <a:lnTo>
                  <a:pt x="396252" y="6223"/>
                </a:lnTo>
                <a:lnTo>
                  <a:pt x="397014" y="508"/>
                </a:lnTo>
                <a:close/>
              </a:path>
              <a:path w="777239" h="755650">
                <a:moveTo>
                  <a:pt x="397268" y="755142"/>
                </a:moveTo>
                <a:lnTo>
                  <a:pt x="397141" y="746887"/>
                </a:lnTo>
                <a:lnTo>
                  <a:pt x="364375" y="747141"/>
                </a:lnTo>
                <a:lnTo>
                  <a:pt x="364502" y="755396"/>
                </a:lnTo>
                <a:lnTo>
                  <a:pt x="397268" y="755142"/>
                </a:lnTo>
                <a:close/>
              </a:path>
              <a:path w="777239" h="755650">
                <a:moveTo>
                  <a:pt x="460133" y="8890"/>
                </a:moveTo>
                <a:lnTo>
                  <a:pt x="428129" y="3556"/>
                </a:lnTo>
                <a:lnTo>
                  <a:pt x="427367" y="9271"/>
                </a:lnTo>
                <a:lnTo>
                  <a:pt x="456958" y="15494"/>
                </a:lnTo>
                <a:lnTo>
                  <a:pt x="460133" y="8890"/>
                </a:lnTo>
                <a:close/>
              </a:path>
              <a:path w="777239" h="755650">
                <a:moveTo>
                  <a:pt x="460260" y="747141"/>
                </a:moveTo>
                <a:lnTo>
                  <a:pt x="457720" y="739775"/>
                </a:lnTo>
                <a:lnTo>
                  <a:pt x="426605" y="744982"/>
                </a:lnTo>
                <a:lnTo>
                  <a:pt x="429145" y="752348"/>
                </a:lnTo>
                <a:lnTo>
                  <a:pt x="460260" y="747141"/>
                </a:lnTo>
                <a:close/>
              </a:path>
              <a:path w="777239" h="755650">
                <a:moveTo>
                  <a:pt x="517791" y="727329"/>
                </a:moveTo>
                <a:lnTo>
                  <a:pt x="515251" y="719963"/>
                </a:lnTo>
                <a:lnTo>
                  <a:pt x="485914" y="730123"/>
                </a:lnTo>
                <a:lnTo>
                  <a:pt x="488454" y="737489"/>
                </a:lnTo>
                <a:lnTo>
                  <a:pt x="517791" y="727329"/>
                </a:lnTo>
                <a:close/>
              </a:path>
              <a:path w="777239" h="755650">
                <a:moveTo>
                  <a:pt x="518553" y="27305"/>
                </a:moveTo>
                <a:lnTo>
                  <a:pt x="490613" y="17653"/>
                </a:lnTo>
                <a:lnTo>
                  <a:pt x="487311" y="24257"/>
                </a:lnTo>
                <a:lnTo>
                  <a:pt x="516140" y="36322"/>
                </a:lnTo>
                <a:lnTo>
                  <a:pt x="518553" y="27305"/>
                </a:lnTo>
                <a:close/>
              </a:path>
              <a:path w="777239" h="755650">
                <a:moveTo>
                  <a:pt x="574052" y="699770"/>
                </a:moveTo>
                <a:lnTo>
                  <a:pt x="571512" y="692531"/>
                </a:lnTo>
                <a:lnTo>
                  <a:pt x="543826" y="707517"/>
                </a:lnTo>
                <a:lnTo>
                  <a:pt x="546366" y="714883"/>
                </a:lnTo>
                <a:lnTo>
                  <a:pt x="574052" y="699770"/>
                </a:lnTo>
                <a:close/>
              </a:path>
              <a:path w="777239" h="755650">
                <a:moveTo>
                  <a:pt x="575703" y="58293"/>
                </a:moveTo>
                <a:lnTo>
                  <a:pt x="558431" y="47752"/>
                </a:lnTo>
                <a:lnTo>
                  <a:pt x="548144" y="41783"/>
                </a:lnTo>
                <a:lnTo>
                  <a:pt x="545350" y="49530"/>
                </a:lnTo>
                <a:lnTo>
                  <a:pt x="552716" y="55245"/>
                </a:lnTo>
                <a:lnTo>
                  <a:pt x="572528" y="64897"/>
                </a:lnTo>
                <a:lnTo>
                  <a:pt x="575703" y="58293"/>
                </a:lnTo>
                <a:close/>
              </a:path>
              <a:path w="777239" h="755650">
                <a:moveTo>
                  <a:pt x="625614" y="96012"/>
                </a:moveTo>
                <a:lnTo>
                  <a:pt x="600087" y="77343"/>
                </a:lnTo>
                <a:lnTo>
                  <a:pt x="596023" y="81534"/>
                </a:lnTo>
                <a:lnTo>
                  <a:pt x="619899" y="103378"/>
                </a:lnTo>
                <a:lnTo>
                  <a:pt x="625614" y="96012"/>
                </a:lnTo>
                <a:close/>
              </a:path>
              <a:path w="777239" h="755650">
                <a:moveTo>
                  <a:pt x="626122" y="660019"/>
                </a:moveTo>
                <a:lnTo>
                  <a:pt x="619645" y="656844"/>
                </a:lnTo>
                <a:lnTo>
                  <a:pt x="596023" y="675894"/>
                </a:lnTo>
                <a:lnTo>
                  <a:pt x="600976" y="682371"/>
                </a:lnTo>
                <a:lnTo>
                  <a:pt x="626122" y="660019"/>
                </a:lnTo>
                <a:close/>
              </a:path>
              <a:path w="777239" h="755650">
                <a:moveTo>
                  <a:pt x="668413" y="615442"/>
                </a:moveTo>
                <a:lnTo>
                  <a:pt x="664222" y="611378"/>
                </a:lnTo>
                <a:lnTo>
                  <a:pt x="642378" y="635254"/>
                </a:lnTo>
                <a:lnTo>
                  <a:pt x="648982" y="638556"/>
                </a:lnTo>
                <a:lnTo>
                  <a:pt x="668413" y="615442"/>
                </a:lnTo>
                <a:close/>
              </a:path>
              <a:path w="777239" h="755650">
                <a:moveTo>
                  <a:pt x="668655" y="141478"/>
                </a:moveTo>
                <a:lnTo>
                  <a:pt x="647077" y="118745"/>
                </a:lnTo>
                <a:lnTo>
                  <a:pt x="640600" y="123698"/>
                </a:lnTo>
                <a:lnTo>
                  <a:pt x="662190" y="146431"/>
                </a:lnTo>
                <a:lnTo>
                  <a:pt x="668655" y="141478"/>
                </a:lnTo>
                <a:close/>
              </a:path>
              <a:path w="777239" h="755650">
                <a:moveTo>
                  <a:pt x="703592" y="195199"/>
                </a:moveTo>
                <a:lnTo>
                  <a:pt x="686066" y="168275"/>
                </a:lnTo>
                <a:lnTo>
                  <a:pt x="682002" y="172466"/>
                </a:lnTo>
                <a:lnTo>
                  <a:pt x="696226" y="197739"/>
                </a:lnTo>
                <a:lnTo>
                  <a:pt x="703592" y="195199"/>
                </a:lnTo>
                <a:close/>
              </a:path>
              <a:path w="777239" h="755650">
                <a:moveTo>
                  <a:pt x="723912" y="593598"/>
                </a:moveTo>
                <a:lnTo>
                  <a:pt x="691908" y="596392"/>
                </a:lnTo>
                <a:lnTo>
                  <a:pt x="694448" y="603758"/>
                </a:lnTo>
                <a:lnTo>
                  <a:pt x="723912" y="601853"/>
                </a:lnTo>
                <a:lnTo>
                  <a:pt x="723912" y="593598"/>
                </a:lnTo>
                <a:close/>
              </a:path>
              <a:path w="777239" h="755650">
                <a:moveTo>
                  <a:pt x="728611" y="252349"/>
                </a:moveTo>
                <a:lnTo>
                  <a:pt x="718578" y="222885"/>
                </a:lnTo>
                <a:lnTo>
                  <a:pt x="711212" y="225425"/>
                </a:lnTo>
                <a:lnTo>
                  <a:pt x="721245" y="254889"/>
                </a:lnTo>
                <a:lnTo>
                  <a:pt x="728611" y="252349"/>
                </a:lnTo>
                <a:close/>
              </a:path>
              <a:path w="777239" h="755650">
                <a:moveTo>
                  <a:pt x="740422" y="470154"/>
                </a:moveTo>
                <a:lnTo>
                  <a:pt x="733818" y="466979"/>
                </a:lnTo>
                <a:lnTo>
                  <a:pt x="726325" y="496951"/>
                </a:lnTo>
                <a:lnTo>
                  <a:pt x="731659" y="500507"/>
                </a:lnTo>
                <a:lnTo>
                  <a:pt x="740422" y="470154"/>
                </a:lnTo>
                <a:close/>
              </a:path>
              <a:path w="777239" h="755650">
                <a:moveTo>
                  <a:pt x="746391" y="312039"/>
                </a:moveTo>
                <a:lnTo>
                  <a:pt x="738771" y="281686"/>
                </a:lnTo>
                <a:lnTo>
                  <a:pt x="731405" y="284226"/>
                </a:lnTo>
                <a:lnTo>
                  <a:pt x="739025" y="314452"/>
                </a:lnTo>
                <a:lnTo>
                  <a:pt x="746391" y="312039"/>
                </a:lnTo>
                <a:close/>
              </a:path>
              <a:path w="777239" h="755650">
                <a:moveTo>
                  <a:pt x="747661" y="555244"/>
                </a:moveTo>
                <a:lnTo>
                  <a:pt x="733945" y="527177"/>
                </a:lnTo>
                <a:lnTo>
                  <a:pt x="726579" y="529717"/>
                </a:lnTo>
                <a:lnTo>
                  <a:pt x="741565" y="557403"/>
                </a:lnTo>
                <a:lnTo>
                  <a:pt x="747661" y="555244"/>
                </a:lnTo>
                <a:close/>
              </a:path>
              <a:path w="777239" h="755650">
                <a:moveTo>
                  <a:pt x="751344" y="406146"/>
                </a:moveTo>
                <a:lnTo>
                  <a:pt x="743089" y="406273"/>
                </a:lnTo>
                <a:lnTo>
                  <a:pt x="740168" y="437388"/>
                </a:lnTo>
                <a:lnTo>
                  <a:pt x="745883" y="438150"/>
                </a:lnTo>
                <a:lnTo>
                  <a:pt x="751344" y="406146"/>
                </a:lnTo>
                <a:close/>
              </a:path>
              <a:path w="777239" h="755650">
                <a:moveTo>
                  <a:pt x="751852" y="375793"/>
                </a:moveTo>
                <a:lnTo>
                  <a:pt x="749058" y="343916"/>
                </a:lnTo>
                <a:lnTo>
                  <a:pt x="740930" y="344043"/>
                </a:lnTo>
                <a:lnTo>
                  <a:pt x="743597" y="375920"/>
                </a:lnTo>
                <a:lnTo>
                  <a:pt x="751852" y="375793"/>
                </a:lnTo>
                <a:close/>
              </a:path>
              <a:path w="777239" h="755650">
                <a:moveTo>
                  <a:pt x="771232" y="593344"/>
                </a:moveTo>
                <a:lnTo>
                  <a:pt x="765187" y="582168"/>
                </a:lnTo>
                <a:lnTo>
                  <a:pt x="758710" y="587121"/>
                </a:lnTo>
                <a:lnTo>
                  <a:pt x="763371" y="593344"/>
                </a:lnTo>
                <a:lnTo>
                  <a:pt x="771232" y="593344"/>
                </a:lnTo>
                <a:close/>
              </a:path>
              <a:path w="777239" h="755650">
                <a:moveTo>
                  <a:pt x="776744" y="600075"/>
                </a:moveTo>
                <a:lnTo>
                  <a:pt x="772680" y="596011"/>
                </a:lnTo>
                <a:lnTo>
                  <a:pt x="771436" y="593725"/>
                </a:lnTo>
                <a:lnTo>
                  <a:pt x="763663" y="593725"/>
                </a:lnTo>
                <a:lnTo>
                  <a:pt x="756627" y="593725"/>
                </a:lnTo>
                <a:lnTo>
                  <a:pt x="755916" y="599059"/>
                </a:lnTo>
                <a:lnTo>
                  <a:pt x="768616" y="600202"/>
                </a:lnTo>
                <a:lnTo>
                  <a:pt x="776744" y="600075"/>
                </a:lnTo>
                <a:close/>
              </a:path>
            </a:pathLst>
          </a:custGeom>
          <a:solidFill>
            <a:srgbClr val="5B9BD4"/>
          </a:solidFill>
          <a:ln>
            <a:solidFill>
              <a:srgbClr val="0ACF68"/>
            </a:solidFill>
          </a:ln>
        </p:spPr>
        <p:txBody>
          <a:bodyPr wrap="square" lIns="0" tIns="0" rIns="0" bIns="0" rtlCol="0"/>
          <a:lstStyle/>
          <a:p>
            <a:endParaRPr>
              <a:latin typeface="Myriad Pro" panose="020B0503030403020204" pitchFamily="34" charset="0"/>
            </a:endParaRPr>
          </a:p>
        </p:txBody>
      </p:sp>
      <p:sp>
        <p:nvSpPr>
          <p:cNvPr id="48" name="object 66">
            <a:extLst>
              <a:ext uri="{FF2B5EF4-FFF2-40B4-BE49-F238E27FC236}">
                <a16:creationId xmlns:a16="http://schemas.microsoft.com/office/drawing/2014/main" id="{7D9BB03F-0EE5-CC4B-BDAB-E0A4B30B4C8B}"/>
              </a:ext>
            </a:extLst>
          </p:cNvPr>
          <p:cNvSpPr/>
          <p:nvPr/>
        </p:nvSpPr>
        <p:spPr>
          <a:xfrm>
            <a:off x="1045464" y="2420111"/>
            <a:ext cx="638556" cy="537972"/>
          </a:xfrm>
          <a:prstGeom prst="rect">
            <a:avLst/>
          </a:prstGeom>
          <a:blipFill>
            <a:blip r:embed="rId15" cstate="print"/>
            <a:stretch>
              <a:fillRect/>
            </a:stretch>
          </a:blipFill>
        </p:spPr>
        <p:txBody>
          <a:bodyPr wrap="square" lIns="0" tIns="0" rIns="0" bIns="0" rtlCol="0"/>
          <a:lstStyle/>
          <a:p>
            <a:endParaRPr>
              <a:latin typeface="Myriad Pro" panose="020B0503030403020204" pitchFamily="34" charset="0"/>
            </a:endParaRPr>
          </a:p>
        </p:txBody>
      </p:sp>
      <p:sp>
        <p:nvSpPr>
          <p:cNvPr id="49" name="object 68">
            <a:extLst>
              <a:ext uri="{FF2B5EF4-FFF2-40B4-BE49-F238E27FC236}">
                <a16:creationId xmlns:a16="http://schemas.microsoft.com/office/drawing/2014/main" id="{3F8BF33A-CCB6-3E4D-8139-C068CB2E7FB6}"/>
              </a:ext>
            </a:extLst>
          </p:cNvPr>
          <p:cNvSpPr/>
          <p:nvPr/>
        </p:nvSpPr>
        <p:spPr>
          <a:xfrm>
            <a:off x="2704973" y="1270888"/>
            <a:ext cx="756285" cy="836294"/>
          </a:xfrm>
          <a:custGeom>
            <a:avLst/>
            <a:gdLst/>
            <a:ahLst/>
            <a:cxnLst/>
            <a:rect l="l" t="t" r="r" b="b"/>
            <a:pathLst>
              <a:path w="756285" h="836294">
                <a:moveTo>
                  <a:pt x="11303" y="415925"/>
                </a:moveTo>
                <a:lnTo>
                  <a:pt x="9182" y="393065"/>
                </a:lnTo>
                <a:lnTo>
                  <a:pt x="8382" y="383159"/>
                </a:lnTo>
                <a:lnTo>
                  <a:pt x="1016" y="383794"/>
                </a:lnTo>
                <a:lnTo>
                  <a:pt x="0" y="393065"/>
                </a:lnTo>
                <a:lnTo>
                  <a:pt x="1905" y="414909"/>
                </a:lnTo>
                <a:lnTo>
                  <a:pt x="11303" y="415925"/>
                </a:lnTo>
                <a:close/>
              </a:path>
              <a:path w="756285" h="836294">
                <a:moveTo>
                  <a:pt x="13208" y="322961"/>
                </a:moveTo>
                <a:lnTo>
                  <a:pt x="7493" y="321564"/>
                </a:lnTo>
                <a:lnTo>
                  <a:pt x="3810" y="352298"/>
                </a:lnTo>
                <a:lnTo>
                  <a:pt x="9398" y="353568"/>
                </a:lnTo>
                <a:lnTo>
                  <a:pt x="13208" y="322961"/>
                </a:lnTo>
                <a:close/>
              </a:path>
              <a:path w="756285" h="836294">
                <a:moveTo>
                  <a:pt x="21971" y="475742"/>
                </a:moveTo>
                <a:lnTo>
                  <a:pt x="13843" y="445135"/>
                </a:lnTo>
                <a:lnTo>
                  <a:pt x="6477" y="445770"/>
                </a:lnTo>
                <a:lnTo>
                  <a:pt x="14732" y="476377"/>
                </a:lnTo>
                <a:lnTo>
                  <a:pt x="21971" y="475742"/>
                </a:lnTo>
                <a:close/>
              </a:path>
              <a:path w="756285" h="836294">
                <a:moveTo>
                  <a:pt x="29845" y="262636"/>
                </a:moveTo>
                <a:lnTo>
                  <a:pt x="22225" y="259588"/>
                </a:lnTo>
                <a:lnTo>
                  <a:pt x="12192" y="291719"/>
                </a:lnTo>
                <a:lnTo>
                  <a:pt x="21463" y="292735"/>
                </a:lnTo>
                <a:lnTo>
                  <a:pt x="29845" y="262636"/>
                </a:lnTo>
                <a:close/>
              </a:path>
              <a:path w="756285" h="836294">
                <a:moveTo>
                  <a:pt x="43815" y="534543"/>
                </a:moveTo>
                <a:lnTo>
                  <a:pt x="31877" y="504317"/>
                </a:lnTo>
                <a:lnTo>
                  <a:pt x="22987" y="506857"/>
                </a:lnTo>
                <a:lnTo>
                  <a:pt x="34798" y="537083"/>
                </a:lnTo>
                <a:lnTo>
                  <a:pt x="43815" y="534543"/>
                </a:lnTo>
                <a:close/>
              </a:path>
              <a:path w="756285" h="836294">
                <a:moveTo>
                  <a:pt x="52578" y="207264"/>
                </a:moveTo>
                <a:lnTo>
                  <a:pt x="46609" y="202311"/>
                </a:lnTo>
                <a:lnTo>
                  <a:pt x="32639" y="231140"/>
                </a:lnTo>
                <a:lnTo>
                  <a:pt x="40259" y="234061"/>
                </a:lnTo>
                <a:lnTo>
                  <a:pt x="52578" y="207264"/>
                </a:lnTo>
                <a:close/>
              </a:path>
              <a:path w="756285" h="836294">
                <a:moveTo>
                  <a:pt x="74168" y="586994"/>
                </a:moveTo>
                <a:lnTo>
                  <a:pt x="57023" y="559054"/>
                </a:lnTo>
                <a:lnTo>
                  <a:pt x="50038" y="563372"/>
                </a:lnTo>
                <a:lnTo>
                  <a:pt x="67183" y="591312"/>
                </a:lnTo>
                <a:lnTo>
                  <a:pt x="74168" y="586994"/>
                </a:lnTo>
                <a:close/>
              </a:path>
              <a:path w="756285" h="836294">
                <a:moveTo>
                  <a:pt x="86614" y="154686"/>
                </a:moveTo>
                <a:lnTo>
                  <a:pt x="80645" y="149606"/>
                </a:lnTo>
                <a:lnTo>
                  <a:pt x="62611" y="175133"/>
                </a:lnTo>
                <a:lnTo>
                  <a:pt x="68580" y="180086"/>
                </a:lnTo>
                <a:lnTo>
                  <a:pt x="86614" y="154686"/>
                </a:lnTo>
                <a:close/>
              </a:path>
              <a:path w="756285" h="836294">
                <a:moveTo>
                  <a:pt x="111506" y="635127"/>
                </a:moveTo>
                <a:lnTo>
                  <a:pt x="91059" y="611251"/>
                </a:lnTo>
                <a:lnTo>
                  <a:pt x="85979" y="617220"/>
                </a:lnTo>
                <a:lnTo>
                  <a:pt x="106553" y="641096"/>
                </a:lnTo>
                <a:lnTo>
                  <a:pt x="111506" y="635127"/>
                </a:lnTo>
                <a:close/>
              </a:path>
              <a:path w="756285" h="836294">
                <a:moveTo>
                  <a:pt x="128524" y="108585"/>
                </a:moveTo>
                <a:lnTo>
                  <a:pt x="122555" y="103632"/>
                </a:lnTo>
                <a:lnTo>
                  <a:pt x="100584" y="125857"/>
                </a:lnTo>
                <a:lnTo>
                  <a:pt x="106553" y="130810"/>
                </a:lnTo>
                <a:lnTo>
                  <a:pt x="128524" y="108585"/>
                </a:lnTo>
                <a:close/>
              </a:path>
              <a:path w="756285" h="836294">
                <a:moveTo>
                  <a:pt x="158115" y="674243"/>
                </a:moveTo>
                <a:lnTo>
                  <a:pt x="134366" y="654304"/>
                </a:lnTo>
                <a:lnTo>
                  <a:pt x="129286" y="660273"/>
                </a:lnTo>
                <a:lnTo>
                  <a:pt x="153162" y="680212"/>
                </a:lnTo>
                <a:lnTo>
                  <a:pt x="158115" y="674243"/>
                </a:lnTo>
                <a:close/>
              </a:path>
              <a:path w="756285" h="836294">
                <a:moveTo>
                  <a:pt x="176657" y="71247"/>
                </a:moveTo>
                <a:lnTo>
                  <a:pt x="172339" y="64262"/>
                </a:lnTo>
                <a:lnTo>
                  <a:pt x="146431" y="83185"/>
                </a:lnTo>
                <a:lnTo>
                  <a:pt x="152400" y="88138"/>
                </a:lnTo>
                <a:lnTo>
                  <a:pt x="176657" y="71247"/>
                </a:lnTo>
                <a:close/>
              </a:path>
              <a:path w="756285" h="836294">
                <a:moveTo>
                  <a:pt x="210820" y="708279"/>
                </a:moveTo>
                <a:lnTo>
                  <a:pt x="183642" y="692277"/>
                </a:lnTo>
                <a:lnTo>
                  <a:pt x="178689" y="698246"/>
                </a:lnTo>
                <a:lnTo>
                  <a:pt x="205867" y="714248"/>
                </a:lnTo>
                <a:lnTo>
                  <a:pt x="210820" y="708279"/>
                </a:lnTo>
                <a:close/>
              </a:path>
              <a:path w="756285" h="836294">
                <a:moveTo>
                  <a:pt x="229235" y="40894"/>
                </a:moveTo>
                <a:lnTo>
                  <a:pt x="228600" y="33655"/>
                </a:lnTo>
                <a:lnTo>
                  <a:pt x="200279" y="47117"/>
                </a:lnTo>
                <a:lnTo>
                  <a:pt x="202565" y="52451"/>
                </a:lnTo>
                <a:lnTo>
                  <a:pt x="229235" y="40894"/>
                </a:lnTo>
                <a:close/>
              </a:path>
              <a:path w="756285" h="836294">
                <a:moveTo>
                  <a:pt x="266827" y="738251"/>
                </a:moveTo>
                <a:lnTo>
                  <a:pt x="266192" y="731012"/>
                </a:lnTo>
                <a:lnTo>
                  <a:pt x="237617" y="720598"/>
                </a:lnTo>
                <a:lnTo>
                  <a:pt x="234696" y="728218"/>
                </a:lnTo>
                <a:lnTo>
                  <a:pt x="266827" y="738251"/>
                </a:lnTo>
                <a:close/>
              </a:path>
              <a:path w="756285" h="836294">
                <a:moveTo>
                  <a:pt x="288925" y="19939"/>
                </a:moveTo>
                <a:lnTo>
                  <a:pt x="286385" y="11049"/>
                </a:lnTo>
                <a:lnTo>
                  <a:pt x="256794" y="20066"/>
                </a:lnTo>
                <a:lnTo>
                  <a:pt x="259461" y="29083"/>
                </a:lnTo>
                <a:lnTo>
                  <a:pt x="288925" y="19939"/>
                </a:lnTo>
                <a:close/>
              </a:path>
              <a:path w="756285" h="836294">
                <a:moveTo>
                  <a:pt x="328168" y="745744"/>
                </a:moveTo>
                <a:lnTo>
                  <a:pt x="296291" y="739394"/>
                </a:lnTo>
                <a:lnTo>
                  <a:pt x="296926" y="746633"/>
                </a:lnTo>
                <a:lnTo>
                  <a:pt x="326771" y="751332"/>
                </a:lnTo>
                <a:lnTo>
                  <a:pt x="328168" y="745744"/>
                </a:lnTo>
                <a:close/>
              </a:path>
              <a:path w="756285" h="836294">
                <a:moveTo>
                  <a:pt x="349504" y="8255"/>
                </a:moveTo>
                <a:lnTo>
                  <a:pt x="348869" y="889"/>
                </a:lnTo>
                <a:lnTo>
                  <a:pt x="317246" y="6477"/>
                </a:lnTo>
                <a:lnTo>
                  <a:pt x="317881" y="13716"/>
                </a:lnTo>
                <a:lnTo>
                  <a:pt x="349504" y="8255"/>
                </a:lnTo>
                <a:close/>
              </a:path>
              <a:path w="756285" h="836294">
                <a:moveTo>
                  <a:pt x="374142" y="787654"/>
                </a:moveTo>
                <a:lnTo>
                  <a:pt x="355346" y="761746"/>
                </a:lnTo>
                <a:lnTo>
                  <a:pt x="350266" y="767715"/>
                </a:lnTo>
                <a:lnTo>
                  <a:pt x="367157" y="791972"/>
                </a:lnTo>
                <a:lnTo>
                  <a:pt x="374142" y="787654"/>
                </a:lnTo>
                <a:close/>
              </a:path>
              <a:path w="756285" h="836294">
                <a:moveTo>
                  <a:pt x="405257" y="817118"/>
                </a:moveTo>
                <a:lnTo>
                  <a:pt x="397637" y="814070"/>
                </a:lnTo>
                <a:lnTo>
                  <a:pt x="394589" y="821690"/>
                </a:lnTo>
                <a:lnTo>
                  <a:pt x="391287" y="815594"/>
                </a:lnTo>
                <a:lnTo>
                  <a:pt x="385953" y="817880"/>
                </a:lnTo>
                <a:lnTo>
                  <a:pt x="391668" y="829310"/>
                </a:lnTo>
                <a:lnTo>
                  <a:pt x="395859" y="836295"/>
                </a:lnTo>
                <a:lnTo>
                  <a:pt x="397256" y="830707"/>
                </a:lnTo>
                <a:lnTo>
                  <a:pt x="405257" y="817118"/>
                </a:lnTo>
                <a:close/>
              </a:path>
              <a:path w="756285" h="836294">
                <a:moveTo>
                  <a:pt x="413258" y="762"/>
                </a:moveTo>
                <a:lnTo>
                  <a:pt x="380111" y="0"/>
                </a:lnTo>
                <a:lnTo>
                  <a:pt x="380746" y="7366"/>
                </a:lnTo>
                <a:lnTo>
                  <a:pt x="410210" y="8382"/>
                </a:lnTo>
                <a:lnTo>
                  <a:pt x="413258" y="762"/>
                </a:lnTo>
                <a:close/>
              </a:path>
              <a:path w="756285" h="836294">
                <a:moveTo>
                  <a:pt x="436245" y="761873"/>
                </a:moveTo>
                <a:lnTo>
                  <a:pt x="430276" y="756920"/>
                </a:lnTo>
                <a:lnTo>
                  <a:pt x="414274" y="784098"/>
                </a:lnTo>
                <a:lnTo>
                  <a:pt x="419227" y="788289"/>
                </a:lnTo>
                <a:lnTo>
                  <a:pt x="436245" y="761873"/>
                </a:lnTo>
                <a:close/>
              </a:path>
              <a:path w="756285" h="836294">
                <a:moveTo>
                  <a:pt x="474853" y="11811"/>
                </a:moveTo>
                <a:lnTo>
                  <a:pt x="443103" y="5461"/>
                </a:lnTo>
                <a:lnTo>
                  <a:pt x="441706" y="11176"/>
                </a:lnTo>
                <a:lnTo>
                  <a:pt x="471932" y="19431"/>
                </a:lnTo>
                <a:lnTo>
                  <a:pt x="474853" y="11811"/>
                </a:lnTo>
                <a:close/>
              </a:path>
              <a:path w="756285" h="836294">
                <a:moveTo>
                  <a:pt x="488442" y="737997"/>
                </a:moveTo>
                <a:lnTo>
                  <a:pt x="487680" y="730758"/>
                </a:lnTo>
                <a:lnTo>
                  <a:pt x="458216" y="739775"/>
                </a:lnTo>
                <a:lnTo>
                  <a:pt x="457835" y="746252"/>
                </a:lnTo>
                <a:lnTo>
                  <a:pt x="488442" y="737997"/>
                </a:lnTo>
                <a:close/>
              </a:path>
              <a:path w="756285" h="836294">
                <a:moveTo>
                  <a:pt x="533527" y="30607"/>
                </a:moveTo>
                <a:lnTo>
                  <a:pt x="505079" y="20193"/>
                </a:lnTo>
                <a:lnTo>
                  <a:pt x="502031" y="27813"/>
                </a:lnTo>
                <a:lnTo>
                  <a:pt x="530606" y="38227"/>
                </a:lnTo>
                <a:lnTo>
                  <a:pt x="533527" y="30607"/>
                </a:lnTo>
                <a:close/>
              </a:path>
              <a:path w="756285" h="836294">
                <a:moveTo>
                  <a:pt x="548767" y="714248"/>
                </a:moveTo>
                <a:lnTo>
                  <a:pt x="544576" y="707263"/>
                </a:lnTo>
                <a:lnTo>
                  <a:pt x="516255" y="720852"/>
                </a:lnTo>
                <a:lnTo>
                  <a:pt x="518541" y="726186"/>
                </a:lnTo>
                <a:lnTo>
                  <a:pt x="548767" y="714248"/>
                </a:lnTo>
                <a:close/>
              </a:path>
              <a:path w="756285" h="836294">
                <a:moveTo>
                  <a:pt x="587870" y="62611"/>
                </a:moveTo>
                <a:lnTo>
                  <a:pt x="562343" y="44577"/>
                </a:lnTo>
                <a:lnTo>
                  <a:pt x="559435" y="52197"/>
                </a:lnTo>
                <a:lnTo>
                  <a:pt x="584835" y="70231"/>
                </a:lnTo>
                <a:lnTo>
                  <a:pt x="587870" y="62611"/>
                </a:lnTo>
                <a:close/>
              </a:path>
              <a:path w="756285" h="836294">
                <a:moveTo>
                  <a:pt x="600964" y="680339"/>
                </a:moveTo>
                <a:lnTo>
                  <a:pt x="596646" y="673354"/>
                </a:lnTo>
                <a:lnTo>
                  <a:pt x="570738" y="692150"/>
                </a:lnTo>
                <a:lnTo>
                  <a:pt x="575043" y="699135"/>
                </a:lnTo>
                <a:lnTo>
                  <a:pt x="600964" y="680339"/>
                </a:lnTo>
                <a:close/>
              </a:path>
              <a:path w="756285" h="836294">
                <a:moveTo>
                  <a:pt x="638175" y="101346"/>
                </a:moveTo>
                <a:lnTo>
                  <a:pt x="614426" y="81407"/>
                </a:lnTo>
                <a:lnTo>
                  <a:pt x="609346" y="87376"/>
                </a:lnTo>
                <a:lnTo>
                  <a:pt x="633222" y="107315"/>
                </a:lnTo>
                <a:lnTo>
                  <a:pt x="638175" y="101346"/>
                </a:lnTo>
                <a:close/>
              </a:path>
              <a:path w="756285" h="836294">
                <a:moveTo>
                  <a:pt x="648843" y="639318"/>
                </a:moveTo>
                <a:lnTo>
                  <a:pt x="642874" y="634238"/>
                </a:lnTo>
                <a:lnTo>
                  <a:pt x="620903" y="656463"/>
                </a:lnTo>
                <a:lnTo>
                  <a:pt x="626872" y="661416"/>
                </a:lnTo>
                <a:lnTo>
                  <a:pt x="648843" y="639318"/>
                </a:lnTo>
                <a:close/>
              </a:path>
              <a:path w="756285" h="836294">
                <a:moveTo>
                  <a:pt x="680847" y="147320"/>
                </a:moveTo>
                <a:lnTo>
                  <a:pt x="660400" y="123317"/>
                </a:lnTo>
                <a:lnTo>
                  <a:pt x="653415" y="127635"/>
                </a:lnTo>
                <a:lnTo>
                  <a:pt x="673862" y="151511"/>
                </a:lnTo>
                <a:lnTo>
                  <a:pt x="680847" y="147320"/>
                </a:lnTo>
                <a:close/>
              </a:path>
              <a:path w="756285" h="836294">
                <a:moveTo>
                  <a:pt x="688848" y="591566"/>
                </a:moveTo>
                <a:lnTo>
                  <a:pt x="682879" y="586613"/>
                </a:lnTo>
                <a:lnTo>
                  <a:pt x="662813" y="610489"/>
                </a:lnTo>
                <a:lnTo>
                  <a:pt x="668782" y="615442"/>
                </a:lnTo>
                <a:lnTo>
                  <a:pt x="688848" y="591566"/>
                </a:lnTo>
                <a:close/>
              </a:path>
              <a:path w="756285" h="836294">
                <a:moveTo>
                  <a:pt x="713232" y="201422"/>
                </a:moveTo>
                <a:lnTo>
                  <a:pt x="697992" y="175133"/>
                </a:lnTo>
                <a:lnTo>
                  <a:pt x="692785" y="177419"/>
                </a:lnTo>
                <a:lnTo>
                  <a:pt x="707898" y="203708"/>
                </a:lnTo>
                <a:lnTo>
                  <a:pt x="713232" y="201422"/>
                </a:lnTo>
                <a:close/>
              </a:path>
              <a:path w="756285" h="836294">
                <a:moveTo>
                  <a:pt x="718820" y="535686"/>
                </a:moveTo>
                <a:lnTo>
                  <a:pt x="713105" y="534289"/>
                </a:lnTo>
                <a:lnTo>
                  <a:pt x="698881" y="559435"/>
                </a:lnTo>
                <a:lnTo>
                  <a:pt x="704850" y="564515"/>
                </a:lnTo>
                <a:lnTo>
                  <a:pt x="718820" y="535686"/>
                </a:lnTo>
                <a:close/>
              </a:path>
              <a:path w="756285" h="836294">
                <a:moveTo>
                  <a:pt x="738632" y="259842"/>
                </a:moveTo>
                <a:lnTo>
                  <a:pt x="726694" y="229616"/>
                </a:lnTo>
                <a:lnTo>
                  <a:pt x="721487" y="231902"/>
                </a:lnTo>
                <a:lnTo>
                  <a:pt x="731266" y="260477"/>
                </a:lnTo>
                <a:lnTo>
                  <a:pt x="738632" y="259842"/>
                </a:lnTo>
                <a:close/>
              </a:path>
              <a:path w="756285" h="836294">
                <a:moveTo>
                  <a:pt x="741172" y="476631"/>
                </a:moveTo>
                <a:lnTo>
                  <a:pt x="733552" y="473583"/>
                </a:lnTo>
                <a:lnTo>
                  <a:pt x="725170" y="503809"/>
                </a:lnTo>
                <a:lnTo>
                  <a:pt x="732790" y="506857"/>
                </a:lnTo>
                <a:lnTo>
                  <a:pt x="741172" y="476631"/>
                </a:lnTo>
                <a:close/>
              </a:path>
              <a:path w="756285" h="836294">
                <a:moveTo>
                  <a:pt x="752348" y="415036"/>
                </a:moveTo>
                <a:lnTo>
                  <a:pt x="746633" y="413639"/>
                </a:lnTo>
                <a:lnTo>
                  <a:pt x="740283" y="445516"/>
                </a:lnTo>
                <a:lnTo>
                  <a:pt x="749554" y="446532"/>
                </a:lnTo>
                <a:lnTo>
                  <a:pt x="752348" y="415036"/>
                </a:lnTo>
                <a:close/>
              </a:path>
              <a:path w="756285" h="836294">
                <a:moveTo>
                  <a:pt x="753110" y="319278"/>
                </a:moveTo>
                <a:lnTo>
                  <a:pt x="746760" y="290449"/>
                </a:lnTo>
                <a:lnTo>
                  <a:pt x="739521" y="291084"/>
                </a:lnTo>
                <a:lnTo>
                  <a:pt x="744093" y="321945"/>
                </a:lnTo>
                <a:lnTo>
                  <a:pt x="753110" y="319278"/>
                </a:lnTo>
                <a:close/>
              </a:path>
              <a:path w="756285" h="836294">
                <a:moveTo>
                  <a:pt x="756031" y="384302"/>
                </a:moveTo>
                <a:lnTo>
                  <a:pt x="755904" y="352171"/>
                </a:lnTo>
                <a:lnTo>
                  <a:pt x="747776" y="353822"/>
                </a:lnTo>
                <a:lnTo>
                  <a:pt x="746760" y="363093"/>
                </a:lnTo>
                <a:lnTo>
                  <a:pt x="748665" y="384937"/>
                </a:lnTo>
                <a:lnTo>
                  <a:pt x="756031" y="384302"/>
                </a:lnTo>
                <a:close/>
              </a:path>
            </a:pathLst>
          </a:custGeom>
          <a:solidFill>
            <a:srgbClr val="5B9BD4"/>
          </a:solidFill>
          <a:ln>
            <a:solidFill>
              <a:srgbClr val="0ACF68"/>
            </a:solidFill>
          </a:ln>
        </p:spPr>
        <p:txBody>
          <a:bodyPr wrap="square" lIns="0" tIns="0" rIns="0" bIns="0" rtlCol="0"/>
          <a:lstStyle/>
          <a:p>
            <a:endParaRPr>
              <a:latin typeface="Myriad Pro" panose="020B0503030403020204" pitchFamily="34" charset="0"/>
            </a:endParaRPr>
          </a:p>
        </p:txBody>
      </p:sp>
      <p:sp>
        <p:nvSpPr>
          <p:cNvPr id="50" name="object 69">
            <a:extLst>
              <a:ext uri="{FF2B5EF4-FFF2-40B4-BE49-F238E27FC236}">
                <a16:creationId xmlns:a16="http://schemas.microsoft.com/office/drawing/2014/main" id="{7FD13B10-6FC0-6F4C-B8BB-E09F9D13D00A}"/>
              </a:ext>
            </a:extLst>
          </p:cNvPr>
          <p:cNvSpPr/>
          <p:nvPr/>
        </p:nvSpPr>
        <p:spPr>
          <a:xfrm>
            <a:off x="2843784" y="1434084"/>
            <a:ext cx="490728" cy="440436"/>
          </a:xfrm>
          <a:prstGeom prst="rect">
            <a:avLst/>
          </a:prstGeom>
          <a:blipFill>
            <a:blip r:embed="rId16" cstate="print"/>
            <a:stretch>
              <a:fillRect/>
            </a:stretch>
          </a:blipFill>
        </p:spPr>
        <p:txBody>
          <a:bodyPr wrap="square" lIns="0" tIns="0" rIns="0" bIns="0" rtlCol="0"/>
          <a:lstStyle/>
          <a:p>
            <a:endParaRPr>
              <a:latin typeface="Myriad Pro" panose="020B0503030403020204" pitchFamily="34" charset="0"/>
            </a:endParaRPr>
          </a:p>
        </p:txBody>
      </p:sp>
      <p:sp>
        <p:nvSpPr>
          <p:cNvPr id="51" name="object 70">
            <a:extLst>
              <a:ext uri="{FF2B5EF4-FFF2-40B4-BE49-F238E27FC236}">
                <a16:creationId xmlns:a16="http://schemas.microsoft.com/office/drawing/2014/main" id="{FEC52FD7-A01E-A443-89E5-5903035C3798}"/>
              </a:ext>
            </a:extLst>
          </p:cNvPr>
          <p:cNvSpPr txBox="1"/>
          <p:nvPr/>
        </p:nvSpPr>
        <p:spPr>
          <a:xfrm>
            <a:off x="2736595" y="1041908"/>
            <a:ext cx="704215" cy="319959"/>
          </a:xfrm>
          <a:prstGeom prst="rect">
            <a:avLst/>
          </a:prstGeom>
        </p:spPr>
        <p:txBody>
          <a:bodyPr vert="horz" wrap="square" lIns="0" tIns="12065" rIns="0" bIns="0" rtlCol="0">
            <a:spAutoFit/>
          </a:bodyPr>
          <a:lstStyle/>
          <a:p>
            <a:pPr marL="12700" algn="ctr">
              <a:lnSpc>
                <a:spcPct val="100000"/>
              </a:lnSpc>
              <a:spcBef>
                <a:spcPts val="95"/>
              </a:spcBef>
            </a:pPr>
            <a:r>
              <a:rPr lang="en" sz="1000" spc="-5" dirty="0" err="1">
                <a:solidFill>
                  <a:schemeClr val="bg2">
                    <a:lumMod val="25000"/>
                  </a:schemeClr>
                </a:solidFill>
                <a:latin typeface="Myriad Pro" panose="020B0503030403020204" pitchFamily="34" charset="0"/>
                <a:cs typeface="Arial"/>
              </a:rPr>
              <a:t>Wechat</a:t>
            </a:r>
            <a:r>
              <a:rPr sz="1000" spc="-90" dirty="0">
                <a:solidFill>
                  <a:schemeClr val="bg2">
                    <a:lumMod val="25000"/>
                  </a:schemeClr>
                </a:solidFill>
                <a:latin typeface="Myriad Pro" panose="020B0503030403020204" pitchFamily="34" charset="0"/>
                <a:cs typeface="Arial"/>
              </a:rPr>
              <a:t> </a:t>
            </a:r>
            <a:r>
              <a:rPr sz="1000" spc="-5" dirty="0">
                <a:solidFill>
                  <a:schemeClr val="bg2">
                    <a:lumMod val="25000"/>
                  </a:schemeClr>
                </a:solidFill>
                <a:latin typeface="Myriad Pro" panose="020B0503030403020204" pitchFamily="34" charset="0"/>
                <a:cs typeface="Arial"/>
              </a:rPr>
              <a:t>Chat</a:t>
            </a:r>
            <a:endParaRPr sz="1000" dirty="0">
              <a:solidFill>
                <a:schemeClr val="bg2">
                  <a:lumMod val="25000"/>
                </a:schemeClr>
              </a:solidFill>
              <a:latin typeface="Myriad Pro" panose="020B0503030403020204" pitchFamily="34" charset="0"/>
              <a:cs typeface="Arial"/>
            </a:endParaRPr>
          </a:p>
        </p:txBody>
      </p:sp>
      <p:sp>
        <p:nvSpPr>
          <p:cNvPr id="52" name="object 71">
            <a:extLst>
              <a:ext uri="{FF2B5EF4-FFF2-40B4-BE49-F238E27FC236}">
                <a16:creationId xmlns:a16="http://schemas.microsoft.com/office/drawing/2014/main" id="{B81B16D3-914A-2040-A74F-AA675C2B5D94}"/>
              </a:ext>
            </a:extLst>
          </p:cNvPr>
          <p:cNvSpPr txBox="1"/>
          <p:nvPr/>
        </p:nvSpPr>
        <p:spPr>
          <a:xfrm>
            <a:off x="1718817" y="1378711"/>
            <a:ext cx="543560" cy="166071"/>
          </a:xfrm>
          <a:prstGeom prst="rect">
            <a:avLst/>
          </a:prstGeom>
        </p:spPr>
        <p:txBody>
          <a:bodyPr vert="horz" wrap="square" lIns="0" tIns="12065" rIns="0" bIns="0" rtlCol="0">
            <a:spAutoFit/>
          </a:bodyPr>
          <a:lstStyle/>
          <a:p>
            <a:pPr marL="12700" algn="ctr">
              <a:lnSpc>
                <a:spcPct val="100000"/>
              </a:lnSpc>
              <a:spcBef>
                <a:spcPts val="95"/>
              </a:spcBef>
            </a:pPr>
            <a:r>
              <a:rPr sz="1000" spc="-10" dirty="0">
                <a:solidFill>
                  <a:schemeClr val="bg2">
                    <a:lumMod val="25000"/>
                  </a:schemeClr>
                </a:solidFill>
                <a:latin typeface="Myriad Pro" panose="020B0503030403020204" pitchFamily="34" charset="0"/>
                <a:cs typeface="Arial"/>
              </a:rPr>
              <a:t>Moments</a:t>
            </a:r>
            <a:endParaRPr sz="1000">
              <a:solidFill>
                <a:schemeClr val="bg2">
                  <a:lumMod val="25000"/>
                </a:schemeClr>
              </a:solidFill>
              <a:latin typeface="Myriad Pro" panose="020B0503030403020204" pitchFamily="34" charset="0"/>
              <a:cs typeface="Arial"/>
            </a:endParaRPr>
          </a:p>
        </p:txBody>
      </p:sp>
      <p:sp>
        <p:nvSpPr>
          <p:cNvPr id="53" name="object 72">
            <a:extLst>
              <a:ext uri="{FF2B5EF4-FFF2-40B4-BE49-F238E27FC236}">
                <a16:creationId xmlns:a16="http://schemas.microsoft.com/office/drawing/2014/main" id="{211D5AEE-E872-FD44-A9D9-EA24A65203AF}"/>
              </a:ext>
            </a:extLst>
          </p:cNvPr>
          <p:cNvSpPr txBox="1"/>
          <p:nvPr/>
        </p:nvSpPr>
        <p:spPr>
          <a:xfrm>
            <a:off x="5808979" y="1021668"/>
            <a:ext cx="4911090" cy="970779"/>
          </a:xfrm>
          <a:prstGeom prst="rect">
            <a:avLst/>
          </a:prstGeom>
        </p:spPr>
        <p:txBody>
          <a:bodyPr vert="horz" wrap="square" lIns="0" tIns="100330" rIns="0" bIns="0" rtlCol="0">
            <a:spAutoFit/>
          </a:bodyPr>
          <a:lstStyle/>
          <a:p>
            <a:pPr marL="12700">
              <a:lnSpc>
                <a:spcPct val="100000"/>
              </a:lnSpc>
              <a:spcBef>
                <a:spcPts val="790"/>
              </a:spcBef>
            </a:pPr>
            <a:r>
              <a:rPr sz="1600" b="1" spc="-5" dirty="0">
                <a:solidFill>
                  <a:srgbClr val="006EFF"/>
                </a:solidFill>
                <a:latin typeface="Myriad Pro" panose="020B0503030403020204" pitchFamily="34" charset="0"/>
                <a:cs typeface="Arial"/>
              </a:rPr>
              <a:t>Chat and</a:t>
            </a:r>
            <a:r>
              <a:rPr sz="1600" b="1" spc="40" dirty="0">
                <a:solidFill>
                  <a:srgbClr val="006EFF"/>
                </a:solidFill>
                <a:latin typeface="Myriad Pro" panose="020B0503030403020204" pitchFamily="34" charset="0"/>
                <a:cs typeface="Arial"/>
              </a:rPr>
              <a:t> </a:t>
            </a:r>
            <a:r>
              <a:rPr sz="1600" b="1" spc="-5" dirty="0">
                <a:solidFill>
                  <a:srgbClr val="006EFF"/>
                </a:solidFill>
                <a:latin typeface="Myriad Pro" panose="020B0503030403020204" pitchFamily="34" charset="0"/>
                <a:cs typeface="Arial"/>
              </a:rPr>
              <a:t>Moments</a:t>
            </a:r>
            <a:endParaRPr sz="1600" dirty="0">
              <a:solidFill>
                <a:srgbClr val="006EFF"/>
              </a:solidFill>
              <a:latin typeface="Myriad Pro" panose="020B0503030403020204" pitchFamily="34" charset="0"/>
              <a:cs typeface="Arial"/>
            </a:endParaRPr>
          </a:p>
          <a:p>
            <a:pPr marL="184785" indent="-172720">
              <a:lnSpc>
                <a:spcPct val="100000"/>
              </a:lnSpc>
              <a:spcBef>
                <a:spcPts val="595"/>
              </a:spcBef>
              <a:buFont typeface="Arial"/>
              <a:buChar char="•"/>
              <a:tabLst>
                <a:tab pos="185420" algn="l"/>
              </a:tabLst>
            </a:pPr>
            <a:r>
              <a:rPr lang="en" sz="1100" dirty="0" err="1">
                <a:solidFill>
                  <a:schemeClr val="bg2">
                    <a:lumMod val="25000"/>
                  </a:schemeClr>
                </a:solidFill>
                <a:latin typeface="Myriad Pro" panose="020B0503030403020204" pitchFamily="34" charset="0"/>
                <a:cs typeface="Arial"/>
              </a:rPr>
              <a:t>Wechat</a:t>
            </a:r>
            <a:r>
              <a:rPr sz="1100" dirty="0">
                <a:solidFill>
                  <a:schemeClr val="bg2">
                    <a:lumMod val="25000"/>
                  </a:schemeClr>
                </a:solidFill>
                <a:latin typeface="Myriad Pro" panose="020B0503030403020204" pitchFamily="34" charset="0"/>
                <a:cs typeface="Arial"/>
              </a:rPr>
              <a:t> </a:t>
            </a:r>
            <a:r>
              <a:rPr sz="1100" spc="-5" dirty="0">
                <a:solidFill>
                  <a:schemeClr val="bg2">
                    <a:lumMod val="25000"/>
                  </a:schemeClr>
                </a:solidFill>
                <a:latin typeface="Myriad Pro" panose="020B0503030403020204" pitchFamily="34" charset="0"/>
                <a:cs typeface="Arial"/>
              </a:rPr>
              <a:t>Chat provides synchronous </a:t>
            </a:r>
            <a:r>
              <a:rPr sz="1100" dirty="0">
                <a:solidFill>
                  <a:schemeClr val="bg2">
                    <a:lumMod val="25000"/>
                  </a:schemeClr>
                </a:solidFill>
                <a:latin typeface="Myriad Pro" panose="020B0503030403020204" pitchFamily="34" charset="0"/>
                <a:cs typeface="Arial"/>
              </a:rPr>
              <a:t>communication </a:t>
            </a:r>
            <a:r>
              <a:rPr sz="1100" spc="-5" dirty="0">
                <a:solidFill>
                  <a:schemeClr val="bg2">
                    <a:lumMod val="25000"/>
                  </a:schemeClr>
                </a:solidFill>
                <a:latin typeface="Myriad Pro" panose="020B0503030403020204" pitchFamily="34" charset="0"/>
                <a:cs typeface="Arial"/>
              </a:rPr>
              <a:t>between </a:t>
            </a:r>
            <a:r>
              <a:rPr sz="1100" dirty="0">
                <a:solidFill>
                  <a:schemeClr val="bg2">
                    <a:lumMod val="25000"/>
                  </a:schemeClr>
                </a:solidFill>
                <a:latin typeface="Myriad Pro" panose="020B0503030403020204" pitchFamily="34" charset="0"/>
                <a:cs typeface="Arial"/>
              </a:rPr>
              <a:t>mutual</a:t>
            </a:r>
            <a:r>
              <a:rPr sz="1100" spc="-15"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contacts</a:t>
            </a:r>
          </a:p>
          <a:p>
            <a:pPr marL="184785" indent="-172720">
              <a:lnSpc>
                <a:spcPct val="100000"/>
              </a:lnSpc>
              <a:spcBef>
                <a:spcPts val="300"/>
              </a:spcBef>
              <a:buFont typeface="Arial"/>
              <a:buChar char="•"/>
              <a:tabLst>
                <a:tab pos="185420" algn="l"/>
              </a:tabLst>
            </a:pPr>
            <a:r>
              <a:rPr sz="1100" dirty="0">
                <a:solidFill>
                  <a:schemeClr val="bg2">
                    <a:lumMod val="25000"/>
                  </a:schemeClr>
                </a:solidFill>
                <a:latin typeface="Myriad Pro" panose="020B0503030403020204" pitchFamily="34" charset="0"/>
                <a:cs typeface="Arial"/>
              </a:rPr>
              <a:t>Moments </a:t>
            </a:r>
            <a:r>
              <a:rPr sz="1100" spc="-5" dirty="0">
                <a:solidFill>
                  <a:schemeClr val="bg2">
                    <a:lumMod val="25000"/>
                  </a:schemeClr>
                </a:solidFill>
                <a:latin typeface="Myriad Pro" panose="020B0503030403020204" pitchFamily="34" charset="0"/>
                <a:cs typeface="Arial"/>
              </a:rPr>
              <a:t>provide asynchronous </a:t>
            </a:r>
            <a:r>
              <a:rPr sz="1100" dirty="0">
                <a:solidFill>
                  <a:schemeClr val="bg2">
                    <a:lumMod val="25000"/>
                  </a:schemeClr>
                </a:solidFill>
                <a:latin typeface="Myriad Pro" panose="020B0503030403020204" pitchFamily="34" charset="0"/>
                <a:cs typeface="Arial"/>
              </a:rPr>
              <a:t>photo, </a:t>
            </a:r>
            <a:r>
              <a:rPr sz="1100" spc="-5" dirty="0">
                <a:solidFill>
                  <a:schemeClr val="bg2">
                    <a:lumMod val="25000"/>
                  </a:schemeClr>
                </a:solidFill>
                <a:latin typeface="Myriad Pro" panose="020B0503030403020204" pitchFamily="34" charset="0"/>
                <a:cs typeface="Arial"/>
              </a:rPr>
              <a:t>video </a:t>
            </a:r>
            <a:r>
              <a:rPr sz="1100" dirty="0">
                <a:solidFill>
                  <a:schemeClr val="bg2">
                    <a:lumMod val="25000"/>
                  </a:schemeClr>
                </a:solidFill>
                <a:latin typeface="Myriad Pro" panose="020B0503030403020204" pitchFamily="34" charset="0"/>
                <a:cs typeface="Arial"/>
              </a:rPr>
              <a:t>and </a:t>
            </a:r>
            <a:r>
              <a:rPr sz="1100" spc="-5" dirty="0">
                <a:solidFill>
                  <a:schemeClr val="bg2">
                    <a:lumMod val="25000"/>
                  </a:schemeClr>
                </a:solidFill>
                <a:latin typeface="Myriad Pro" panose="020B0503030403020204" pitchFamily="34" charset="0"/>
                <a:cs typeface="Arial"/>
              </a:rPr>
              <a:t>audio</a:t>
            </a:r>
            <a:r>
              <a:rPr sz="1100" spc="-45" dirty="0">
                <a:solidFill>
                  <a:schemeClr val="bg2">
                    <a:lumMod val="25000"/>
                  </a:schemeClr>
                </a:solidFill>
                <a:latin typeface="Myriad Pro" panose="020B0503030403020204" pitchFamily="34" charset="0"/>
                <a:cs typeface="Arial"/>
              </a:rPr>
              <a:t> </a:t>
            </a:r>
            <a:r>
              <a:rPr sz="1100" dirty="0">
                <a:solidFill>
                  <a:schemeClr val="bg2">
                    <a:lumMod val="25000"/>
                  </a:schemeClr>
                </a:solidFill>
                <a:latin typeface="Myriad Pro" panose="020B0503030403020204" pitchFamily="34" charset="0"/>
                <a:cs typeface="Arial"/>
              </a:rPr>
              <a:t>sharing</a:t>
            </a:r>
          </a:p>
        </p:txBody>
      </p:sp>
      <p:sp>
        <p:nvSpPr>
          <p:cNvPr id="54" name="矩形 53">
            <a:extLst>
              <a:ext uri="{FF2B5EF4-FFF2-40B4-BE49-F238E27FC236}">
                <a16:creationId xmlns:a16="http://schemas.microsoft.com/office/drawing/2014/main" id="{571DA34C-63C4-CC4C-8406-90F4645CB0C3}"/>
              </a:ext>
            </a:extLst>
          </p:cNvPr>
          <p:cNvSpPr/>
          <p:nvPr/>
        </p:nvSpPr>
        <p:spPr>
          <a:xfrm>
            <a:off x="5709760" y="2742722"/>
            <a:ext cx="2200529" cy="338554"/>
          </a:xfrm>
          <a:prstGeom prst="rect">
            <a:avLst/>
          </a:prstGeom>
        </p:spPr>
        <p:txBody>
          <a:bodyPr wrap="square">
            <a:spAutoFit/>
          </a:bodyPr>
          <a:lstStyle/>
          <a:p>
            <a:pPr marL="12700">
              <a:lnSpc>
                <a:spcPct val="100000"/>
              </a:lnSpc>
              <a:spcBef>
                <a:spcPts val="790"/>
              </a:spcBef>
            </a:pPr>
            <a:r>
              <a:rPr lang="en-US" altLang="zh-CN" sz="1600" b="1" spc="-5" dirty="0">
                <a:solidFill>
                  <a:srgbClr val="006EFF"/>
                </a:solidFill>
                <a:latin typeface="Myriad Pro" panose="020B0503030403020204" pitchFamily="34" charset="0"/>
                <a:cs typeface="Arial"/>
              </a:rPr>
              <a:t>Mini Programs</a:t>
            </a:r>
            <a:endParaRPr lang="zh-CN" altLang="en-US" sz="1600" dirty="0"/>
          </a:p>
        </p:txBody>
      </p:sp>
    </p:spTree>
    <p:extLst>
      <p:ext uri="{BB962C8B-B14F-4D97-AF65-F5344CB8AC3E}">
        <p14:creationId xmlns:p14="http://schemas.microsoft.com/office/powerpoint/2010/main" val="374578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3FB0EEAA-2943-404E-B3BD-E3061E6A162D}"/>
              </a:ext>
            </a:extLst>
          </p:cNvPr>
          <p:cNvSpPr>
            <a:spLocks noGrp="1"/>
          </p:cNvSpPr>
          <p:nvPr>
            <p:ph type="title"/>
          </p:nvPr>
        </p:nvSpPr>
        <p:spPr>
          <a:xfrm>
            <a:off x="210951" y="22198"/>
            <a:ext cx="8107338" cy="748058"/>
          </a:xfrm>
        </p:spPr>
        <p:txBody>
          <a:bodyPr/>
          <a:lstStyle/>
          <a:p>
            <a:r>
              <a:rPr lang="en-US" altLang="zh-CN" kern="1200"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becomes Chinese new operation system, the new technical standard of Internet market</a:t>
            </a:r>
            <a:endParaRPr kumimoji="1" lang="zh-CN" altLang="en-US" dirty="0"/>
          </a:p>
        </p:txBody>
      </p:sp>
      <p:grpSp>
        <p:nvGrpSpPr>
          <p:cNvPr id="34" name="Group 2">
            <a:extLst>
              <a:ext uri="{FF2B5EF4-FFF2-40B4-BE49-F238E27FC236}">
                <a16:creationId xmlns:a16="http://schemas.microsoft.com/office/drawing/2014/main" id="{C8A3CB96-542C-1945-A46E-747FF30042B8}"/>
              </a:ext>
            </a:extLst>
          </p:cNvPr>
          <p:cNvGrpSpPr/>
          <p:nvPr/>
        </p:nvGrpSpPr>
        <p:grpSpPr>
          <a:xfrm>
            <a:off x="687760" y="1205891"/>
            <a:ext cx="10816480" cy="5055419"/>
            <a:chOff x="614676" y="1414897"/>
            <a:chExt cx="10816480" cy="5055419"/>
          </a:xfrm>
        </p:grpSpPr>
        <p:cxnSp>
          <p:nvCxnSpPr>
            <p:cNvPr id="38" name="直线连接符 84">
              <a:extLst>
                <a:ext uri="{FF2B5EF4-FFF2-40B4-BE49-F238E27FC236}">
                  <a16:creationId xmlns:a16="http://schemas.microsoft.com/office/drawing/2014/main" id="{172F7168-FF1D-2745-8612-DFC3D6E5BEFE}"/>
                </a:ext>
              </a:extLst>
            </p:cNvPr>
            <p:cNvCxnSpPr>
              <a:cxnSpLocks/>
            </p:cNvCxnSpPr>
            <p:nvPr/>
          </p:nvCxnSpPr>
          <p:spPr>
            <a:xfrm>
              <a:off x="673618" y="4556467"/>
              <a:ext cx="10757538" cy="21459"/>
            </a:xfrm>
            <a:prstGeom prst="line">
              <a:avLst/>
            </a:prstGeom>
            <a:noFill/>
            <a:ln w="9525" cap="flat" cmpd="sng" algn="ctr">
              <a:solidFill>
                <a:srgbClr val="E3E959"/>
              </a:solidFill>
              <a:prstDash val="sysDash"/>
            </a:ln>
            <a:effectLst/>
          </p:spPr>
        </p:cxnSp>
        <p:sp>
          <p:nvSpPr>
            <p:cNvPr id="39" name="TextBox 117">
              <a:extLst>
                <a:ext uri="{FF2B5EF4-FFF2-40B4-BE49-F238E27FC236}">
                  <a16:creationId xmlns:a16="http://schemas.microsoft.com/office/drawing/2014/main" id="{9C1B1DA0-145A-4C44-AB65-5012CD9F6369}"/>
                </a:ext>
              </a:extLst>
            </p:cNvPr>
            <p:cNvSpPr txBox="1"/>
            <p:nvPr/>
          </p:nvSpPr>
          <p:spPr>
            <a:xfrm flipH="1">
              <a:off x="630406" y="4263542"/>
              <a:ext cx="3423433" cy="266098"/>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defTabSz="608990">
                <a:lnSpc>
                  <a:spcPts val="1332"/>
                </a:lnSpc>
                <a:defRPr/>
              </a:pPr>
              <a:r>
                <a:rPr lang="en-US" altLang="zh-CN" sz="1598" b="1" kern="0" dirty="0">
                  <a:sym typeface="Helvetica Neue" panose="02000503000000020004"/>
                </a:rPr>
                <a:t>11</a:t>
              </a:r>
              <a:r>
                <a:rPr lang="zh-CN" altLang="en-US" sz="1598" b="1" kern="0" dirty="0">
                  <a:sym typeface="Helvetica Neue" panose="02000503000000020004"/>
                </a:rPr>
                <a:t> </a:t>
              </a:r>
              <a:r>
                <a:rPr lang="en-US" altLang="zh-CN" sz="1598" b="1" kern="0" dirty="0">
                  <a:sym typeface="Helvetica Neue" panose="02000503000000020004"/>
                </a:rPr>
                <a:t>Top</a:t>
              </a:r>
              <a:r>
                <a:rPr lang="zh-CN" altLang="en-US" sz="1598" b="1" kern="0" dirty="0">
                  <a:sym typeface="Helvetica Neue" panose="02000503000000020004"/>
                </a:rPr>
                <a:t> </a:t>
              </a:r>
              <a:r>
                <a:rPr lang="en-US" altLang="zh-CN" sz="1598" b="1" kern="0" dirty="0">
                  <a:sym typeface="Helvetica Neue" panose="02000503000000020004"/>
                </a:rPr>
                <a:t>Series</a:t>
              </a:r>
              <a:r>
                <a:rPr lang="zh-CN" altLang="en-US" sz="1598" b="1" kern="0" dirty="0">
                  <a:sym typeface="Helvetica Neue" panose="02000503000000020004"/>
                </a:rPr>
                <a:t> </a:t>
              </a:r>
              <a:r>
                <a:rPr lang="en-US" altLang="zh-CN" sz="1598" b="1" kern="0" dirty="0">
                  <a:sym typeface="Helvetica Neue" panose="02000503000000020004"/>
                </a:rPr>
                <a:t>of</a:t>
              </a:r>
              <a:r>
                <a:rPr lang="zh-CN" altLang="en-US" sz="1598" b="1" kern="0" dirty="0">
                  <a:sym typeface="Helvetica Neue" panose="02000503000000020004"/>
                </a:rPr>
                <a:t> </a:t>
              </a:r>
              <a:r>
                <a:rPr lang="en-US" altLang="zh-CN" sz="1598" b="1" kern="0" dirty="0" err="1">
                  <a:sym typeface="Helvetica Neue" panose="02000503000000020004"/>
                </a:rPr>
                <a:t>MiniApp</a:t>
              </a:r>
              <a:endParaRPr lang="zh-CN" altLang="en-US" sz="1598" b="1" kern="0" dirty="0">
                <a:sym typeface="Helvetica Neue" panose="02000503000000020004"/>
              </a:endParaRPr>
            </a:p>
          </p:txBody>
        </p:sp>
        <p:sp>
          <p:nvSpPr>
            <p:cNvPr id="41" name="TextBox 117">
              <a:extLst>
                <a:ext uri="{FF2B5EF4-FFF2-40B4-BE49-F238E27FC236}">
                  <a16:creationId xmlns:a16="http://schemas.microsoft.com/office/drawing/2014/main" id="{96B37A2A-9BB9-4F49-AA43-5D1753807415}"/>
                </a:ext>
              </a:extLst>
            </p:cNvPr>
            <p:cNvSpPr txBox="1"/>
            <p:nvPr/>
          </p:nvSpPr>
          <p:spPr>
            <a:xfrm flipH="1">
              <a:off x="1795124" y="4676541"/>
              <a:ext cx="875710"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Baidu</a:t>
              </a:r>
              <a:endParaRPr lang="zh-CN" altLang="en-US" sz="799" b="1" kern="0" dirty="0">
                <a:sym typeface="Helvetica Neue" panose="02000503000000020004"/>
              </a:endParaRPr>
            </a:p>
          </p:txBody>
        </p:sp>
        <p:sp>
          <p:nvSpPr>
            <p:cNvPr id="42" name="TextBox 117">
              <a:extLst>
                <a:ext uri="{FF2B5EF4-FFF2-40B4-BE49-F238E27FC236}">
                  <a16:creationId xmlns:a16="http://schemas.microsoft.com/office/drawing/2014/main" id="{DAC36D80-0228-9F48-8131-527A3C8E2D71}"/>
                </a:ext>
              </a:extLst>
            </p:cNvPr>
            <p:cNvSpPr txBox="1"/>
            <p:nvPr/>
          </p:nvSpPr>
          <p:spPr>
            <a:xfrm flipH="1">
              <a:off x="3676139" y="4671144"/>
              <a:ext cx="875710"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err="1">
                  <a:sym typeface="Helvetica Neue" panose="02000503000000020004"/>
                </a:rPr>
                <a:t>ByteDance</a:t>
              </a:r>
              <a:endParaRPr lang="zh-CN" altLang="en-US" sz="799" b="1" kern="0" dirty="0">
                <a:sym typeface="Helvetica Neue" panose="02000503000000020004"/>
              </a:endParaRPr>
            </a:p>
          </p:txBody>
        </p:sp>
        <p:sp>
          <p:nvSpPr>
            <p:cNvPr id="43" name="TextBox 117">
              <a:extLst>
                <a:ext uri="{FF2B5EF4-FFF2-40B4-BE49-F238E27FC236}">
                  <a16:creationId xmlns:a16="http://schemas.microsoft.com/office/drawing/2014/main" id="{F9594A73-E80E-EC42-9E35-B2BC7692AFA2}"/>
                </a:ext>
              </a:extLst>
            </p:cNvPr>
            <p:cNvSpPr txBox="1"/>
            <p:nvPr/>
          </p:nvSpPr>
          <p:spPr>
            <a:xfrm flipH="1">
              <a:off x="925417" y="6004179"/>
              <a:ext cx="762154"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Tencent</a:t>
              </a:r>
              <a:endParaRPr lang="zh-CN" altLang="en-US" sz="799" b="1" kern="0" dirty="0">
                <a:sym typeface="Helvetica Neue" panose="02000503000000020004"/>
              </a:endParaRPr>
            </a:p>
          </p:txBody>
        </p:sp>
        <p:sp>
          <p:nvSpPr>
            <p:cNvPr id="45" name="弧形 2">
              <a:extLst>
                <a:ext uri="{FF2B5EF4-FFF2-40B4-BE49-F238E27FC236}">
                  <a16:creationId xmlns:a16="http://schemas.microsoft.com/office/drawing/2014/main" id="{E4CC2C4B-3508-8243-8CC9-71D9AAAC23F0}"/>
                </a:ext>
              </a:extLst>
            </p:cNvPr>
            <p:cNvSpPr/>
            <p:nvPr/>
          </p:nvSpPr>
          <p:spPr>
            <a:xfrm>
              <a:off x="807558" y="5013561"/>
              <a:ext cx="950814" cy="941924"/>
            </a:xfrm>
            <a:prstGeom prst="arc">
              <a:avLst>
                <a:gd name="adj1" fmla="val 10985288"/>
                <a:gd name="adj2" fmla="val 0"/>
              </a:avLst>
            </a:prstGeom>
            <a:noFill/>
            <a:ln w="12700" cap="flat" cmpd="sng" algn="ctr">
              <a:solidFill>
                <a:srgbClr val="00A6B1"/>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46" name="弧形 39">
              <a:extLst>
                <a:ext uri="{FF2B5EF4-FFF2-40B4-BE49-F238E27FC236}">
                  <a16:creationId xmlns:a16="http://schemas.microsoft.com/office/drawing/2014/main" id="{D57BE671-E1DB-2D46-9836-748513144937}"/>
                </a:ext>
              </a:extLst>
            </p:cNvPr>
            <p:cNvSpPr/>
            <p:nvPr/>
          </p:nvSpPr>
          <p:spPr>
            <a:xfrm rot="10800000">
              <a:off x="1757573" y="4940452"/>
              <a:ext cx="950814" cy="941924"/>
            </a:xfrm>
            <a:prstGeom prst="arc">
              <a:avLst>
                <a:gd name="adj1" fmla="val 11440829"/>
                <a:gd name="adj2" fmla="val 21019113"/>
              </a:avLst>
            </a:prstGeom>
            <a:noFill/>
            <a:ln w="12700" cap="flat" cmpd="sng" algn="ctr">
              <a:solidFill>
                <a:srgbClr val="92D050"/>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47" name="弧形 40">
              <a:extLst>
                <a:ext uri="{FF2B5EF4-FFF2-40B4-BE49-F238E27FC236}">
                  <a16:creationId xmlns:a16="http://schemas.microsoft.com/office/drawing/2014/main" id="{8FDB7F0A-5AB8-684E-91EA-B0CC738118D6}"/>
                </a:ext>
              </a:extLst>
            </p:cNvPr>
            <p:cNvSpPr/>
            <p:nvPr/>
          </p:nvSpPr>
          <p:spPr>
            <a:xfrm>
              <a:off x="2698008" y="5013561"/>
              <a:ext cx="950814" cy="941924"/>
            </a:xfrm>
            <a:prstGeom prst="arc">
              <a:avLst>
                <a:gd name="adj1" fmla="val 10669274"/>
                <a:gd name="adj2" fmla="val 0"/>
              </a:avLst>
            </a:prstGeom>
            <a:noFill/>
            <a:ln w="12700" cap="flat" cmpd="sng" algn="ctr">
              <a:solidFill>
                <a:sysClr val="window" lastClr="FFFFFF">
                  <a:lumMod val="50000"/>
                </a:sysClr>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48" name="弧形 85">
              <a:extLst>
                <a:ext uri="{FF2B5EF4-FFF2-40B4-BE49-F238E27FC236}">
                  <a16:creationId xmlns:a16="http://schemas.microsoft.com/office/drawing/2014/main" id="{EBDD47AD-D215-0943-BA58-BC9F48E2B01A}"/>
                </a:ext>
              </a:extLst>
            </p:cNvPr>
            <p:cNvSpPr/>
            <p:nvPr/>
          </p:nvSpPr>
          <p:spPr>
            <a:xfrm rot="10800000">
              <a:off x="3648456" y="4940452"/>
              <a:ext cx="950814" cy="941924"/>
            </a:xfrm>
            <a:prstGeom prst="arc">
              <a:avLst>
                <a:gd name="adj1" fmla="val 11440829"/>
                <a:gd name="adj2" fmla="val 21019113"/>
              </a:avLst>
            </a:prstGeom>
            <a:noFill/>
            <a:ln w="12700" cap="flat" cmpd="sng" algn="ctr">
              <a:solidFill>
                <a:srgbClr val="4F81BD"/>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49" name="弧形 2">
              <a:extLst>
                <a:ext uri="{FF2B5EF4-FFF2-40B4-BE49-F238E27FC236}">
                  <a16:creationId xmlns:a16="http://schemas.microsoft.com/office/drawing/2014/main" id="{6DBD8B15-ED0B-FC4B-AE49-1C815679DA99}"/>
                </a:ext>
              </a:extLst>
            </p:cNvPr>
            <p:cNvSpPr/>
            <p:nvPr/>
          </p:nvSpPr>
          <p:spPr>
            <a:xfrm>
              <a:off x="4589001" y="5053996"/>
              <a:ext cx="950814" cy="941924"/>
            </a:xfrm>
            <a:prstGeom prst="arc">
              <a:avLst>
                <a:gd name="adj1" fmla="val 10985288"/>
                <a:gd name="adj2" fmla="val 0"/>
              </a:avLst>
            </a:prstGeom>
            <a:noFill/>
            <a:ln w="12700" cap="flat" cmpd="sng" algn="ctr">
              <a:solidFill>
                <a:srgbClr val="00A6B1"/>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0" name="弧形 39">
              <a:extLst>
                <a:ext uri="{FF2B5EF4-FFF2-40B4-BE49-F238E27FC236}">
                  <a16:creationId xmlns:a16="http://schemas.microsoft.com/office/drawing/2014/main" id="{10606F26-C90D-0F4C-ACC7-637891378C5B}"/>
                </a:ext>
              </a:extLst>
            </p:cNvPr>
            <p:cNvSpPr/>
            <p:nvPr/>
          </p:nvSpPr>
          <p:spPr>
            <a:xfrm rot="10800000">
              <a:off x="5539015" y="4980887"/>
              <a:ext cx="950814" cy="941924"/>
            </a:xfrm>
            <a:prstGeom prst="arc">
              <a:avLst>
                <a:gd name="adj1" fmla="val 11440829"/>
                <a:gd name="adj2" fmla="val 21019113"/>
              </a:avLst>
            </a:prstGeom>
            <a:noFill/>
            <a:ln w="12700" cap="flat" cmpd="sng" algn="ctr">
              <a:solidFill>
                <a:srgbClr val="92D050"/>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1" name="弧形 40">
              <a:extLst>
                <a:ext uri="{FF2B5EF4-FFF2-40B4-BE49-F238E27FC236}">
                  <a16:creationId xmlns:a16="http://schemas.microsoft.com/office/drawing/2014/main" id="{4D315F18-935C-6D47-8899-0E602CF943A4}"/>
                </a:ext>
              </a:extLst>
            </p:cNvPr>
            <p:cNvSpPr/>
            <p:nvPr/>
          </p:nvSpPr>
          <p:spPr>
            <a:xfrm>
              <a:off x="6479450" y="5053996"/>
              <a:ext cx="950814" cy="941924"/>
            </a:xfrm>
            <a:prstGeom prst="arc">
              <a:avLst>
                <a:gd name="adj1" fmla="val 10669274"/>
                <a:gd name="adj2" fmla="val 0"/>
              </a:avLst>
            </a:prstGeom>
            <a:noFill/>
            <a:ln w="12700" cap="flat" cmpd="sng" algn="ctr">
              <a:solidFill>
                <a:sysClr val="window" lastClr="FFFFFF">
                  <a:lumMod val="50000"/>
                </a:sysClr>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2" name="弧形 85">
              <a:extLst>
                <a:ext uri="{FF2B5EF4-FFF2-40B4-BE49-F238E27FC236}">
                  <a16:creationId xmlns:a16="http://schemas.microsoft.com/office/drawing/2014/main" id="{260065EF-4B9E-8D4F-8E8B-272706A346C5}"/>
                </a:ext>
              </a:extLst>
            </p:cNvPr>
            <p:cNvSpPr/>
            <p:nvPr/>
          </p:nvSpPr>
          <p:spPr>
            <a:xfrm rot="10800000">
              <a:off x="7429898" y="4980887"/>
              <a:ext cx="950814" cy="941924"/>
            </a:xfrm>
            <a:prstGeom prst="arc">
              <a:avLst>
                <a:gd name="adj1" fmla="val 11440829"/>
                <a:gd name="adj2" fmla="val 21019113"/>
              </a:avLst>
            </a:prstGeom>
            <a:noFill/>
            <a:ln w="12700" cap="flat" cmpd="sng" algn="ctr">
              <a:solidFill>
                <a:srgbClr val="4F81BD"/>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3" name="弧形 2">
              <a:extLst>
                <a:ext uri="{FF2B5EF4-FFF2-40B4-BE49-F238E27FC236}">
                  <a16:creationId xmlns:a16="http://schemas.microsoft.com/office/drawing/2014/main" id="{717FBD1A-3825-564F-9AD0-B183101C024D}"/>
                </a:ext>
              </a:extLst>
            </p:cNvPr>
            <p:cNvSpPr/>
            <p:nvPr/>
          </p:nvSpPr>
          <p:spPr>
            <a:xfrm>
              <a:off x="8370443" y="5094490"/>
              <a:ext cx="950814" cy="941924"/>
            </a:xfrm>
            <a:prstGeom prst="arc">
              <a:avLst>
                <a:gd name="adj1" fmla="val 10985288"/>
                <a:gd name="adj2" fmla="val 0"/>
              </a:avLst>
            </a:prstGeom>
            <a:noFill/>
            <a:ln w="12700" cap="flat" cmpd="sng" algn="ctr">
              <a:solidFill>
                <a:srgbClr val="00A6B1"/>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4" name="弧形 39">
              <a:extLst>
                <a:ext uri="{FF2B5EF4-FFF2-40B4-BE49-F238E27FC236}">
                  <a16:creationId xmlns:a16="http://schemas.microsoft.com/office/drawing/2014/main" id="{1B600B3C-A5C4-AF40-AAD1-01CFC8BC9EA1}"/>
                </a:ext>
              </a:extLst>
            </p:cNvPr>
            <p:cNvSpPr/>
            <p:nvPr/>
          </p:nvSpPr>
          <p:spPr>
            <a:xfrm rot="10800000">
              <a:off x="9320457" y="5021381"/>
              <a:ext cx="950814" cy="941924"/>
            </a:xfrm>
            <a:prstGeom prst="arc">
              <a:avLst>
                <a:gd name="adj1" fmla="val 11440829"/>
                <a:gd name="adj2" fmla="val 21019113"/>
              </a:avLst>
            </a:prstGeom>
            <a:noFill/>
            <a:ln w="12700" cap="flat" cmpd="sng" algn="ctr">
              <a:solidFill>
                <a:srgbClr val="92D050"/>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sp>
          <p:nvSpPr>
            <p:cNvPr id="55" name="弧形 40">
              <a:extLst>
                <a:ext uri="{FF2B5EF4-FFF2-40B4-BE49-F238E27FC236}">
                  <a16:creationId xmlns:a16="http://schemas.microsoft.com/office/drawing/2014/main" id="{FB794686-35D1-8F4A-97A5-620F5E2310AB}"/>
                </a:ext>
              </a:extLst>
            </p:cNvPr>
            <p:cNvSpPr/>
            <p:nvPr/>
          </p:nvSpPr>
          <p:spPr>
            <a:xfrm>
              <a:off x="10260892" y="5094490"/>
              <a:ext cx="950814" cy="941924"/>
            </a:xfrm>
            <a:prstGeom prst="arc">
              <a:avLst>
                <a:gd name="adj1" fmla="val 10669274"/>
                <a:gd name="adj2" fmla="val 0"/>
              </a:avLst>
            </a:prstGeom>
            <a:noFill/>
            <a:ln w="12700" cap="flat" cmpd="sng" algn="ctr">
              <a:solidFill>
                <a:sysClr val="window" lastClr="FFFFFF">
                  <a:lumMod val="50000"/>
                </a:sysClr>
              </a:solidFill>
              <a:prstDash val="solid"/>
              <a:miter lim="800000"/>
              <a:headEnd type="oval" w="med" len="med"/>
              <a:tailEnd type="oval" w="med" len="med"/>
            </a:ln>
            <a:effectLst/>
          </p:spPr>
          <p:txBody>
            <a:bodyPr rtlCol="0" anchor="ctr"/>
            <a:lstStyle/>
            <a:p>
              <a:pPr algn="ctr">
                <a:defRPr/>
              </a:pPr>
              <a:endParaRPr lang="zh-CN" altLang="en-US" sz="1199">
                <a:ea typeface="宋体" panose="02010600030101010101" pitchFamily="2" charset="-122"/>
                <a:sym typeface="Helvetica Neue" panose="02000503000000020004"/>
              </a:endParaRPr>
            </a:p>
          </p:txBody>
        </p:sp>
        <p:cxnSp>
          <p:nvCxnSpPr>
            <p:cNvPr id="56" name="直线连接符 85">
              <a:extLst>
                <a:ext uri="{FF2B5EF4-FFF2-40B4-BE49-F238E27FC236}">
                  <a16:creationId xmlns:a16="http://schemas.microsoft.com/office/drawing/2014/main" id="{97C00F0E-9912-5B4B-B9A2-43BBB3C87E01}"/>
                </a:ext>
              </a:extLst>
            </p:cNvPr>
            <p:cNvCxnSpPr/>
            <p:nvPr/>
          </p:nvCxnSpPr>
          <p:spPr>
            <a:xfrm>
              <a:off x="614676" y="6408347"/>
              <a:ext cx="10721834" cy="61969"/>
            </a:xfrm>
            <a:prstGeom prst="line">
              <a:avLst/>
            </a:prstGeom>
            <a:noFill/>
            <a:ln w="9525" cap="flat" cmpd="sng" algn="ctr">
              <a:solidFill>
                <a:srgbClr val="E3E959"/>
              </a:solidFill>
              <a:prstDash val="sysDash"/>
            </a:ln>
            <a:effectLst/>
          </p:spPr>
        </p:cxnSp>
        <p:pic>
          <p:nvPicPr>
            <p:cNvPr id="57" name="图片 87">
              <a:extLst>
                <a:ext uri="{FF2B5EF4-FFF2-40B4-BE49-F238E27FC236}">
                  <a16:creationId xmlns:a16="http://schemas.microsoft.com/office/drawing/2014/main" id="{E88E60A5-C9D6-1541-BEB3-2203F36B4783}"/>
                </a:ext>
              </a:extLst>
            </p:cNvPr>
            <p:cNvPicPr>
              <a:picLocks/>
            </p:cNvPicPr>
            <p:nvPr/>
          </p:nvPicPr>
          <p:blipFill>
            <a:blip r:embed="rId2"/>
            <a:stretch>
              <a:fillRect/>
            </a:stretch>
          </p:blipFill>
          <p:spPr>
            <a:xfrm>
              <a:off x="946827" y="5186549"/>
              <a:ext cx="719334" cy="719738"/>
            </a:xfrm>
            <a:prstGeom prst="ellipse">
              <a:avLst/>
            </a:prstGeom>
            <a:effectLst>
              <a:glow>
                <a:schemeClr val="accent1"/>
              </a:glow>
              <a:outerShdw dist="50800" sx="1000" sy="1000" algn="ctr" rotWithShape="0">
                <a:srgbClr val="000000"/>
              </a:outerShdw>
              <a:softEdge rad="63500"/>
            </a:effectLst>
          </p:spPr>
        </p:pic>
        <p:pic>
          <p:nvPicPr>
            <p:cNvPr id="58" name="图片 88">
              <a:extLst>
                <a:ext uri="{FF2B5EF4-FFF2-40B4-BE49-F238E27FC236}">
                  <a16:creationId xmlns:a16="http://schemas.microsoft.com/office/drawing/2014/main" id="{9558B374-C22B-4D40-A34C-42BC502AAE43}"/>
                </a:ext>
              </a:extLst>
            </p:cNvPr>
            <p:cNvPicPr>
              <a:picLocks/>
            </p:cNvPicPr>
            <p:nvPr/>
          </p:nvPicPr>
          <p:blipFill>
            <a:blip r:embed="rId3"/>
            <a:stretch>
              <a:fillRect/>
            </a:stretch>
          </p:blipFill>
          <p:spPr>
            <a:xfrm>
              <a:off x="1882497" y="4974020"/>
              <a:ext cx="719334" cy="719334"/>
            </a:xfrm>
            <a:prstGeom prst="ellipse">
              <a:avLst/>
            </a:prstGeom>
            <a:effectLst>
              <a:softEdge rad="63500"/>
            </a:effectLst>
          </p:spPr>
        </p:pic>
        <p:pic>
          <p:nvPicPr>
            <p:cNvPr id="59" name="图片 90">
              <a:extLst>
                <a:ext uri="{FF2B5EF4-FFF2-40B4-BE49-F238E27FC236}">
                  <a16:creationId xmlns:a16="http://schemas.microsoft.com/office/drawing/2014/main" id="{8153D1D6-1620-3249-974B-41037C5D1181}"/>
                </a:ext>
              </a:extLst>
            </p:cNvPr>
            <p:cNvPicPr>
              <a:picLocks/>
            </p:cNvPicPr>
            <p:nvPr/>
          </p:nvPicPr>
          <p:blipFill>
            <a:blip r:embed="rId4"/>
            <a:stretch>
              <a:fillRect/>
            </a:stretch>
          </p:blipFill>
          <p:spPr>
            <a:xfrm>
              <a:off x="2822131" y="5195486"/>
              <a:ext cx="719334" cy="719334"/>
            </a:xfrm>
            <a:prstGeom prst="ellipse">
              <a:avLst/>
            </a:prstGeom>
            <a:effectLst>
              <a:softEdge rad="63500"/>
            </a:effectLst>
          </p:spPr>
        </p:pic>
        <p:pic>
          <p:nvPicPr>
            <p:cNvPr id="60" name="图片 91">
              <a:extLst>
                <a:ext uri="{FF2B5EF4-FFF2-40B4-BE49-F238E27FC236}">
                  <a16:creationId xmlns:a16="http://schemas.microsoft.com/office/drawing/2014/main" id="{728DA5C6-B863-BD4B-B98C-BD210532A69B}"/>
                </a:ext>
              </a:extLst>
            </p:cNvPr>
            <p:cNvPicPr>
              <a:picLocks/>
            </p:cNvPicPr>
            <p:nvPr/>
          </p:nvPicPr>
          <p:blipFill>
            <a:blip r:embed="rId5"/>
            <a:stretch>
              <a:fillRect/>
            </a:stretch>
          </p:blipFill>
          <p:spPr>
            <a:xfrm>
              <a:off x="3754327" y="4970567"/>
              <a:ext cx="719334" cy="719334"/>
            </a:xfrm>
            <a:prstGeom prst="ellipse">
              <a:avLst/>
            </a:prstGeom>
            <a:effectLst>
              <a:softEdge rad="63500"/>
            </a:effectLst>
          </p:spPr>
        </p:pic>
        <p:pic>
          <p:nvPicPr>
            <p:cNvPr id="61" name="图片 92">
              <a:extLst>
                <a:ext uri="{FF2B5EF4-FFF2-40B4-BE49-F238E27FC236}">
                  <a16:creationId xmlns:a16="http://schemas.microsoft.com/office/drawing/2014/main" id="{7FA67975-B977-E142-B77E-F22DE3EDBE37}"/>
                </a:ext>
              </a:extLst>
            </p:cNvPr>
            <p:cNvPicPr>
              <a:picLocks/>
            </p:cNvPicPr>
            <p:nvPr/>
          </p:nvPicPr>
          <p:blipFill>
            <a:blip r:embed="rId6"/>
            <a:stretch>
              <a:fillRect/>
            </a:stretch>
          </p:blipFill>
          <p:spPr>
            <a:xfrm>
              <a:off x="4710948" y="5203477"/>
              <a:ext cx="719334" cy="719334"/>
            </a:xfrm>
            <a:prstGeom prst="ellipse">
              <a:avLst/>
            </a:prstGeom>
            <a:effectLst>
              <a:softEdge rad="63500"/>
            </a:effectLst>
          </p:spPr>
        </p:pic>
        <p:pic>
          <p:nvPicPr>
            <p:cNvPr id="62" name="图片 93">
              <a:extLst>
                <a:ext uri="{FF2B5EF4-FFF2-40B4-BE49-F238E27FC236}">
                  <a16:creationId xmlns:a16="http://schemas.microsoft.com/office/drawing/2014/main" id="{093733E9-DC7C-A247-8322-AB07E7C844F2}"/>
                </a:ext>
              </a:extLst>
            </p:cNvPr>
            <p:cNvPicPr>
              <a:picLocks/>
            </p:cNvPicPr>
            <p:nvPr/>
          </p:nvPicPr>
          <p:blipFill>
            <a:blip r:embed="rId7"/>
            <a:stretch>
              <a:fillRect/>
            </a:stretch>
          </p:blipFill>
          <p:spPr>
            <a:xfrm>
              <a:off x="5664295" y="5013561"/>
              <a:ext cx="719334" cy="719334"/>
            </a:xfrm>
            <a:prstGeom prst="ellipse">
              <a:avLst/>
            </a:prstGeom>
            <a:effectLst>
              <a:softEdge rad="63500"/>
            </a:effectLst>
          </p:spPr>
        </p:pic>
        <p:sp>
          <p:nvSpPr>
            <p:cNvPr id="63" name="TextBox 117">
              <a:extLst>
                <a:ext uri="{FF2B5EF4-FFF2-40B4-BE49-F238E27FC236}">
                  <a16:creationId xmlns:a16="http://schemas.microsoft.com/office/drawing/2014/main" id="{78062632-C33A-E140-807B-9C7447E7E764}"/>
                </a:ext>
              </a:extLst>
            </p:cNvPr>
            <p:cNvSpPr txBox="1"/>
            <p:nvPr/>
          </p:nvSpPr>
          <p:spPr>
            <a:xfrm flipH="1">
              <a:off x="2810427" y="5996747"/>
              <a:ext cx="742742"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Alibaba</a:t>
              </a:r>
              <a:endParaRPr lang="zh-CN" altLang="en-US" sz="799" b="1" kern="0" dirty="0">
                <a:sym typeface="Helvetica Neue" panose="02000503000000020004"/>
              </a:endParaRPr>
            </a:p>
          </p:txBody>
        </p:sp>
        <p:sp>
          <p:nvSpPr>
            <p:cNvPr id="64" name="TextBox 117">
              <a:extLst>
                <a:ext uri="{FF2B5EF4-FFF2-40B4-BE49-F238E27FC236}">
                  <a16:creationId xmlns:a16="http://schemas.microsoft.com/office/drawing/2014/main" id="{08263AFD-9990-0D44-9581-64219A83EEA9}"/>
                </a:ext>
              </a:extLst>
            </p:cNvPr>
            <p:cNvSpPr txBox="1"/>
            <p:nvPr/>
          </p:nvSpPr>
          <p:spPr>
            <a:xfrm flipH="1">
              <a:off x="4644938" y="6004179"/>
              <a:ext cx="742742"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JD</a:t>
              </a:r>
              <a:endParaRPr lang="zh-CN" altLang="en-US" sz="799" b="1" kern="0" dirty="0">
                <a:sym typeface="Helvetica Neue" panose="02000503000000020004"/>
              </a:endParaRPr>
            </a:p>
          </p:txBody>
        </p:sp>
        <p:pic>
          <p:nvPicPr>
            <p:cNvPr id="65" name="图片 98">
              <a:extLst>
                <a:ext uri="{FF2B5EF4-FFF2-40B4-BE49-F238E27FC236}">
                  <a16:creationId xmlns:a16="http://schemas.microsoft.com/office/drawing/2014/main" id="{0896D3DA-5FCD-C841-9E8D-D2F0B45D9F0A}"/>
                </a:ext>
              </a:extLst>
            </p:cNvPr>
            <p:cNvPicPr>
              <a:picLocks/>
            </p:cNvPicPr>
            <p:nvPr/>
          </p:nvPicPr>
          <p:blipFill>
            <a:blip r:embed="rId8"/>
            <a:stretch>
              <a:fillRect/>
            </a:stretch>
          </p:blipFill>
          <p:spPr>
            <a:xfrm>
              <a:off x="6591694" y="5203477"/>
              <a:ext cx="719446" cy="719334"/>
            </a:xfrm>
            <a:prstGeom prst="ellipse">
              <a:avLst/>
            </a:prstGeom>
            <a:effectLst>
              <a:softEdge rad="63500"/>
            </a:effectLst>
          </p:spPr>
        </p:pic>
        <p:pic>
          <p:nvPicPr>
            <p:cNvPr id="66" name="图片 99">
              <a:extLst>
                <a:ext uri="{FF2B5EF4-FFF2-40B4-BE49-F238E27FC236}">
                  <a16:creationId xmlns:a16="http://schemas.microsoft.com/office/drawing/2014/main" id="{88585B4E-825B-AC4E-B2A8-008865179DCB}"/>
                </a:ext>
              </a:extLst>
            </p:cNvPr>
            <p:cNvPicPr>
              <a:picLocks/>
            </p:cNvPicPr>
            <p:nvPr/>
          </p:nvPicPr>
          <p:blipFill>
            <a:blip r:embed="rId9"/>
            <a:stretch>
              <a:fillRect/>
            </a:stretch>
          </p:blipFill>
          <p:spPr>
            <a:xfrm>
              <a:off x="7548157" y="5041815"/>
              <a:ext cx="719334" cy="719334"/>
            </a:xfrm>
            <a:prstGeom prst="ellipse">
              <a:avLst/>
            </a:prstGeom>
            <a:effectLst>
              <a:softEdge rad="63500"/>
            </a:effectLst>
          </p:spPr>
        </p:pic>
        <p:pic>
          <p:nvPicPr>
            <p:cNvPr id="67" name="图片 100">
              <a:extLst>
                <a:ext uri="{FF2B5EF4-FFF2-40B4-BE49-F238E27FC236}">
                  <a16:creationId xmlns:a16="http://schemas.microsoft.com/office/drawing/2014/main" id="{316FCB9A-7256-7847-AC5F-A0FFEFCC1711}"/>
                </a:ext>
              </a:extLst>
            </p:cNvPr>
            <p:cNvPicPr>
              <a:picLocks noChangeAspect="1"/>
            </p:cNvPicPr>
            <p:nvPr/>
          </p:nvPicPr>
          <p:blipFill>
            <a:blip r:embed="rId10"/>
            <a:stretch>
              <a:fillRect/>
            </a:stretch>
          </p:blipFill>
          <p:spPr>
            <a:xfrm>
              <a:off x="8480901" y="5232648"/>
              <a:ext cx="719392" cy="748374"/>
            </a:xfrm>
            <a:prstGeom prst="ellipse">
              <a:avLst/>
            </a:prstGeom>
            <a:effectLst>
              <a:softEdge rad="63500"/>
            </a:effectLst>
          </p:spPr>
        </p:pic>
        <p:pic>
          <p:nvPicPr>
            <p:cNvPr id="68" name="图片 101">
              <a:extLst>
                <a:ext uri="{FF2B5EF4-FFF2-40B4-BE49-F238E27FC236}">
                  <a16:creationId xmlns:a16="http://schemas.microsoft.com/office/drawing/2014/main" id="{E2F8A113-B9F4-A44F-8984-E5F51FB4A2C6}"/>
                </a:ext>
              </a:extLst>
            </p:cNvPr>
            <p:cNvPicPr>
              <a:picLocks/>
            </p:cNvPicPr>
            <p:nvPr/>
          </p:nvPicPr>
          <p:blipFill>
            <a:blip r:embed="rId11"/>
            <a:stretch>
              <a:fillRect/>
            </a:stretch>
          </p:blipFill>
          <p:spPr>
            <a:xfrm>
              <a:off x="10388486" y="5274738"/>
              <a:ext cx="719392" cy="719334"/>
            </a:xfrm>
            <a:prstGeom prst="ellipse">
              <a:avLst/>
            </a:prstGeom>
            <a:effectLst>
              <a:softEdge rad="63500"/>
            </a:effectLst>
          </p:spPr>
        </p:pic>
        <p:pic>
          <p:nvPicPr>
            <p:cNvPr id="69" name="图片 102">
              <a:extLst>
                <a:ext uri="{FF2B5EF4-FFF2-40B4-BE49-F238E27FC236}">
                  <a16:creationId xmlns:a16="http://schemas.microsoft.com/office/drawing/2014/main" id="{E77EBA3E-E0F6-CC46-9791-E3928EE13212}"/>
                </a:ext>
              </a:extLst>
            </p:cNvPr>
            <p:cNvPicPr>
              <a:picLocks/>
            </p:cNvPicPr>
            <p:nvPr/>
          </p:nvPicPr>
          <p:blipFill>
            <a:blip r:embed="rId12"/>
            <a:stretch>
              <a:fillRect/>
            </a:stretch>
          </p:blipFill>
          <p:spPr>
            <a:xfrm>
              <a:off x="9438472" y="5029652"/>
              <a:ext cx="719392" cy="719334"/>
            </a:xfrm>
            <a:prstGeom prst="ellipse">
              <a:avLst/>
            </a:prstGeom>
            <a:effectLst>
              <a:softEdge rad="63500"/>
            </a:effectLst>
          </p:spPr>
        </p:pic>
        <p:sp>
          <p:nvSpPr>
            <p:cNvPr id="70" name="TextBox 117">
              <a:extLst>
                <a:ext uri="{FF2B5EF4-FFF2-40B4-BE49-F238E27FC236}">
                  <a16:creationId xmlns:a16="http://schemas.microsoft.com/office/drawing/2014/main" id="{58B77802-3A29-5645-AB4C-4CB2D0803E07}"/>
                </a:ext>
              </a:extLst>
            </p:cNvPr>
            <p:cNvSpPr txBox="1"/>
            <p:nvPr/>
          </p:nvSpPr>
          <p:spPr>
            <a:xfrm flipH="1">
              <a:off x="6598602" y="5994531"/>
              <a:ext cx="742742"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err="1">
                  <a:sym typeface="Helvetica Neue" panose="02000503000000020004"/>
                </a:rPr>
                <a:t>Meituan</a:t>
              </a:r>
              <a:endParaRPr lang="zh-CN" altLang="en-US" sz="799" b="1" kern="0" dirty="0">
                <a:sym typeface="Helvetica Neue" panose="02000503000000020004"/>
              </a:endParaRPr>
            </a:p>
          </p:txBody>
        </p:sp>
        <p:sp>
          <p:nvSpPr>
            <p:cNvPr id="71" name="TextBox 117">
              <a:extLst>
                <a:ext uri="{FF2B5EF4-FFF2-40B4-BE49-F238E27FC236}">
                  <a16:creationId xmlns:a16="http://schemas.microsoft.com/office/drawing/2014/main" id="{DBE3224C-BABC-3C45-A3EF-E065B9748A9F}"/>
                </a:ext>
              </a:extLst>
            </p:cNvPr>
            <p:cNvSpPr txBox="1"/>
            <p:nvPr/>
          </p:nvSpPr>
          <p:spPr>
            <a:xfrm flipH="1">
              <a:off x="7390979" y="4708638"/>
              <a:ext cx="1049221"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HK" altLang="zh-CN" sz="799" b="1" kern="0" dirty="0" err="1">
                  <a:sym typeface="Helvetica Neue" panose="02000503000000020004"/>
                </a:rPr>
                <a:t>Netease</a:t>
              </a:r>
              <a:endParaRPr lang="zh-CN" altLang="en-US" sz="799" b="1" kern="0" dirty="0">
                <a:sym typeface="Helvetica Neue" panose="02000503000000020004"/>
              </a:endParaRPr>
            </a:p>
          </p:txBody>
        </p:sp>
        <p:sp>
          <p:nvSpPr>
            <p:cNvPr id="72" name="TextBox 117">
              <a:extLst>
                <a:ext uri="{FF2B5EF4-FFF2-40B4-BE49-F238E27FC236}">
                  <a16:creationId xmlns:a16="http://schemas.microsoft.com/office/drawing/2014/main" id="{799E6B03-734B-B541-BD5C-5E27261028EA}"/>
                </a:ext>
              </a:extLst>
            </p:cNvPr>
            <p:cNvSpPr txBox="1"/>
            <p:nvPr/>
          </p:nvSpPr>
          <p:spPr>
            <a:xfrm flipH="1">
              <a:off x="8447057" y="5996746"/>
              <a:ext cx="742742"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360</a:t>
              </a:r>
              <a:endParaRPr lang="zh-CN" altLang="en-US" sz="799" b="1" kern="0" dirty="0">
                <a:sym typeface="Helvetica Neue" panose="02000503000000020004"/>
              </a:endParaRPr>
            </a:p>
          </p:txBody>
        </p:sp>
        <p:sp>
          <p:nvSpPr>
            <p:cNvPr id="73" name="TextBox 117">
              <a:extLst>
                <a:ext uri="{FF2B5EF4-FFF2-40B4-BE49-F238E27FC236}">
                  <a16:creationId xmlns:a16="http://schemas.microsoft.com/office/drawing/2014/main" id="{EBEA1A05-76E5-2641-B3E1-65B18AB584C4}"/>
                </a:ext>
              </a:extLst>
            </p:cNvPr>
            <p:cNvSpPr txBox="1"/>
            <p:nvPr/>
          </p:nvSpPr>
          <p:spPr>
            <a:xfrm flipH="1">
              <a:off x="9225368" y="4675089"/>
              <a:ext cx="1140991"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Xiaomi</a:t>
              </a:r>
              <a:endParaRPr lang="zh-CN" altLang="en-US" sz="799" b="1" kern="0" dirty="0">
                <a:sym typeface="Helvetica Neue" panose="02000503000000020004"/>
              </a:endParaRPr>
            </a:p>
          </p:txBody>
        </p:sp>
        <p:sp>
          <p:nvSpPr>
            <p:cNvPr id="74" name="TextBox 117">
              <a:extLst>
                <a:ext uri="{FF2B5EF4-FFF2-40B4-BE49-F238E27FC236}">
                  <a16:creationId xmlns:a16="http://schemas.microsoft.com/office/drawing/2014/main" id="{321246C2-1B48-3D47-9952-F0542A385E67}"/>
                </a:ext>
              </a:extLst>
            </p:cNvPr>
            <p:cNvSpPr txBox="1"/>
            <p:nvPr/>
          </p:nvSpPr>
          <p:spPr>
            <a:xfrm flipH="1">
              <a:off x="10110808" y="5994072"/>
              <a:ext cx="1250982"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a:sym typeface="Helvetica Neue" panose="02000503000000020004"/>
                </a:rPr>
                <a:t>Huawei</a:t>
              </a:r>
              <a:r>
                <a:rPr lang="zh-CN" altLang="en-US" sz="799" b="1" kern="0" dirty="0">
                  <a:sym typeface="Helvetica Neue" panose="02000503000000020004"/>
                </a:rPr>
                <a:t> </a:t>
              </a:r>
              <a:r>
                <a:rPr lang="en-US" altLang="zh-CN" sz="799" b="1" kern="0" dirty="0">
                  <a:sym typeface="Helvetica Neue" panose="02000503000000020004"/>
                </a:rPr>
                <a:t>HMOS</a:t>
              </a:r>
              <a:endParaRPr lang="zh-CN" altLang="en-US" sz="799" b="1" kern="0" dirty="0">
                <a:sym typeface="Helvetica Neue" panose="02000503000000020004"/>
              </a:endParaRPr>
            </a:p>
          </p:txBody>
        </p:sp>
        <p:sp>
          <p:nvSpPr>
            <p:cNvPr id="75" name="椭圆 109">
              <a:extLst>
                <a:ext uri="{FF2B5EF4-FFF2-40B4-BE49-F238E27FC236}">
                  <a16:creationId xmlns:a16="http://schemas.microsoft.com/office/drawing/2014/main" id="{0099FE12-0B1E-C540-9906-AD22C82C86EC}"/>
                </a:ext>
              </a:extLst>
            </p:cNvPr>
            <p:cNvSpPr/>
            <p:nvPr/>
          </p:nvSpPr>
          <p:spPr>
            <a:xfrm>
              <a:off x="2921868" y="1417500"/>
              <a:ext cx="1438668" cy="1438668"/>
            </a:xfrm>
            <a:prstGeom prst="ellipse">
              <a:avLst/>
            </a:prstGeom>
            <a:solidFill>
              <a:srgbClr val="005AFF"/>
            </a:solidFill>
            <a:ln w="12700">
              <a:solidFill>
                <a:srgbClr val="68E0DF"/>
              </a:solidFill>
              <a:miter lim="400000"/>
            </a:ln>
          </p:spPr>
          <p:txBody>
            <a:bodyPr lIns="33835" tIns="33835" rIns="33835" bIns="33835" rtlCol="0" anchor="ctr"/>
            <a:lstStyle/>
            <a:p>
              <a:pPr defTabSz="274892" hangingPunct="0">
                <a:defRPr/>
              </a:pPr>
              <a:endParaRPr kumimoji="1" lang="zh-CN" altLang="en-US" sz="1332" kern="0" dirty="0">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76" name="椭圆 110">
              <a:extLst>
                <a:ext uri="{FF2B5EF4-FFF2-40B4-BE49-F238E27FC236}">
                  <a16:creationId xmlns:a16="http://schemas.microsoft.com/office/drawing/2014/main" id="{ACD84CB4-87BF-E84F-9003-24A3A307DC18}"/>
                </a:ext>
              </a:extLst>
            </p:cNvPr>
            <p:cNvSpPr/>
            <p:nvPr/>
          </p:nvSpPr>
          <p:spPr>
            <a:xfrm>
              <a:off x="5097295" y="1414897"/>
              <a:ext cx="1438668" cy="1438668"/>
            </a:xfrm>
            <a:prstGeom prst="ellipse">
              <a:avLst/>
            </a:prstGeom>
            <a:solidFill>
              <a:srgbClr val="005AFF"/>
            </a:solidFill>
            <a:ln w="12700">
              <a:solidFill>
                <a:srgbClr val="68E0DF"/>
              </a:solidFill>
              <a:miter lim="400000"/>
            </a:ln>
          </p:spPr>
          <p:txBody>
            <a:bodyPr lIns="33835" tIns="33835" rIns="33835" bIns="33835" rtlCol="0" anchor="ctr"/>
            <a:lstStyle/>
            <a:p>
              <a:pPr defTabSz="274892" hangingPunct="0">
                <a:defRPr/>
              </a:pPr>
              <a:endParaRPr kumimoji="1" lang="zh-CN" altLang="en-US" sz="1332" kern="0" dirty="0">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77" name="椭圆 111">
              <a:extLst>
                <a:ext uri="{FF2B5EF4-FFF2-40B4-BE49-F238E27FC236}">
                  <a16:creationId xmlns:a16="http://schemas.microsoft.com/office/drawing/2014/main" id="{CDFCEEAF-51B6-4846-9232-A3ABB9D48481}"/>
                </a:ext>
              </a:extLst>
            </p:cNvPr>
            <p:cNvSpPr/>
            <p:nvPr/>
          </p:nvSpPr>
          <p:spPr>
            <a:xfrm>
              <a:off x="7221824" y="1414897"/>
              <a:ext cx="1438668" cy="1438668"/>
            </a:xfrm>
            <a:prstGeom prst="ellipse">
              <a:avLst/>
            </a:prstGeom>
            <a:solidFill>
              <a:srgbClr val="005AFF"/>
            </a:solidFill>
            <a:ln w="12700">
              <a:solidFill>
                <a:srgbClr val="68E0DF"/>
              </a:solidFill>
              <a:miter lim="400000"/>
            </a:ln>
          </p:spPr>
          <p:txBody>
            <a:bodyPr lIns="33835" tIns="33835" rIns="33835" bIns="33835" rtlCol="0" anchor="ctr"/>
            <a:lstStyle/>
            <a:p>
              <a:pPr defTabSz="274892" hangingPunct="0">
                <a:defRPr/>
              </a:pPr>
              <a:endParaRPr kumimoji="1" lang="zh-CN" altLang="en-US" sz="1332" kern="0" dirty="0">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78" name="文本框 112">
              <a:extLst>
                <a:ext uri="{FF2B5EF4-FFF2-40B4-BE49-F238E27FC236}">
                  <a16:creationId xmlns:a16="http://schemas.microsoft.com/office/drawing/2014/main" id="{D54DC97E-6A8D-8047-984C-51BBC75E1AEA}"/>
                </a:ext>
              </a:extLst>
            </p:cNvPr>
            <p:cNvSpPr txBox="1"/>
            <p:nvPr/>
          </p:nvSpPr>
          <p:spPr>
            <a:xfrm>
              <a:off x="3090871" y="1660364"/>
              <a:ext cx="1100665" cy="888299"/>
            </a:xfrm>
            <a:prstGeom prst="rect">
              <a:avLst/>
            </a:prstGeom>
            <a:noFill/>
            <a:ln w="12700" cap="flat">
              <a:noFill/>
              <a:miter lim="400000"/>
            </a:ln>
            <a:effectLst/>
            <a:sp3d/>
          </p:spPr>
          <p:txBody>
            <a:bodyPr rot="0" spcFirstLastPara="1" vertOverflow="overflow" horzOverflow="overflow" vert="horz" wrap="none" lIns="33835" tIns="33835" rIns="33835" bIns="33835" numCol="1" spcCol="38100" rtlCol="0" anchor="ctr">
              <a:spAutoFit/>
            </a:bodyPr>
            <a:lstStyle/>
            <a:p>
              <a:pPr algn="ctr" defTabSz="549783" hangingPunct="0">
                <a:defRPr/>
              </a:pPr>
              <a:r>
                <a:rPr kumimoji="1" lang="en-US"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7+</a:t>
              </a:r>
              <a:r>
                <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 </a:t>
              </a:r>
              <a:endParaRPr kumimoji="1" lang="en-HK"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a:p>
              <a:pPr algn="ctr" defTabSz="549783" hangingPunct="0">
                <a:defRPr/>
              </a:pPr>
              <a:r>
                <a:rPr kumimoji="1" lang="en-US"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million</a:t>
              </a:r>
              <a:endPar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79" name="文本框 113">
              <a:extLst>
                <a:ext uri="{FF2B5EF4-FFF2-40B4-BE49-F238E27FC236}">
                  <a16:creationId xmlns:a16="http://schemas.microsoft.com/office/drawing/2014/main" id="{3D7F7143-A1BE-7141-9B2E-014283AB07A1}"/>
                </a:ext>
              </a:extLst>
            </p:cNvPr>
            <p:cNvSpPr txBox="1"/>
            <p:nvPr/>
          </p:nvSpPr>
          <p:spPr>
            <a:xfrm>
              <a:off x="5340104" y="1893557"/>
              <a:ext cx="940364" cy="478315"/>
            </a:xfrm>
            <a:prstGeom prst="rect">
              <a:avLst/>
            </a:prstGeom>
            <a:noFill/>
            <a:ln w="12700" cap="flat">
              <a:noFill/>
              <a:miter lim="400000"/>
            </a:ln>
            <a:effectLst/>
            <a:sp3d/>
          </p:spPr>
          <p:txBody>
            <a:bodyPr rot="0" spcFirstLastPara="1" vertOverflow="overflow" horzOverflow="overflow" vert="horz" wrap="none" lIns="33835" tIns="33835" rIns="33835" bIns="33835" numCol="1" spcCol="38100" rtlCol="0" anchor="ctr">
              <a:spAutoFit/>
            </a:bodyPr>
            <a:lstStyle/>
            <a:p>
              <a:pPr algn="ctr" defTabSz="549783" hangingPunct="0">
                <a:defRPr/>
              </a:pPr>
              <a:r>
                <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 </a:t>
              </a:r>
              <a:r>
                <a:rPr kumimoji="1" lang="en-US"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200+</a:t>
              </a:r>
              <a:endPar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80" name="文本框 114">
              <a:extLst>
                <a:ext uri="{FF2B5EF4-FFF2-40B4-BE49-F238E27FC236}">
                  <a16:creationId xmlns:a16="http://schemas.microsoft.com/office/drawing/2014/main" id="{95CD2CB4-21E8-464E-B523-E623F7027391}"/>
                </a:ext>
              </a:extLst>
            </p:cNvPr>
            <p:cNvSpPr txBox="1"/>
            <p:nvPr/>
          </p:nvSpPr>
          <p:spPr>
            <a:xfrm>
              <a:off x="7365258" y="1660364"/>
              <a:ext cx="1100665" cy="888299"/>
            </a:xfrm>
            <a:prstGeom prst="rect">
              <a:avLst/>
            </a:prstGeom>
            <a:noFill/>
            <a:ln w="12700" cap="flat">
              <a:noFill/>
              <a:miter lim="400000"/>
            </a:ln>
            <a:effectLst/>
            <a:sp3d/>
          </p:spPr>
          <p:txBody>
            <a:bodyPr rot="0" spcFirstLastPara="1" vertOverflow="overflow" horzOverflow="overflow" vert="horz" wrap="none" lIns="33835" tIns="33835" rIns="33835" bIns="33835" numCol="1" spcCol="38100" rtlCol="0" anchor="ctr">
              <a:spAutoFit/>
            </a:bodyPr>
            <a:lstStyle/>
            <a:p>
              <a:pPr algn="ctr" defTabSz="549783" hangingPunct="0">
                <a:defRPr/>
              </a:pPr>
              <a:r>
                <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 </a:t>
              </a:r>
              <a:r>
                <a:rPr kumimoji="1" lang="en-US"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600+</a:t>
              </a:r>
              <a:r>
                <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 </a:t>
              </a:r>
              <a:endParaRPr kumimoji="1" lang="en-HK"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a:p>
              <a:pPr algn="ctr" defTabSz="549783" hangingPunct="0">
                <a:defRPr/>
              </a:pPr>
              <a:r>
                <a:rPr kumimoji="1" lang="en-US" altLang="zh-CN"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rPr>
                <a:t>million</a:t>
              </a:r>
              <a:endParaRPr kumimoji="1" lang="zh-CN" altLang="en-US" sz="2664" b="1" kern="0" dirty="0">
                <a:solidFill>
                  <a:schemeClr val="bg1"/>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81" name="文本框 115">
              <a:extLst>
                <a:ext uri="{FF2B5EF4-FFF2-40B4-BE49-F238E27FC236}">
                  <a16:creationId xmlns:a16="http://schemas.microsoft.com/office/drawing/2014/main" id="{F14895EE-25EF-AC49-8513-DFE19F00E6ED}"/>
                </a:ext>
              </a:extLst>
            </p:cNvPr>
            <p:cNvSpPr txBox="1"/>
            <p:nvPr/>
          </p:nvSpPr>
          <p:spPr>
            <a:xfrm>
              <a:off x="2938986" y="2898213"/>
              <a:ext cx="1411647" cy="560132"/>
            </a:xfrm>
            <a:prstGeom prst="rect">
              <a:avLst/>
            </a:prstGeom>
            <a:noFill/>
            <a:ln w="12700" cap="flat">
              <a:noFill/>
              <a:miter lim="400000"/>
            </a:ln>
            <a:effectLst/>
            <a:sp3d/>
          </p:spPr>
          <p:txBody>
            <a:bodyPr rot="0" spcFirstLastPara="1" vertOverflow="overflow" horzOverflow="overflow" vert="horz" wrap="none" lIns="33835" tIns="33835" rIns="33835" bIns="33835" numCol="1" spcCol="38100" rtlCol="0" anchor="ctr">
              <a:spAutoFit/>
            </a:bodyPr>
            <a:lstStyle/>
            <a:p>
              <a:pPr algn="ctr" defTabSz="549783" hangingPunct="0">
                <a:defRPr/>
              </a:pP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Total</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number</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of</a:t>
              </a:r>
            </a:p>
            <a:p>
              <a:pPr algn="ctr" defTabSz="549783" hangingPunct="0">
                <a:defRPr/>
              </a:pPr>
              <a:r>
                <a:rPr lang="en-US" altLang="zh-CN" sz="1598"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endPar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82" name="文本框 116">
              <a:extLst>
                <a:ext uri="{FF2B5EF4-FFF2-40B4-BE49-F238E27FC236}">
                  <a16:creationId xmlns:a16="http://schemas.microsoft.com/office/drawing/2014/main" id="{8F107270-F0F0-7C4D-AE9B-850D74B1145D}"/>
                </a:ext>
              </a:extLst>
            </p:cNvPr>
            <p:cNvSpPr txBox="1"/>
            <p:nvPr/>
          </p:nvSpPr>
          <p:spPr>
            <a:xfrm>
              <a:off x="4966289" y="2898213"/>
              <a:ext cx="1583169" cy="314232"/>
            </a:xfrm>
            <a:prstGeom prst="rect">
              <a:avLst/>
            </a:prstGeom>
            <a:noFill/>
            <a:ln w="12700" cap="flat">
              <a:noFill/>
              <a:miter lim="400000"/>
            </a:ln>
            <a:effectLst/>
            <a:sp3d/>
          </p:spPr>
          <p:txBody>
            <a:bodyPr rot="0" spcFirstLastPara="1" vertOverflow="overflow" horzOverflow="overflow" vert="horz" wrap="none" lIns="33835" tIns="33835" rIns="33835" bIns="33835" numCol="1" spcCol="38100" rtlCol="0" anchor="ctr">
              <a:spAutoFit/>
            </a:bodyPr>
            <a:lstStyle/>
            <a:p>
              <a:pPr algn="ctr" defTabSz="549783" hangingPunct="0">
                <a:defRPr/>
              </a:pP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Industry</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Coverage</a:t>
              </a:r>
              <a:endPar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83" name="文本框 117">
              <a:extLst>
                <a:ext uri="{FF2B5EF4-FFF2-40B4-BE49-F238E27FC236}">
                  <a16:creationId xmlns:a16="http://schemas.microsoft.com/office/drawing/2014/main" id="{469794D7-6153-8549-B897-ED45BB557D6D}"/>
                </a:ext>
              </a:extLst>
            </p:cNvPr>
            <p:cNvSpPr txBox="1"/>
            <p:nvPr/>
          </p:nvSpPr>
          <p:spPr>
            <a:xfrm>
              <a:off x="7185293" y="2898213"/>
              <a:ext cx="1655304" cy="560132"/>
            </a:xfrm>
            <a:prstGeom prst="rect">
              <a:avLst/>
            </a:prstGeom>
            <a:noFill/>
            <a:ln w="12700" cap="flat">
              <a:noFill/>
              <a:miter lim="400000"/>
            </a:ln>
            <a:effectLst/>
            <a:sp3d/>
          </p:spPr>
          <p:txBody>
            <a:bodyPr rot="0" spcFirstLastPara="1" vertOverflow="overflow" horzOverflow="overflow" vert="horz" wrap="square" lIns="33835" tIns="33835" rIns="33835" bIns="33835" numCol="1" spcCol="38100" rtlCol="0" anchor="ctr">
              <a:spAutoFit/>
            </a:bodyPr>
            <a:lstStyle/>
            <a:p>
              <a:pPr algn="ctr" defTabSz="549783" hangingPunct="0">
                <a:defRPr/>
              </a:pP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DAU</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of</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r>
                <a:rPr lang="en-US"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WeChat</a:t>
              </a:r>
              <a:r>
                <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 </a:t>
              </a:r>
              <a:endParaRPr lang="en-HK" altLang="zh-CN"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a:p>
              <a:pPr algn="ctr" defTabSz="549783" hangingPunct="0">
                <a:defRPr/>
              </a:pPr>
              <a:r>
                <a:rPr lang="en-US" altLang="zh-CN" sz="1598" kern="0" dirty="0" err="1">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rPr>
                <a:t>MiniApp</a:t>
              </a:r>
              <a:endParaRPr lang="zh-CN" altLang="en-US" sz="1598" kern="0" dirty="0">
                <a:latin typeface="Calibri" panose="020F0502020204030204" pitchFamily="34" charset="0"/>
                <a:ea typeface="Microsoft YaHei" panose="020B0503020204020204" pitchFamily="34" charset="-122"/>
                <a:cs typeface="Calibri" panose="020F0502020204030204" pitchFamily="34" charset="0"/>
                <a:sym typeface="Helvetica Neue" panose="02000503000000020004"/>
              </a:endParaRPr>
            </a:p>
          </p:txBody>
        </p:sp>
        <p:sp>
          <p:nvSpPr>
            <p:cNvPr id="84" name="TextBox 117">
              <a:extLst>
                <a:ext uri="{FF2B5EF4-FFF2-40B4-BE49-F238E27FC236}">
                  <a16:creationId xmlns:a16="http://schemas.microsoft.com/office/drawing/2014/main" id="{9A86D4F0-1660-6147-893C-5DAE0E148B74}"/>
                </a:ext>
              </a:extLst>
            </p:cNvPr>
            <p:cNvSpPr txBox="1"/>
            <p:nvPr/>
          </p:nvSpPr>
          <p:spPr>
            <a:xfrm flipH="1">
              <a:off x="5664295" y="4674471"/>
              <a:ext cx="875710" cy="241733"/>
            </a:xfrm>
            <a:prstGeom prst="rect">
              <a:avLst/>
            </a:prstGeom>
            <a:noFill/>
          </p:spPr>
          <p:txBody>
            <a:bodyPr wrap="square" rtlCol="0">
              <a:spAutoFit/>
            </a:bodyPr>
            <a:lstStyle>
              <a:defPPr>
                <a:defRPr lang="zh-CN"/>
              </a:defPPr>
              <a:lvl1pPr>
                <a:lnSpc>
                  <a:spcPts val="2000"/>
                </a:lnSpc>
                <a:defRPr sz="1400">
                  <a:latin typeface="微软雅黑" panose="020B0503020204020204" pitchFamily="34" charset="-122"/>
                  <a:ea typeface="微软雅黑" panose="020B0503020204020204" pitchFamily="34" charset="-122"/>
                </a:defRPr>
              </a:lvl1pPr>
            </a:lstStyle>
            <a:p>
              <a:pPr algn="ctr" defTabSz="608990">
                <a:lnSpc>
                  <a:spcPts val="1332"/>
                </a:lnSpc>
                <a:defRPr/>
              </a:pPr>
              <a:r>
                <a:rPr lang="en-US" altLang="zh-CN" sz="799" b="1" kern="0" dirty="0" err="1">
                  <a:sym typeface="Helvetica Neue" panose="02000503000000020004"/>
                </a:rPr>
                <a:t>Kuaishou</a:t>
              </a:r>
              <a:endParaRPr lang="zh-CN" altLang="en-US" sz="799" b="1" kern="0" dirty="0">
                <a:sym typeface="Helvetica Neue" panose="02000503000000020004"/>
              </a:endParaRPr>
            </a:p>
          </p:txBody>
        </p:sp>
      </p:grpSp>
      <p:pic>
        <p:nvPicPr>
          <p:cNvPr id="85" name="图片 84">
            <a:extLst>
              <a:ext uri="{FF2B5EF4-FFF2-40B4-BE49-F238E27FC236}">
                <a16:creationId xmlns:a16="http://schemas.microsoft.com/office/drawing/2014/main" id="{C3B1FAE3-BA0E-F845-9740-013A6F05D8B9}"/>
              </a:ext>
            </a:extLst>
          </p:cNvPr>
          <p:cNvPicPr>
            <a:picLocks noChangeAspect="1"/>
          </p:cNvPicPr>
          <p:nvPr/>
        </p:nvPicPr>
        <p:blipFill>
          <a:blip r:embed="rId13"/>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285735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a:extLst>
              <a:ext uri="{FF2B5EF4-FFF2-40B4-BE49-F238E27FC236}">
                <a16:creationId xmlns:a16="http://schemas.microsoft.com/office/drawing/2014/main" id="{01B780E5-8BBC-5E46-90AA-8D18C4B28BF2}"/>
              </a:ext>
            </a:extLst>
          </p:cNvPr>
          <p:cNvGrpSpPr/>
          <p:nvPr/>
        </p:nvGrpSpPr>
        <p:grpSpPr>
          <a:xfrm>
            <a:off x="1228150" y="1043702"/>
            <a:ext cx="9764972" cy="5367199"/>
            <a:chOff x="1078067" y="1071763"/>
            <a:chExt cx="9764972" cy="5367199"/>
          </a:xfrm>
        </p:grpSpPr>
        <p:grpSp>
          <p:nvGrpSpPr>
            <p:cNvPr id="4" name="组合 5">
              <a:extLst>
                <a:ext uri="{FF2B5EF4-FFF2-40B4-BE49-F238E27FC236}">
                  <a16:creationId xmlns:a16="http://schemas.microsoft.com/office/drawing/2014/main" id="{B0DF4CB6-2F3D-5244-AAE8-D5AA71AB1B85}"/>
                </a:ext>
              </a:extLst>
            </p:cNvPr>
            <p:cNvGrpSpPr/>
            <p:nvPr/>
          </p:nvGrpSpPr>
          <p:grpSpPr>
            <a:xfrm>
              <a:off x="1078067" y="3011961"/>
              <a:ext cx="1310274" cy="1599630"/>
              <a:chOff x="1280547" y="4322857"/>
              <a:chExt cx="1967230" cy="2401666"/>
            </a:xfrm>
          </p:grpSpPr>
          <p:grpSp>
            <p:nvGrpSpPr>
              <p:cNvPr id="52" name="组合 23">
                <a:extLst>
                  <a:ext uri="{FF2B5EF4-FFF2-40B4-BE49-F238E27FC236}">
                    <a16:creationId xmlns:a16="http://schemas.microsoft.com/office/drawing/2014/main" id="{7932E308-FC71-3143-8B48-41C90637DA78}"/>
                  </a:ext>
                </a:extLst>
              </p:cNvPr>
              <p:cNvGrpSpPr/>
              <p:nvPr/>
            </p:nvGrpSpPr>
            <p:grpSpPr>
              <a:xfrm>
                <a:off x="1280547" y="4757293"/>
                <a:ext cx="1967230" cy="1967230"/>
                <a:chOff x="2359" y="9079"/>
                <a:chExt cx="4684" cy="4684"/>
              </a:xfrm>
            </p:grpSpPr>
            <p:sp>
              <p:nvSpPr>
                <p:cNvPr id="55" name="椭圆 24">
                  <a:extLst>
                    <a:ext uri="{FF2B5EF4-FFF2-40B4-BE49-F238E27FC236}">
                      <a16:creationId xmlns:a16="http://schemas.microsoft.com/office/drawing/2014/main" id="{29B35C86-D5BF-1846-BCF7-21281121CECD}"/>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pic>
              <p:nvPicPr>
                <p:cNvPr id="56" name="图片 25" descr="图片包含 物体, 亮, 灯光, 大&#10;&#10;描述已自动生成">
                  <a:extLst>
                    <a:ext uri="{FF2B5EF4-FFF2-40B4-BE49-F238E27FC236}">
                      <a16:creationId xmlns:a16="http://schemas.microsoft.com/office/drawing/2014/main" id="{E671331F-74C9-D04F-9B96-2D3D322B4B3C}"/>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57" name="椭圆 27">
                  <a:extLst>
                    <a:ext uri="{FF2B5EF4-FFF2-40B4-BE49-F238E27FC236}">
                      <a16:creationId xmlns:a16="http://schemas.microsoft.com/office/drawing/2014/main" id="{817ED8E8-836B-5843-85D2-98D7511C4DD1}"/>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grpSp>
              <p:nvGrpSpPr>
                <p:cNvPr id="58" name="组合 28">
                  <a:extLst>
                    <a:ext uri="{FF2B5EF4-FFF2-40B4-BE49-F238E27FC236}">
                      <a16:creationId xmlns:a16="http://schemas.microsoft.com/office/drawing/2014/main" id="{4C2D188D-F5A0-AF44-96D3-B4044C2D68A3}"/>
                    </a:ext>
                  </a:extLst>
                </p:cNvPr>
                <p:cNvGrpSpPr/>
                <p:nvPr/>
              </p:nvGrpSpPr>
              <p:grpSpPr>
                <a:xfrm>
                  <a:off x="6568" y="9858"/>
                  <a:ext cx="439" cy="1564"/>
                  <a:chOff x="5217526" y="2688190"/>
                  <a:chExt cx="334672" cy="1191929"/>
                </a:xfrm>
              </p:grpSpPr>
              <p:cxnSp>
                <p:nvCxnSpPr>
                  <p:cNvPr id="59" name="直接连接符 77">
                    <a:extLst>
                      <a:ext uri="{FF2B5EF4-FFF2-40B4-BE49-F238E27FC236}">
                        <a16:creationId xmlns:a16="http://schemas.microsoft.com/office/drawing/2014/main" id="{1AC8D73D-62B9-0C40-AC85-851DA3A3A715}"/>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60" name="任意多边形: 形状 347">
                    <a:extLst>
                      <a:ext uri="{FF2B5EF4-FFF2-40B4-BE49-F238E27FC236}">
                        <a16:creationId xmlns:a16="http://schemas.microsoft.com/office/drawing/2014/main" id="{497FC002-8C4F-1B46-A341-959BE48253BB}"/>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defTabSz="608990">
                      <a:defRPr/>
                    </a:pPr>
                    <a:endParaRPr lang="zh-CN" altLang="en-US" sz="266">
                      <a:latin typeface="Roboto Regular"/>
                      <a:ea typeface="思源黑体 CN Regular" panose="020B0A00000000000000" charset="-122"/>
                    </a:endParaRPr>
                  </a:p>
                </p:txBody>
              </p:sp>
              <p:sp>
                <p:nvSpPr>
                  <p:cNvPr id="61" name="椭圆 31">
                    <a:extLst>
                      <a:ext uri="{FF2B5EF4-FFF2-40B4-BE49-F238E27FC236}">
                        <a16:creationId xmlns:a16="http://schemas.microsoft.com/office/drawing/2014/main" id="{1BF98763-802D-0D4C-A80B-67567DEDEEEC}"/>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cxnSp>
                <p:nvCxnSpPr>
                  <p:cNvPr id="62" name="直接连接符 80">
                    <a:extLst>
                      <a:ext uri="{FF2B5EF4-FFF2-40B4-BE49-F238E27FC236}">
                        <a16:creationId xmlns:a16="http://schemas.microsoft.com/office/drawing/2014/main" id="{C1153AE4-46AB-2441-8E9D-9DFF351B13D8}"/>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63" name="椭圆 33">
                    <a:extLst>
                      <a:ext uri="{FF2B5EF4-FFF2-40B4-BE49-F238E27FC236}">
                        <a16:creationId xmlns:a16="http://schemas.microsoft.com/office/drawing/2014/main" id="{378D3721-F801-A849-A976-DA8D549D8ED5}"/>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grpSp>
          </p:grpSp>
          <p:sp>
            <p:nvSpPr>
              <p:cNvPr id="53" name="矩形 3">
                <a:extLst>
                  <a:ext uri="{FF2B5EF4-FFF2-40B4-BE49-F238E27FC236}">
                    <a16:creationId xmlns:a16="http://schemas.microsoft.com/office/drawing/2014/main" id="{B357787C-28E7-9640-90A2-4251A893A4C5}"/>
                  </a:ext>
                </a:extLst>
              </p:cNvPr>
              <p:cNvSpPr/>
              <p:nvPr/>
            </p:nvSpPr>
            <p:spPr>
              <a:xfrm>
                <a:off x="1442855" y="5157848"/>
                <a:ext cx="1632243" cy="1109022"/>
              </a:xfrm>
              <a:prstGeom prst="rect">
                <a:avLst/>
              </a:prstGeom>
            </p:spPr>
            <p:txBody>
              <a:bodyPr wrap="none">
                <a:spAutoFit/>
              </a:bodyPr>
              <a:lstStyle/>
              <a:p>
                <a:pPr algn="ctr"/>
                <a:r>
                  <a:rPr kumimoji="1" lang="en-US" altLang="zh-CN" sz="1400" dirty="0" err="1">
                    <a:latin typeface="Microsoft YaHei" panose="020B0503020204020204" pitchFamily="34" charset="-122"/>
                    <a:ea typeface="Microsoft YaHei" panose="020B0503020204020204" pitchFamily="34" charset="-122"/>
                  </a:rPr>
                  <a:t>MiniApp</a:t>
                </a:r>
                <a:endParaRPr kumimoji="1" lang="en-US" altLang="zh-CN" sz="1400" dirty="0">
                  <a:latin typeface="Microsoft YaHei" panose="020B0503020204020204" pitchFamily="34" charset="-122"/>
                  <a:ea typeface="Microsoft YaHei" panose="020B0503020204020204" pitchFamily="34" charset="-122"/>
                </a:endParaRPr>
              </a:p>
              <a:p>
                <a:pPr algn="ctr"/>
                <a:r>
                  <a:rPr kumimoji="1" lang="en-US" altLang="zh-CN" sz="1400" dirty="0">
                    <a:latin typeface="Microsoft YaHei" panose="020B0503020204020204" pitchFamily="34" charset="-122"/>
                    <a:ea typeface="Microsoft YaHei" panose="020B0503020204020204" pitchFamily="34" charset="-122"/>
                  </a:rPr>
                  <a:t>DAU</a:t>
                </a:r>
              </a:p>
              <a:p>
                <a:pPr algn="ctr"/>
                <a:r>
                  <a:rPr kumimoji="1" lang="en-US" altLang="zh-CN" sz="1400" dirty="0">
                    <a:latin typeface="Microsoft YaHei" panose="020B0503020204020204" pitchFamily="34" charset="-122"/>
                    <a:ea typeface="Microsoft YaHei" panose="020B0503020204020204" pitchFamily="34" charset="-122"/>
                  </a:rPr>
                  <a:t>170million</a:t>
                </a:r>
                <a:endParaRPr kumimoji="1" lang="zh-CN" altLang="en-US" sz="1400" dirty="0">
                  <a:latin typeface="Microsoft YaHei" panose="020B0503020204020204" pitchFamily="34" charset="-122"/>
                  <a:ea typeface="Microsoft YaHei" panose="020B0503020204020204" pitchFamily="34" charset="-122"/>
                </a:endParaRPr>
              </a:p>
            </p:txBody>
          </p:sp>
          <p:sp>
            <p:nvSpPr>
              <p:cNvPr id="54" name="文本框 4">
                <a:extLst>
                  <a:ext uri="{FF2B5EF4-FFF2-40B4-BE49-F238E27FC236}">
                    <a16:creationId xmlns:a16="http://schemas.microsoft.com/office/drawing/2014/main" id="{741D068C-EC6E-194B-895E-675222DA4778}"/>
                  </a:ext>
                </a:extLst>
              </p:cNvPr>
              <p:cNvSpPr txBox="1"/>
              <p:nvPr/>
            </p:nvSpPr>
            <p:spPr>
              <a:xfrm>
                <a:off x="1761178" y="4322857"/>
                <a:ext cx="999274" cy="507821"/>
              </a:xfrm>
              <a:prstGeom prst="rect">
                <a:avLst/>
              </a:prstGeom>
              <a:noFill/>
            </p:spPr>
            <p:txBody>
              <a:bodyPr wrap="none" rtlCol="0">
                <a:spAutoFit/>
              </a:bodyPr>
              <a:lstStyle/>
              <a:p>
                <a:r>
                  <a:rPr kumimoji="1" lang="en-US" altLang="zh-CN" sz="1598" dirty="0">
                    <a:latin typeface="Microsoft YaHei" panose="020B0503020204020204" pitchFamily="34" charset="-122"/>
                    <a:ea typeface="Microsoft YaHei" panose="020B0503020204020204" pitchFamily="34" charset="-122"/>
                  </a:rPr>
                  <a:t>2017</a:t>
                </a:r>
                <a:endParaRPr kumimoji="1" lang="zh-CN" altLang="en-US" sz="1598" dirty="0">
                  <a:latin typeface="Microsoft YaHei" panose="020B0503020204020204" pitchFamily="34" charset="-122"/>
                  <a:ea typeface="Microsoft YaHei" panose="020B0503020204020204" pitchFamily="34" charset="-122"/>
                </a:endParaRPr>
              </a:p>
            </p:txBody>
          </p:sp>
        </p:grpSp>
        <p:grpSp>
          <p:nvGrpSpPr>
            <p:cNvPr id="5" name="组合 75">
              <a:extLst>
                <a:ext uri="{FF2B5EF4-FFF2-40B4-BE49-F238E27FC236}">
                  <a16:creationId xmlns:a16="http://schemas.microsoft.com/office/drawing/2014/main" id="{3FDD6C38-F149-1742-AF4B-6367E62EADAB}"/>
                </a:ext>
              </a:extLst>
            </p:cNvPr>
            <p:cNvGrpSpPr/>
            <p:nvPr/>
          </p:nvGrpSpPr>
          <p:grpSpPr>
            <a:xfrm>
              <a:off x="2945649" y="2382725"/>
              <a:ext cx="1310273" cy="1599630"/>
              <a:chOff x="1280547" y="4322857"/>
              <a:chExt cx="1967230" cy="2401666"/>
            </a:xfrm>
          </p:grpSpPr>
          <p:grpSp>
            <p:nvGrpSpPr>
              <p:cNvPr id="41" name="组合 76">
                <a:extLst>
                  <a:ext uri="{FF2B5EF4-FFF2-40B4-BE49-F238E27FC236}">
                    <a16:creationId xmlns:a16="http://schemas.microsoft.com/office/drawing/2014/main" id="{D65AF74E-B29C-D248-8E1C-CBD9236F2C43}"/>
                  </a:ext>
                </a:extLst>
              </p:cNvPr>
              <p:cNvGrpSpPr/>
              <p:nvPr/>
            </p:nvGrpSpPr>
            <p:grpSpPr>
              <a:xfrm>
                <a:off x="1280547" y="4757293"/>
                <a:ext cx="1967230" cy="1967230"/>
                <a:chOff x="2359" y="9079"/>
                <a:chExt cx="4684" cy="4684"/>
              </a:xfrm>
            </p:grpSpPr>
            <p:sp>
              <p:nvSpPr>
                <p:cNvPr id="43" name="椭圆 79">
                  <a:extLst>
                    <a:ext uri="{FF2B5EF4-FFF2-40B4-BE49-F238E27FC236}">
                      <a16:creationId xmlns:a16="http://schemas.microsoft.com/office/drawing/2014/main" id="{9812A7C9-6D65-8648-AB7C-C3360E08E51F}"/>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pic>
              <p:nvPicPr>
                <p:cNvPr id="44" name="图片 80" descr="图片包含 物体, 亮, 灯光, 大&#10;&#10;描述已自动生成">
                  <a:extLst>
                    <a:ext uri="{FF2B5EF4-FFF2-40B4-BE49-F238E27FC236}">
                      <a16:creationId xmlns:a16="http://schemas.microsoft.com/office/drawing/2014/main" id="{E3265E3F-52A6-7C4D-B060-657BE4DBB725}"/>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45" name="椭圆 81">
                  <a:extLst>
                    <a:ext uri="{FF2B5EF4-FFF2-40B4-BE49-F238E27FC236}">
                      <a16:creationId xmlns:a16="http://schemas.microsoft.com/office/drawing/2014/main" id="{6D62645D-892F-F04C-9152-76354E50C92B}"/>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grpSp>
              <p:nvGrpSpPr>
                <p:cNvPr id="46" name="组合 82">
                  <a:extLst>
                    <a:ext uri="{FF2B5EF4-FFF2-40B4-BE49-F238E27FC236}">
                      <a16:creationId xmlns:a16="http://schemas.microsoft.com/office/drawing/2014/main" id="{F3D14332-C37B-5640-9CAC-357499BA0D73}"/>
                    </a:ext>
                  </a:extLst>
                </p:cNvPr>
                <p:cNvGrpSpPr/>
                <p:nvPr/>
              </p:nvGrpSpPr>
              <p:grpSpPr>
                <a:xfrm>
                  <a:off x="6568" y="9858"/>
                  <a:ext cx="439" cy="1564"/>
                  <a:chOff x="5217526" y="2688190"/>
                  <a:chExt cx="334672" cy="1191929"/>
                </a:xfrm>
              </p:grpSpPr>
              <p:cxnSp>
                <p:nvCxnSpPr>
                  <p:cNvPr id="47" name="直接连接符 77">
                    <a:extLst>
                      <a:ext uri="{FF2B5EF4-FFF2-40B4-BE49-F238E27FC236}">
                        <a16:creationId xmlns:a16="http://schemas.microsoft.com/office/drawing/2014/main" id="{60B118C4-3118-B84A-9E5E-C724D2096713}"/>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48" name="任意多边形: 形状 347">
                    <a:extLst>
                      <a:ext uri="{FF2B5EF4-FFF2-40B4-BE49-F238E27FC236}">
                        <a16:creationId xmlns:a16="http://schemas.microsoft.com/office/drawing/2014/main" id="{3B594A11-0816-8446-BE22-80350E923985}"/>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defTabSz="608990">
                      <a:defRPr/>
                    </a:pPr>
                    <a:endParaRPr lang="zh-CN" altLang="en-US" sz="266">
                      <a:latin typeface="Roboto Regular"/>
                      <a:ea typeface="思源黑体 CN Regular" panose="020B0A00000000000000" charset="-122"/>
                    </a:endParaRPr>
                  </a:p>
                </p:txBody>
              </p:sp>
              <p:sp>
                <p:nvSpPr>
                  <p:cNvPr id="49" name="椭圆 85">
                    <a:extLst>
                      <a:ext uri="{FF2B5EF4-FFF2-40B4-BE49-F238E27FC236}">
                        <a16:creationId xmlns:a16="http://schemas.microsoft.com/office/drawing/2014/main" id="{32FCFD1C-D8B0-BA45-92D6-E87BF838154C}"/>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cxnSp>
                <p:nvCxnSpPr>
                  <p:cNvPr id="50" name="直接连接符 80">
                    <a:extLst>
                      <a:ext uri="{FF2B5EF4-FFF2-40B4-BE49-F238E27FC236}">
                        <a16:creationId xmlns:a16="http://schemas.microsoft.com/office/drawing/2014/main" id="{00CCB897-7E5F-E14E-99DA-437590AEB545}"/>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51" name="椭圆 87">
                    <a:extLst>
                      <a:ext uri="{FF2B5EF4-FFF2-40B4-BE49-F238E27FC236}">
                        <a16:creationId xmlns:a16="http://schemas.microsoft.com/office/drawing/2014/main" id="{398DE3C9-89FC-9741-987E-8DF1FB7BA408}"/>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grpSp>
          </p:grpSp>
          <p:sp>
            <p:nvSpPr>
              <p:cNvPr id="42" name="文本框 78">
                <a:extLst>
                  <a:ext uri="{FF2B5EF4-FFF2-40B4-BE49-F238E27FC236}">
                    <a16:creationId xmlns:a16="http://schemas.microsoft.com/office/drawing/2014/main" id="{61F5A24D-9DF9-4D49-8F77-ED7B514FE98B}"/>
                  </a:ext>
                </a:extLst>
              </p:cNvPr>
              <p:cNvSpPr txBox="1"/>
              <p:nvPr/>
            </p:nvSpPr>
            <p:spPr>
              <a:xfrm>
                <a:off x="1761178" y="4322857"/>
                <a:ext cx="999275" cy="507821"/>
              </a:xfrm>
              <a:prstGeom prst="rect">
                <a:avLst/>
              </a:prstGeom>
              <a:noFill/>
            </p:spPr>
            <p:txBody>
              <a:bodyPr wrap="none" rtlCol="0">
                <a:spAutoFit/>
              </a:bodyPr>
              <a:lstStyle/>
              <a:p>
                <a:r>
                  <a:rPr kumimoji="1" lang="en-US" altLang="zh-CN" sz="1598" dirty="0">
                    <a:latin typeface="Microsoft YaHei" panose="020B0503020204020204" pitchFamily="34" charset="-122"/>
                    <a:ea typeface="Microsoft YaHei" panose="020B0503020204020204" pitchFamily="34" charset="-122"/>
                  </a:rPr>
                  <a:t>2018</a:t>
                </a:r>
                <a:endParaRPr kumimoji="1" lang="zh-CN" altLang="en-US" sz="1598" dirty="0">
                  <a:latin typeface="Microsoft YaHei" panose="020B0503020204020204" pitchFamily="34" charset="-122"/>
                  <a:ea typeface="Microsoft YaHei" panose="020B0503020204020204" pitchFamily="34" charset="-122"/>
                </a:endParaRPr>
              </a:p>
            </p:txBody>
          </p:sp>
        </p:grpSp>
        <p:grpSp>
          <p:nvGrpSpPr>
            <p:cNvPr id="6" name="组合 88">
              <a:extLst>
                <a:ext uri="{FF2B5EF4-FFF2-40B4-BE49-F238E27FC236}">
                  <a16:creationId xmlns:a16="http://schemas.microsoft.com/office/drawing/2014/main" id="{FD97A0A9-B644-584D-A4B2-E134F6621092}"/>
                </a:ext>
              </a:extLst>
            </p:cNvPr>
            <p:cNvGrpSpPr/>
            <p:nvPr/>
          </p:nvGrpSpPr>
          <p:grpSpPr>
            <a:xfrm>
              <a:off x="4857707" y="1723812"/>
              <a:ext cx="1310273" cy="1599630"/>
              <a:chOff x="1280547" y="4322857"/>
              <a:chExt cx="1967230" cy="2401666"/>
            </a:xfrm>
          </p:grpSpPr>
          <p:grpSp>
            <p:nvGrpSpPr>
              <p:cNvPr id="30" name="组合 89">
                <a:extLst>
                  <a:ext uri="{FF2B5EF4-FFF2-40B4-BE49-F238E27FC236}">
                    <a16:creationId xmlns:a16="http://schemas.microsoft.com/office/drawing/2014/main" id="{99CC8179-404F-534C-951B-6105892DAD30}"/>
                  </a:ext>
                </a:extLst>
              </p:cNvPr>
              <p:cNvGrpSpPr/>
              <p:nvPr/>
            </p:nvGrpSpPr>
            <p:grpSpPr>
              <a:xfrm>
                <a:off x="1280547" y="4757293"/>
                <a:ext cx="1967230" cy="1967230"/>
                <a:chOff x="2359" y="9079"/>
                <a:chExt cx="4684" cy="4684"/>
              </a:xfrm>
            </p:grpSpPr>
            <p:sp>
              <p:nvSpPr>
                <p:cNvPr id="32" name="椭圆 92">
                  <a:extLst>
                    <a:ext uri="{FF2B5EF4-FFF2-40B4-BE49-F238E27FC236}">
                      <a16:creationId xmlns:a16="http://schemas.microsoft.com/office/drawing/2014/main" id="{CB563DD3-C72C-1748-9336-BDBF07F15DF1}"/>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pic>
              <p:nvPicPr>
                <p:cNvPr id="33" name="图片 93" descr="图片包含 物体, 亮, 灯光, 大&#10;&#10;描述已自动生成">
                  <a:extLst>
                    <a:ext uri="{FF2B5EF4-FFF2-40B4-BE49-F238E27FC236}">
                      <a16:creationId xmlns:a16="http://schemas.microsoft.com/office/drawing/2014/main" id="{0EECDFF1-FF7D-AC4E-8C9A-B133DB2D982F}"/>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34" name="椭圆 95">
                  <a:extLst>
                    <a:ext uri="{FF2B5EF4-FFF2-40B4-BE49-F238E27FC236}">
                      <a16:creationId xmlns:a16="http://schemas.microsoft.com/office/drawing/2014/main" id="{2068007E-3795-F443-BA19-5EB6310AB9E0}"/>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grpSp>
              <p:nvGrpSpPr>
                <p:cNvPr id="35" name="组合 96">
                  <a:extLst>
                    <a:ext uri="{FF2B5EF4-FFF2-40B4-BE49-F238E27FC236}">
                      <a16:creationId xmlns:a16="http://schemas.microsoft.com/office/drawing/2014/main" id="{F47522CE-3EA5-334A-865D-7063043C5E57}"/>
                    </a:ext>
                  </a:extLst>
                </p:cNvPr>
                <p:cNvGrpSpPr/>
                <p:nvPr/>
              </p:nvGrpSpPr>
              <p:grpSpPr>
                <a:xfrm>
                  <a:off x="6568" y="9858"/>
                  <a:ext cx="439" cy="1564"/>
                  <a:chOff x="5217526" y="2688190"/>
                  <a:chExt cx="334672" cy="1191929"/>
                </a:xfrm>
              </p:grpSpPr>
              <p:cxnSp>
                <p:nvCxnSpPr>
                  <p:cNvPr id="36" name="直接连接符 77">
                    <a:extLst>
                      <a:ext uri="{FF2B5EF4-FFF2-40B4-BE49-F238E27FC236}">
                        <a16:creationId xmlns:a16="http://schemas.microsoft.com/office/drawing/2014/main" id="{1A0D9FA5-BFE2-4A43-9446-AC8992598CCD}"/>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37" name="任意多边形: 形状 347">
                    <a:extLst>
                      <a:ext uri="{FF2B5EF4-FFF2-40B4-BE49-F238E27FC236}">
                        <a16:creationId xmlns:a16="http://schemas.microsoft.com/office/drawing/2014/main" id="{64769062-3D4B-CD4B-9183-77928CA82BCE}"/>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defTabSz="608990">
                      <a:defRPr/>
                    </a:pPr>
                    <a:endParaRPr lang="zh-CN" altLang="en-US" sz="266">
                      <a:latin typeface="Roboto Regular"/>
                      <a:ea typeface="思源黑体 CN Regular" panose="020B0A00000000000000" charset="-122"/>
                    </a:endParaRPr>
                  </a:p>
                </p:txBody>
              </p:sp>
              <p:sp>
                <p:nvSpPr>
                  <p:cNvPr id="38" name="椭圆 99">
                    <a:extLst>
                      <a:ext uri="{FF2B5EF4-FFF2-40B4-BE49-F238E27FC236}">
                        <a16:creationId xmlns:a16="http://schemas.microsoft.com/office/drawing/2014/main" id="{73E90F64-85F4-674A-85CA-E3FEC4F90D6A}"/>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cxnSp>
                <p:nvCxnSpPr>
                  <p:cNvPr id="39" name="直接连接符 80">
                    <a:extLst>
                      <a:ext uri="{FF2B5EF4-FFF2-40B4-BE49-F238E27FC236}">
                        <a16:creationId xmlns:a16="http://schemas.microsoft.com/office/drawing/2014/main" id="{F3E3E94C-C5F5-2241-B83A-67D868575980}"/>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40" name="椭圆 101">
                    <a:extLst>
                      <a:ext uri="{FF2B5EF4-FFF2-40B4-BE49-F238E27FC236}">
                        <a16:creationId xmlns:a16="http://schemas.microsoft.com/office/drawing/2014/main" id="{B160F9F9-8A4A-804B-91CF-0CA3F9F10B77}"/>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grpSp>
          </p:grpSp>
          <p:sp>
            <p:nvSpPr>
              <p:cNvPr id="31" name="文本框 91">
                <a:extLst>
                  <a:ext uri="{FF2B5EF4-FFF2-40B4-BE49-F238E27FC236}">
                    <a16:creationId xmlns:a16="http://schemas.microsoft.com/office/drawing/2014/main" id="{71D3ED82-6CD6-BB41-A0CA-81B767F6A3F2}"/>
                  </a:ext>
                </a:extLst>
              </p:cNvPr>
              <p:cNvSpPr txBox="1"/>
              <p:nvPr/>
            </p:nvSpPr>
            <p:spPr>
              <a:xfrm>
                <a:off x="1761178" y="4322857"/>
                <a:ext cx="999275" cy="507821"/>
              </a:xfrm>
              <a:prstGeom prst="rect">
                <a:avLst/>
              </a:prstGeom>
              <a:noFill/>
            </p:spPr>
            <p:txBody>
              <a:bodyPr wrap="none" rtlCol="0">
                <a:spAutoFit/>
              </a:bodyPr>
              <a:lstStyle/>
              <a:p>
                <a:r>
                  <a:rPr kumimoji="1" lang="en-US" altLang="zh-CN" sz="1598" dirty="0">
                    <a:latin typeface="Microsoft YaHei" panose="020B0503020204020204" pitchFamily="34" charset="-122"/>
                    <a:ea typeface="Microsoft YaHei" panose="020B0503020204020204" pitchFamily="34" charset="-122"/>
                  </a:rPr>
                  <a:t>2019</a:t>
                </a:r>
                <a:endParaRPr kumimoji="1" lang="zh-CN" altLang="en-US" sz="1598" dirty="0">
                  <a:latin typeface="Microsoft YaHei" panose="020B0503020204020204" pitchFamily="34" charset="-122"/>
                  <a:ea typeface="Microsoft YaHei" panose="020B0503020204020204" pitchFamily="34" charset="-122"/>
                </a:endParaRPr>
              </a:p>
            </p:txBody>
          </p:sp>
        </p:grpSp>
        <p:grpSp>
          <p:nvGrpSpPr>
            <p:cNvPr id="7" name="组合 102">
              <a:extLst>
                <a:ext uri="{FF2B5EF4-FFF2-40B4-BE49-F238E27FC236}">
                  <a16:creationId xmlns:a16="http://schemas.microsoft.com/office/drawing/2014/main" id="{6EFA83ED-931C-8F4E-B65F-050903263E42}"/>
                </a:ext>
              </a:extLst>
            </p:cNvPr>
            <p:cNvGrpSpPr/>
            <p:nvPr/>
          </p:nvGrpSpPr>
          <p:grpSpPr>
            <a:xfrm>
              <a:off x="6769764" y="1071763"/>
              <a:ext cx="1310273" cy="1599630"/>
              <a:chOff x="1280547" y="4322857"/>
              <a:chExt cx="1967230" cy="2401666"/>
            </a:xfrm>
          </p:grpSpPr>
          <p:grpSp>
            <p:nvGrpSpPr>
              <p:cNvPr id="19" name="组合 103">
                <a:extLst>
                  <a:ext uri="{FF2B5EF4-FFF2-40B4-BE49-F238E27FC236}">
                    <a16:creationId xmlns:a16="http://schemas.microsoft.com/office/drawing/2014/main" id="{7AF6A1BF-3CBA-914F-A95E-270E8B00C6FB}"/>
                  </a:ext>
                </a:extLst>
              </p:cNvPr>
              <p:cNvGrpSpPr/>
              <p:nvPr/>
            </p:nvGrpSpPr>
            <p:grpSpPr>
              <a:xfrm>
                <a:off x="1280547" y="4757293"/>
                <a:ext cx="1967230" cy="1967230"/>
                <a:chOff x="2359" y="9079"/>
                <a:chExt cx="4684" cy="4684"/>
              </a:xfrm>
            </p:grpSpPr>
            <p:sp>
              <p:nvSpPr>
                <p:cNvPr id="21" name="椭圆 106">
                  <a:extLst>
                    <a:ext uri="{FF2B5EF4-FFF2-40B4-BE49-F238E27FC236}">
                      <a16:creationId xmlns:a16="http://schemas.microsoft.com/office/drawing/2014/main" id="{7B73B5D3-32FE-EC48-BA4C-026EE1B0EC0D}"/>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pic>
              <p:nvPicPr>
                <p:cNvPr id="22" name="图片 107" descr="图片包含 物体, 亮, 灯光, 大&#10;&#10;描述已自动生成">
                  <a:extLst>
                    <a:ext uri="{FF2B5EF4-FFF2-40B4-BE49-F238E27FC236}">
                      <a16:creationId xmlns:a16="http://schemas.microsoft.com/office/drawing/2014/main" id="{38BCF80C-5B63-5B49-BE79-5076E6CD4852}"/>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23" name="椭圆 108">
                  <a:extLst>
                    <a:ext uri="{FF2B5EF4-FFF2-40B4-BE49-F238E27FC236}">
                      <a16:creationId xmlns:a16="http://schemas.microsoft.com/office/drawing/2014/main" id="{F30020AC-650F-2342-BE56-24E3DBE30B3E}"/>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algn="ctr" defTabSz="608990">
                    <a:defRPr/>
                  </a:pPr>
                  <a:endParaRPr lang="zh-CN" altLang="en-US" sz="266" dirty="0">
                    <a:latin typeface="Roboto Regular"/>
                    <a:ea typeface="思源黑体 CN Regular" panose="020B0A00000000000000" charset="-122"/>
                  </a:endParaRPr>
                </a:p>
              </p:txBody>
            </p:sp>
            <p:grpSp>
              <p:nvGrpSpPr>
                <p:cNvPr id="24" name="组合 109">
                  <a:extLst>
                    <a:ext uri="{FF2B5EF4-FFF2-40B4-BE49-F238E27FC236}">
                      <a16:creationId xmlns:a16="http://schemas.microsoft.com/office/drawing/2014/main" id="{FE2C3943-55AB-B048-AF02-90B021721456}"/>
                    </a:ext>
                  </a:extLst>
                </p:cNvPr>
                <p:cNvGrpSpPr/>
                <p:nvPr/>
              </p:nvGrpSpPr>
              <p:grpSpPr>
                <a:xfrm>
                  <a:off x="6568" y="9858"/>
                  <a:ext cx="439" cy="1564"/>
                  <a:chOff x="5217526" y="2688190"/>
                  <a:chExt cx="334672" cy="1191929"/>
                </a:xfrm>
              </p:grpSpPr>
              <p:cxnSp>
                <p:nvCxnSpPr>
                  <p:cNvPr id="25" name="直接连接符 77">
                    <a:extLst>
                      <a:ext uri="{FF2B5EF4-FFF2-40B4-BE49-F238E27FC236}">
                        <a16:creationId xmlns:a16="http://schemas.microsoft.com/office/drawing/2014/main" id="{CE07447B-E964-154C-A0DA-2AB952CB3227}"/>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26" name="任意多边形: 形状 347">
                    <a:extLst>
                      <a:ext uri="{FF2B5EF4-FFF2-40B4-BE49-F238E27FC236}">
                        <a16:creationId xmlns:a16="http://schemas.microsoft.com/office/drawing/2014/main" id="{38184168-9ACF-914B-9AE5-332BA7ECE56D}"/>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algn="ctr" defTabSz="608990">
                      <a:defRPr/>
                    </a:pPr>
                    <a:endParaRPr lang="zh-CN" altLang="en-US" sz="266">
                      <a:latin typeface="Roboto Regular"/>
                      <a:ea typeface="思源黑体 CN Regular" panose="020B0A00000000000000" charset="-122"/>
                    </a:endParaRPr>
                  </a:p>
                </p:txBody>
              </p:sp>
              <p:sp>
                <p:nvSpPr>
                  <p:cNvPr id="27" name="椭圆 112">
                    <a:extLst>
                      <a:ext uri="{FF2B5EF4-FFF2-40B4-BE49-F238E27FC236}">
                        <a16:creationId xmlns:a16="http://schemas.microsoft.com/office/drawing/2014/main" id="{14163730-C0A2-684B-9CAA-6856807FAF09}"/>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cxnSp>
                <p:nvCxnSpPr>
                  <p:cNvPr id="28" name="直接连接符 80">
                    <a:extLst>
                      <a:ext uri="{FF2B5EF4-FFF2-40B4-BE49-F238E27FC236}">
                        <a16:creationId xmlns:a16="http://schemas.microsoft.com/office/drawing/2014/main" id="{7D9C5E6E-F705-F546-BAB4-AC78B9A6ED25}"/>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29" name="椭圆 114">
                    <a:extLst>
                      <a:ext uri="{FF2B5EF4-FFF2-40B4-BE49-F238E27FC236}">
                        <a16:creationId xmlns:a16="http://schemas.microsoft.com/office/drawing/2014/main" id="{945A5C5E-0EA2-B840-B4FA-82FA89434F5D}"/>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algn="ctr" defTabSz="214838">
                      <a:lnSpc>
                        <a:spcPct val="120000"/>
                      </a:lnSpc>
                      <a:defRPr/>
                    </a:pPr>
                    <a:endParaRPr lang="zh-CN" altLang="en-US" sz="333" dirty="0">
                      <a:latin typeface="微软雅黑 Light" panose="020B0502040204020203" charset="-122"/>
                      <a:ea typeface="微软雅黑 Light" panose="020B0502040204020203" charset="-122"/>
                    </a:endParaRPr>
                  </a:p>
                </p:txBody>
              </p:sp>
            </p:grpSp>
          </p:grpSp>
          <p:sp>
            <p:nvSpPr>
              <p:cNvPr id="20" name="文本框 105">
                <a:extLst>
                  <a:ext uri="{FF2B5EF4-FFF2-40B4-BE49-F238E27FC236}">
                    <a16:creationId xmlns:a16="http://schemas.microsoft.com/office/drawing/2014/main" id="{2E2F19E5-06F8-FA42-A50F-CE28B9298383}"/>
                  </a:ext>
                </a:extLst>
              </p:cNvPr>
              <p:cNvSpPr txBox="1"/>
              <p:nvPr/>
            </p:nvSpPr>
            <p:spPr>
              <a:xfrm>
                <a:off x="1761178" y="4322857"/>
                <a:ext cx="999275" cy="507821"/>
              </a:xfrm>
              <a:prstGeom prst="rect">
                <a:avLst/>
              </a:prstGeom>
              <a:noFill/>
            </p:spPr>
            <p:txBody>
              <a:bodyPr wrap="none" rtlCol="0">
                <a:spAutoFit/>
              </a:bodyPr>
              <a:lstStyle/>
              <a:p>
                <a:r>
                  <a:rPr kumimoji="1" lang="en-US" altLang="zh-CN" sz="1598" dirty="0">
                    <a:latin typeface="Microsoft YaHei" panose="020B0503020204020204" pitchFamily="34" charset="-122"/>
                    <a:ea typeface="Microsoft YaHei" panose="020B0503020204020204" pitchFamily="34" charset="-122"/>
                  </a:rPr>
                  <a:t>2020</a:t>
                </a:r>
                <a:endParaRPr kumimoji="1" lang="zh-CN" altLang="en-US" sz="1598" dirty="0">
                  <a:latin typeface="Microsoft YaHei" panose="020B0503020204020204" pitchFamily="34" charset="-122"/>
                  <a:ea typeface="Microsoft YaHei" panose="020B0503020204020204" pitchFamily="34" charset="-122"/>
                </a:endParaRPr>
              </a:p>
            </p:txBody>
          </p:sp>
        </p:grpSp>
        <p:cxnSp>
          <p:nvCxnSpPr>
            <p:cNvPr id="8" name="直线箭头连接符 10">
              <a:extLst>
                <a:ext uri="{FF2B5EF4-FFF2-40B4-BE49-F238E27FC236}">
                  <a16:creationId xmlns:a16="http://schemas.microsoft.com/office/drawing/2014/main" id="{240239FB-E69A-7945-B0B7-4243CEB76C96}"/>
                </a:ext>
              </a:extLst>
            </p:cNvPr>
            <p:cNvCxnSpPr>
              <a:cxnSpLocks/>
            </p:cNvCxnSpPr>
            <p:nvPr/>
          </p:nvCxnSpPr>
          <p:spPr>
            <a:xfrm flipV="1">
              <a:off x="2431774" y="3545953"/>
              <a:ext cx="524647" cy="190489"/>
            </a:xfrm>
            <a:prstGeom prst="straightConnector1">
              <a:avLst/>
            </a:prstGeom>
            <a:ln w="57150">
              <a:solidFill>
                <a:srgbClr val="05464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137">
              <a:extLst>
                <a:ext uri="{FF2B5EF4-FFF2-40B4-BE49-F238E27FC236}">
                  <a16:creationId xmlns:a16="http://schemas.microsoft.com/office/drawing/2014/main" id="{B479FBBF-40C5-0F4A-A6C8-97C65DDA23EC}"/>
                </a:ext>
              </a:extLst>
            </p:cNvPr>
            <p:cNvCxnSpPr>
              <a:cxnSpLocks/>
            </p:cNvCxnSpPr>
            <p:nvPr/>
          </p:nvCxnSpPr>
          <p:spPr>
            <a:xfrm flipV="1">
              <a:off x="4310640" y="2864829"/>
              <a:ext cx="524647" cy="190489"/>
            </a:xfrm>
            <a:prstGeom prst="straightConnector1">
              <a:avLst/>
            </a:prstGeom>
            <a:ln w="57150">
              <a:solidFill>
                <a:srgbClr val="05464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138">
              <a:extLst>
                <a:ext uri="{FF2B5EF4-FFF2-40B4-BE49-F238E27FC236}">
                  <a16:creationId xmlns:a16="http://schemas.microsoft.com/office/drawing/2014/main" id="{4DE0A157-B1B3-644A-A090-3CDAC24DD6A0}"/>
                </a:ext>
              </a:extLst>
            </p:cNvPr>
            <p:cNvCxnSpPr>
              <a:cxnSpLocks/>
            </p:cNvCxnSpPr>
            <p:nvPr/>
          </p:nvCxnSpPr>
          <p:spPr>
            <a:xfrm flipV="1">
              <a:off x="6250120" y="2232862"/>
              <a:ext cx="524647" cy="190489"/>
            </a:xfrm>
            <a:prstGeom prst="straightConnector1">
              <a:avLst/>
            </a:prstGeom>
            <a:ln w="57150">
              <a:solidFill>
                <a:srgbClr val="05464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直线箭头连接符 139">
              <a:extLst>
                <a:ext uri="{FF2B5EF4-FFF2-40B4-BE49-F238E27FC236}">
                  <a16:creationId xmlns:a16="http://schemas.microsoft.com/office/drawing/2014/main" id="{C808C714-8331-3A45-96DE-0B67D71BC9ED}"/>
                </a:ext>
              </a:extLst>
            </p:cNvPr>
            <p:cNvCxnSpPr>
              <a:cxnSpLocks/>
            </p:cNvCxnSpPr>
            <p:nvPr/>
          </p:nvCxnSpPr>
          <p:spPr>
            <a:xfrm flipV="1">
              <a:off x="8153821" y="1568381"/>
              <a:ext cx="524647" cy="190489"/>
            </a:xfrm>
            <a:prstGeom prst="straightConnector1">
              <a:avLst/>
            </a:prstGeom>
            <a:ln w="57150">
              <a:solidFill>
                <a:srgbClr val="05464B"/>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图表 1">
              <a:extLst>
                <a:ext uri="{FF2B5EF4-FFF2-40B4-BE49-F238E27FC236}">
                  <a16:creationId xmlns:a16="http://schemas.microsoft.com/office/drawing/2014/main" id="{44C5861E-184E-3448-8094-E90482C0CFC6}"/>
                </a:ext>
              </a:extLst>
            </p:cNvPr>
            <p:cNvGraphicFramePr/>
            <p:nvPr>
              <p:extLst>
                <p:ext uri="{D42A27DB-BD31-4B8C-83A1-F6EECF244321}">
                  <p14:modId xmlns:p14="http://schemas.microsoft.com/office/powerpoint/2010/main" val="3598255875"/>
                </p:ext>
              </p:extLst>
            </p:nvPr>
          </p:nvGraphicFramePr>
          <p:xfrm>
            <a:off x="4598257" y="3633889"/>
            <a:ext cx="6244782" cy="2805073"/>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本框 7">
              <a:extLst>
                <a:ext uri="{FF2B5EF4-FFF2-40B4-BE49-F238E27FC236}">
                  <a16:creationId xmlns:a16="http://schemas.microsoft.com/office/drawing/2014/main" id="{496BCB46-8D7E-544A-9D70-318D62B1D2A5}"/>
                </a:ext>
              </a:extLst>
            </p:cNvPr>
            <p:cNvSpPr txBox="1"/>
            <p:nvPr/>
          </p:nvSpPr>
          <p:spPr>
            <a:xfrm>
              <a:off x="4599491" y="3780456"/>
              <a:ext cx="521297" cy="215315"/>
            </a:xfrm>
            <a:prstGeom prst="rect">
              <a:avLst/>
            </a:prstGeom>
            <a:noFill/>
          </p:spPr>
          <p:txBody>
            <a:bodyPr wrap="none" rtlCol="0">
              <a:spAutoFit/>
            </a:bodyPr>
            <a:lstStyle/>
            <a:p>
              <a:r>
                <a:rPr kumimoji="1" lang="en-US" altLang="zh-CN" sz="799" dirty="0">
                  <a:latin typeface="Microsoft YaHei" panose="020B0503020204020204" pitchFamily="34" charset="-122"/>
                  <a:ea typeface="Microsoft YaHei" panose="020B0503020204020204" pitchFamily="34" charset="-122"/>
                </a:rPr>
                <a:t>Million</a:t>
              </a:r>
              <a:endParaRPr kumimoji="1" lang="zh-CN" altLang="en-US" sz="799" dirty="0">
                <a:latin typeface="Microsoft YaHei" panose="020B0503020204020204" pitchFamily="34" charset="-122"/>
                <a:ea typeface="Microsoft YaHei" panose="020B0503020204020204" pitchFamily="34" charset="-122"/>
              </a:endParaRPr>
            </a:p>
          </p:txBody>
        </p:sp>
        <p:sp>
          <p:nvSpPr>
            <p:cNvPr id="14" name="文本框 128">
              <a:extLst>
                <a:ext uri="{FF2B5EF4-FFF2-40B4-BE49-F238E27FC236}">
                  <a16:creationId xmlns:a16="http://schemas.microsoft.com/office/drawing/2014/main" id="{97CB4C02-DD3D-8242-9258-ED8FEE6BEB40}"/>
                </a:ext>
              </a:extLst>
            </p:cNvPr>
            <p:cNvSpPr txBox="1"/>
            <p:nvPr/>
          </p:nvSpPr>
          <p:spPr>
            <a:xfrm>
              <a:off x="6949176" y="4086344"/>
              <a:ext cx="386644" cy="215315"/>
            </a:xfrm>
            <a:prstGeom prst="rect">
              <a:avLst/>
            </a:prstGeom>
            <a:noFill/>
          </p:spPr>
          <p:txBody>
            <a:bodyPr wrap="none" rtlCol="0">
              <a:spAutoFit/>
            </a:bodyPr>
            <a:lstStyle/>
            <a:p>
              <a:r>
                <a:rPr kumimoji="1" lang="en-US" altLang="zh-CN" sz="799" dirty="0">
                  <a:latin typeface="Microsoft YaHei" panose="020B0503020204020204" pitchFamily="34" charset="-122"/>
                  <a:ea typeface="Microsoft YaHei" panose="020B0503020204020204" pitchFamily="34" charset="-122"/>
                </a:rPr>
                <a:t>3.46</a:t>
              </a:r>
              <a:endParaRPr kumimoji="1" lang="zh-CN" altLang="en-US" sz="799" dirty="0">
                <a:latin typeface="Microsoft YaHei" panose="020B0503020204020204" pitchFamily="34" charset="-122"/>
                <a:ea typeface="Microsoft YaHei" panose="020B0503020204020204" pitchFamily="34" charset="-122"/>
              </a:endParaRPr>
            </a:p>
          </p:txBody>
        </p:sp>
        <p:sp>
          <p:nvSpPr>
            <p:cNvPr id="15" name="文本框 129">
              <a:extLst>
                <a:ext uri="{FF2B5EF4-FFF2-40B4-BE49-F238E27FC236}">
                  <a16:creationId xmlns:a16="http://schemas.microsoft.com/office/drawing/2014/main" id="{16D7C578-1553-E74F-B65C-FF019C1485E2}"/>
                </a:ext>
              </a:extLst>
            </p:cNvPr>
            <p:cNvSpPr txBox="1"/>
            <p:nvPr/>
          </p:nvSpPr>
          <p:spPr>
            <a:xfrm>
              <a:off x="8416144" y="4497179"/>
              <a:ext cx="386644" cy="215315"/>
            </a:xfrm>
            <a:prstGeom prst="rect">
              <a:avLst/>
            </a:prstGeom>
            <a:noFill/>
          </p:spPr>
          <p:txBody>
            <a:bodyPr wrap="none" rtlCol="0">
              <a:spAutoFit/>
            </a:bodyPr>
            <a:lstStyle/>
            <a:p>
              <a:r>
                <a:rPr kumimoji="1" lang="en-US" altLang="zh-CN" sz="799" dirty="0">
                  <a:latin typeface="Microsoft YaHei" panose="020B0503020204020204" pitchFamily="34" charset="-122"/>
                  <a:ea typeface="Microsoft YaHei" panose="020B0503020204020204" pitchFamily="34" charset="-122"/>
                </a:rPr>
                <a:t>2.72</a:t>
              </a:r>
            </a:p>
          </p:txBody>
        </p:sp>
        <p:cxnSp>
          <p:nvCxnSpPr>
            <p:cNvPr id="16" name="直线连接符 9">
              <a:extLst>
                <a:ext uri="{FF2B5EF4-FFF2-40B4-BE49-F238E27FC236}">
                  <a16:creationId xmlns:a16="http://schemas.microsoft.com/office/drawing/2014/main" id="{22ED7DD8-1E67-9E44-896F-0F9FDC9A41AD}"/>
                </a:ext>
              </a:extLst>
            </p:cNvPr>
            <p:cNvCxnSpPr>
              <a:cxnSpLocks/>
            </p:cNvCxnSpPr>
            <p:nvPr/>
          </p:nvCxnSpPr>
          <p:spPr>
            <a:xfrm>
              <a:off x="7126464" y="4331471"/>
              <a:ext cx="1445432" cy="357913"/>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4">
              <a:extLst>
                <a:ext uri="{FF2B5EF4-FFF2-40B4-BE49-F238E27FC236}">
                  <a16:creationId xmlns:a16="http://schemas.microsoft.com/office/drawing/2014/main" id="{877D2298-EFBC-1948-8622-9FA2C1696C96}"/>
                </a:ext>
              </a:extLst>
            </p:cNvPr>
            <p:cNvPicPr>
              <a:picLocks noChangeAspect="1"/>
            </p:cNvPicPr>
            <p:nvPr/>
          </p:nvPicPr>
          <p:blipFill>
            <a:blip r:embed="rId4"/>
            <a:stretch>
              <a:fillRect/>
            </a:stretch>
          </p:blipFill>
          <p:spPr>
            <a:xfrm>
              <a:off x="8459453" y="4223571"/>
              <a:ext cx="209056" cy="215800"/>
            </a:xfrm>
            <a:prstGeom prst="ellipse">
              <a:avLst/>
            </a:prstGeom>
          </p:spPr>
        </p:pic>
        <p:sp>
          <p:nvSpPr>
            <p:cNvPr id="18" name="文本框 130">
              <a:extLst>
                <a:ext uri="{FF2B5EF4-FFF2-40B4-BE49-F238E27FC236}">
                  <a16:creationId xmlns:a16="http://schemas.microsoft.com/office/drawing/2014/main" id="{43A5696C-E367-3B46-9101-BC9DDEDCFC66}"/>
                </a:ext>
              </a:extLst>
            </p:cNvPr>
            <p:cNvSpPr txBox="1"/>
            <p:nvPr/>
          </p:nvSpPr>
          <p:spPr>
            <a:xfrm>
              <a:off x="8668508" y="4239223"/>
              <a:ext cx="478016" cy="215315"/>
            </a:xfrm>
            <a:prstGeom prst="rect">
              <a:avLst/>
            </a:prstGeom>
            <a:noFill/>
          </p:spPr>
          <p:txBody>
            <a:bodyPr wrap="none" rtlCol="0">
              <a:spAutoFit/>
            </a:bodyPr>
            <a:lstStyle/>
            <a:p>
              <a:r>
                <a:rPr kumimoji="1" lang="en-US" altLang="zh-CN" sz="799" dirty="0">
                  <a:latin typeface="Microsoft YaHei" panose="020B0503020204020204" pitchFamily="34" charset="-122"/>
                  <a:ea typeface="Microsoft YaHei" panose="020B0503020204020204" pitchFamily="34" charset="-122"/>
                </a:rPr>
                <a:t>21.4%</a:t>
              </a:r>
              <a:endParaRPr kumimoji="1" lang="zh-CN" altLang="en-US" sz="799" dirty="0">
                <a:latin typeface="Microsoft YaHei" panose="020B0503020204020204" pitchFamily="34" charset="-122"/>
                <a:ea typeface="Microsoft YaHei" panose="020B0503020204020204" pitchFamily="34" charset="-122"/>
              </a:endParaRPr>
            </a:p>
          </p:txBody>
        </p:sp>
      </p:grpSp>
      <p:sp>
        <p:nvSpPr>
          <p:cNvPr id="64" name="矩形 3">
            <a:extLst>
              <a:ext uri="{FF2B5EF4-FFF2-40B4-BE49-F238E27FC236}">
                <a16:creationId xmlns:a16="http://schemas.microsoft.com/office/drawing/2014/main" id="{B2C020AA-6027-9140-BFB2-863F922C3480}"/>
              </a:ext>
            </a:extLst>
          </p:cNvPr>
          <p:cNvSpPr/>
          <p:nvPr/>
        </p:nvSpPr>
        <p:spPr>
          <a:xfrm>
            <a:off x="3206866" y="2906466"/>
            <a:ext cx="1087156" cy="738664"/>
          </a:xfrm>
          <a:prstGeom prst="rect">
            <a:avLst/>
          </a:prstGeom>
        </p:spPr>
        <p:txBody>
          <a:bodyPr wrap="none">
            <a:spAutoFit/>
          </a:bodyPr>
          <a:lstStyle/>
          <a:p>
            <a:pPr algn="ctr"/>
            <a:r>
              <a:rPr kumimoji="1" lang="en-US" altLang="zh-CN" sz="1400" dirty="0" err="1">
                <a:latin typeface="Microsoft YaHei" panose="020B0503020204020204" pitchFamily="34" charset="-122"/>
                <a:ea typeface="Microsoft YaHei" panose="020B0503020204020204" pitchFamily="34" charset="-122"/>
              </a:rPr>
              <a:t>MiniApp</a:t>
            </a:r>
            <a:endParaRPr kumimoji="1" lang="en-US" altLang="zh-CN" sz="1400" dirty="0">
              <a:latin typeface="Microsoft YaHei" panose="020B0503020204020204" pitchFamily="34" charset="-122"/>
              <a:ea typeface="Microsoft YaHei" panose="020B0503020204020204" pitchFamily="34" charset="-122"/>
            </a:endParaRPr>
          </a:p>
          <a:p>
            <a:pPr algn="ctr"/>
            <a:r>
              <a:rPr kumimoji="1" lang="en-US" altLang="zh-CN" sz="1400" dirty="0">
                <a:latin typeface="Microsoft YaHei" panose="020B0503020204020204" pitchFamily="34" charset="-122"/>
                <a:ea typeface="Microsoft YaHei" panose="020B0503020204020204" pitchFamily="34" charset="-122"/>
              </a:rPr>
              <a:t>DAU</a:t>
            </a:r>
          </a:p>
          <a:p>
            <a:pPr algn="ctr"/>
            <a:r>
              <a:rPr kumimoji="1" lang="en-US" altLang="zh-CN" sz="1400" dirty="0">
                <a:latin typeface="Microsoft YaHei" panose="020B0503020204020204" pitchFamily="34" charset="-122"/>
                <a:ea typeface="Microsoft YaHei" panose="020B0503020204020204" pitchFamily="34" charset="-122"/>
              </a:rPr>
              <a:t>230million</a:t>
            </a:r>
            <a:endParaRPr kumimoji="1" lang="zh-CN" altLang="en-US" sz="1400" dirty="0">
              <a:latin typeface="Microsoft YaHei" panose="020B0503020204020204" pitchFamily="34" charset="-122"/>
              <a:ea typeface="Microsoft YaHei" panose="020B0503020204020204" pitchFamily="34" charset="-122"/>
            </a:endParaRPr>
          </a:p>
        </p:txBody>
      </p:sp>
      <p:sp>
        <p:nvSpPr>
          <p:cNvPr id="65" name="矩形 3">
            <a:extLst>
              <a:ext uri="{FF2B5EF4-FFF2-40B4-BE49-F238E27FC236}">
                <a16:creationId xmlns:a16="http://schemas.microsoft.com/office/drawing/2014/main" id="{DEA032E5-F92E-E048-922D-91DB1CF5B4EF}"/>
              </a:ext>
            </a:extLst>
          </p:cNvPr>
          <p:cNvSpPr/>
          <p:nvPr/>
        </p:nvSpPr>
        <p:spPr>
          <a:xfrm>
            <a:off x="5105470" y="2255946"/>
            <a:ext cx="1087156" cy="738664"/>
          </a:xfrm>
          <a:prstGeom prst="rect">
            <a:avLst/>
          </a:prstGeom>
        </p:spPr>
        <p:txBody>
          <a:bodyPr wrap="none">
            <a:spAutoFit/>
          </a:bodyPr>
          <a:lstStyle/>
          <a:p>
            <a:pPr algn="ctr"/>
            <a:r>
              <a:rPr kumimoji="1" lang="en-US" altLang="zh-CN" sz="1400" dirty="0" err="1">
                <a:latin typeface="Microsoft YaHei" panose="020B0503020204020204" pitchFamily="34" charset="-122"/>
                <a:ea typeface="Microsoft YaHei" panose="020B0503020204020204" pitchFamily="34" charset="-122"/>
              </a:rPr>
              <a:t>MiniApp</a:t>
            </a:r>
            <a:endParaRPr kumimoji="1" lang="en-US" altLang="zh-CN" sz="1400" dirty="0">
              <a:latin typeface="Microsoft YaHei" panose="020B0503020204020204" pitchFamily="34" charset="-122"/>
              <a:ea typeface="Microsoft YaHei" panose="020B0503020204020204" pitchFamily="34" charset="-122"/>
            </a:endParaRPr>
          </a:p>
          <a:p>
            <a:pPr algn="ctr"/>
            <a:r>
              <a:rPr kumimoji="1" lang="en-US" altLang="zh-CN" sz="1400" dirty="0">
                <a:latin typeface="Microsoft YaHei" panose="020B0503020204020204" pitchFamily="34" charset="-122"/>
                <a:ea typeface="Microsoft YaHei" panose="020B0503020204020204" pitchFamily="34" charset="-122"/>
              </a:rPr>
              <a:t>DAU</a:t>
            </a:r>
          </a:p>
          <a:p>
            <a:pPr algn="ctr"/>
            <a:r>
              <a:rPr kumimoji="1" lang="en-US" altLang="zh-CN" sz="1400" dirty="0">
                <a:latin typeface="Microsoft YaHei" panose="020B0503020204020204" pitchFamily="34" charset="-122"/>
                <a:ea typeface="Microsoft YaHei" panose="020B0503020204020204" pitchFamily="34" charset="-122"/>
              </a:rPr>
              <a:t>330million</a:t>
            </a:r>
            <a:endParaRPr kumimoji="1" lang="zh-CN" altLang="en-US" sz="1400" dirty="0">
              <a:latin typeface="Microsoft YaHei" panose="020B0503020204020204" pitchFamily="34" charset="-122"/>
              <a:ea typeface="Microsoft YaHei" panose="020B0503020204020204" pitchFamily="34" charset="-122"/>
            </a:endParaRPr>
          </a:p>
        </p:txBody>
      </p:sp>
      <p:sp>
        <p:nvSpPr>
          <p:cNvPr id="66" name="矩形 3">
            <a:extLst>
              <a:ext uri="{FF2B5EF4-FFF2-40B4-BE49-F238E27FC236}">
                <a16:creationId xmlns:a16="http://schemas.microsoft.com/office/drawing/2014/main" id="{44D5F7AE-0A02-0842-B178-D261BDCAC823}"/>
              </a:ext>
            </a:extLst>
          </p:cNvPr>
          <p:cNvSpPr/>
          <p:nvPr/>
        </p:nvSpPr>
        <p:spPr>
          <a:xfrm>
            <a:off x="7029189" y="1590583"/>
            <a:ext cx="1087156" cy="738664"/>
          </a:xfrm>
          <a:prstGeom prst="rect">
            <a:avLst/>
          </a:prstGeom>
        </p:spPr>
        <p:txBody>
          <a:bodyPr wrap="none">
            <a:spAutoFit/>
          </a:bodyPr>
          <a:lstStyle/>
          <a:p>
            <a:pPr algn="ctr"/>
            <a:r>
              <a:rPr kumimoji="1" lang="en-US" altLang="zh-CN" sz="1400" dirty="0" err="1">
                <a:latin typeface="Microsoft YaHei" panose="020B0503020204020204" pitchFamily="34" charset="-122"/>
                <a:ea typeface="Microsoft YaHei" panose="020B0503020204020204" pitchFamily="34" charset="-122"/>
              </a:rPr>
              <a:t>MiniApp</a:t>
            </a:r>
            <a:endParaRPr kumimoji="1" lang="en-US" altLang="zh-CN" sz="1400" dirty="0">
              <a:latin typeface="Microsoft YaHei" panose="020B0503020204020204" pitchFamily="34" charset="-122"/>
              <a:ea typeface="Microsoft YaHei" panose="020B0503020204020204" pitchFamily="34" charset="-122"/>
            </a:endParaRPr>
          </a:p>
          <a:p>
            <a:pPr algn="ctr"/>
            <a:r>
              <a:rPr kumimoji="1" lang="en-US" altLang="zh-CN" sz="1400" dirty="0">
                <a:latin typeface="Microsoft YaHei" panose="020B0503020204020204" pitchFamily="34" charset="-122"/>
                <a:ea typeface="Microsoft YaHei" panose="020B0503020204020204" pitchFamily="34" charset="-122"/>
              </a:rPr>
              <a:t>DAU</a:t>
            </a:r>
          </a:p>
          <a:p>
            <a:pPr algn="ctr"/>
            <a:r>
              <a:rPr kumimoji="1" lang="en-US" altLang="zh-CN" sz="1400" dirty="0">
                <a:latin typeface="Microsoft YaHei" panose="020B0503020204020204" pitchFamily="34" charset="-122"/>
                <a:ea typeface="Microsoft YaHei" panose="020B0503020204020204" pitchFamily="34" charset="-122"/>
              </a:rPr>
              <a:t>400million</a:t>
            </a:r>
            <a:endParaRPr kumimoji="1" lang="zh-CN" altLang="en-US" sz="1400" dirty="0">
              <a:latin typeface="Microsoft YaHei" panose="020B0503020204020204" pitchFamily="34" charset="-122"/>
              <a:ea typeface="Microsoft YaHei" panose="020B0503020204020204" pitchFamily="34" charset="-122"/>
            </a:endParaRPr>
          </a:p>
        </p:txBody>
      </p:sp>
      <p:sp>
        <p:nvSpPr>
          <p:cNvPr id="67" name="标题 1">
            <a:extLst>
              <a:ext uri="{FF2B5EF4-FFF2-40B4-BE49-F238E27FC236}">
                <a16:creationId xmlns:a16="http://schemas.microsoft.com/office/drawing/2014/main" id="{53C58814-6BB1-DA4B-94BE-599E5D5CD684}"/>
              </a:ext>
            </a:extLst>
          </p:cNvPr>
          <p:cNvSpPr>
            <a:spLocks noGrp="1"/>
          </p:cNvSpPr>
          <p:nvPr>
            <p:ph type="title"/>
          </p:nvPr>
        </p:nvSpPr>
        <p:spPr>
          <a:xfrm>
            <a:off x="210951" y="22198"/>
            <a:ext cx="8107338" cy="748058"/>
          </a:xfrm>
        </p:spPr>
        <p:txBody>
          <a:bodyPr/>
          <a:lstStyle/>
          <a:p>
            <a:r>
              <a:rPr lang="en-US" altLang="zh-CN"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With 600 million DAU, </a:t>
            </a:r>
            <a:r>
              <a:rPr lang="en-US" altLang="zh-CN" kern="1200"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Wechat</a:t>
            </a:r>
            <a:r>
              <a:rPr lang="en-US" altLang="zh-CN"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kern="1200" dirty="0" err="1">
                <a:solidFill>
                  <a:srgbClr val="006EFF"/>
                </a:solidFill>
                <a:latin typeface="Myriad Pro" panose="020B0503030403020204" pitchFamily="34" charset="0"/>
                <a:ea typeface="TTTGB Medium" panose="020C06030202040F0204" pitchFamily="34" charset="-122"/>
                <a:cs typeface="Myanmar Text" panose="020B0502040204020203" pitchFamily="34" charset="0"/>
              </a:rPr>
              <a:t>MiniApp</a:t>
            </a:r>
            <a:r>
              <a:rPr lang="zh-CN" altLang="en-US"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US" altLang="zh-CN" kern="1200"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has become an important window to various services for Chinese market  </a:t>
            </a:r>
          </a:p>
        </p:txBody>
      </p:sp>
      <p:grpSp>
        <p:nvGrpSpPr>
          <p:cNvPr id="68" name="组合 67">
            <a:extLst>
              <a:ext uri="{FF2B5EF4-FFF2-40B4-BE49-F238E27FC236}">
                <a16:creationId xmlns:a16="http://schemas.microsoft.com/office/drawing/2014/main" id="{CC2FDE7F-851F-7249-A2C2-C40EFC196FF1}"/>
              </a:ext>
            </a:extLst>
          </p:cNvPr>
          <p:cNvGrpSpPr/>
          <p:nvPr/>
        </p:nvGrpSpPr>
        <p:grpSpPr>
          <a:xfrm>
            <a:off x="8952871" y="664035"/>
            <a:ext cx="1967230" cy="2401666"/>
            <a:chOff x="1280547" y="4322857"/>
            <a:chExt cx="1967230" cy="2401666"/>
          </a:xfrm>
        </p:grpSpPr>
        <p:grpSp>
          <p:nvGrpSpPr>
            <p:cNvPr id="69" name="组合 68">
              <a:extLst>
                <a:ext uri="{FF2B5EF4-FFF2-40B4-BE49-F238E27FC236}">
                  <a16:creationId xmlns:a16="http://schemas.microsoft.com/office/drawing/2014/main" id="{7DE0D896-A09E-114F-BA19-FEA7BCAFD7DE}"/>
                </a:ext>
              </a:extLst>
            </p:cNvPr>
            <p:cNvGrpSpPr/>
            <p:nvPr/>
          </p:nvGrpSpPr>
          <p:grpSpPr>
            <a:xfrm>
              <a:off x="1280547" y="4757293"/>
              <a:ext cx="1967230" cy="1967230"/>
              <a:chOff x="2359" y="9079"/>
              <a:chExt cx="4684" cy="4684"/>
            </a:xfrm>
          </p:grpSpPr>
          <p:sp>
            <p:nvSpPr>
              <p:cNvPr id="72" name="椭圆 71">
                <a:extLst>
                  <a:ext uri="{FF2B5EF4-FFF2-40B4-BE49-F238E27FC236}">
                    <a16:creationId xmlns:a16="http://schemas.microsoft.com/office/drawing/2014/main" id="{E16684C5-1BF3-C742-ACA1-30EB16D79CB1}"/>
                  </a:ext>
                </a:extLst>
              </p:cNvPr>
              <p:cNvSpPr/>
              <p:nvPr/>
            </p:nvSpPr>
            <p:spPr>
              <a:xfrm>
                <a:off x="2713" y="9468"/>
                <a:ext cx="3893" cy="3893"/>
              </a:xfrm>
              <a:prstGeom prst="ellipse">
                <a:avLst/>
              </a:prstGeom>
              <a:gradFill>
                <a:gsLst>
                  <a:gs pos="47000">
                    <a:srgbClr val="00CDDC">
                      <a:alpha val="12000"/>
                    </a:srgbClr>
                  </a:gs>
                  <a:gs pos="75000">
                    <a:srgbClr val="00CDDC">
                      <a:alpha val="60000"/>
                    </a:srgbClr>
                  </a:gs>
                </a:gsLst>
                <a:path path="circle">
                  <a:fillToRect l="50000" t="50000" r="50000" b="50000"/>
                </a:path>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00" b="0" i="0" u="none" strike="noStrike" kern="1200" cap="none" spc="0" normalizeH="0" baseline="0" noProof="0" dirty="0">
                  <a:ln>
                    <a:noFill/>
                  </a:ln>
                  <a:solidFill>
                    <a:prstClr val="white"/>
                  </a:solidFill>
                  <a:effectLst/>
                  <a:uLnTx/>
                  <a:uFillTx/>
                  <a:latin typeface="Roboto Regular"/>
                  <a:ea typeface="思源黑体 CN Regular" panose="020B0A00000000000000" charset="-122"/>
                  <a:cs typeface="+mn-cs"/>
                </a:endParaRPr>
              </a:p>
            </p:txBody>
          </p:sp>
          <p:pic>
            <p:nvPicPr>
              <p:cNvPr id="73" name="图片 72" descr="图片包含 物体, 亮, 灯光, 大&#10;&#10;描述已自动生成">
                <a:extLst>
                  <a:ext uri="{FF2B5EF4-FFF2-40B4-BE49-F238E27FC236}">
                    <a16:creationId xmlns:a16="http://schemas.microsoft.com/office/drawing/2014/main" id="{EC31D9FC-80CA-AD4B-B3F0-9616D239FF81}"/>
                  </a:ext>
                </a:extLst>
              </p:cNvPr>
              <p:cNvPicPr>
                <a:picLocks noChangeAspect="1"/>
              </p:cNvPicPr>
              <p:nvPr/>
            </p:nvPicPr>
            <p:blipFill>
              <a:blip r:embed="rId2" cstate="screen">
                <a:alphaModFix amt="75000"/>
                <a:duotone>
                  <a:srgbClr val="1D78FA">
                    <a:shade val="45000"/>
                    <a:satMod val="135000"/>
                  </a:srgbClr>
                  <a:prstClr val="white"/>
                </a:duotone>
              </a:blip>
              <a:stretch>
                <a:fillRect/>
              </a:stretch>
            </p:blipFill>
            <p:spPr>
              <a:xfrm>
                <a:off x="2755" y="9461"/>
                <a:ext cx="3893" cy="3893"/>
              </a:xfrm>
              <a:prstGeom prst="rect">
                <a:avLst/>
              </a:prstGeom>
            </p:spPr>
          </p:pic>
          <p:sp>
            <p:nvSpPr>
              <p:cNvPr id="74" name="椭圆 73">
                <a:extLst>
                  <a:ext uri="{FF2B5EF4-FFF2-40B4-BE49-F238E27FC236}">
                    <a16:creationId xmlns:a16="http://schemas.microsoft.com/office/drawing/2014/main" id="{7BA2B99E-2777-D840-B992-B41F7FAFA257}"/>
                  </a:ext>
                </a:extLst>
              </p:cNvPr>
              <p:cNvSpPr/>
              <p:nvPr/>
            </p:nvSpPr>
            <p:spPr>
              <a:xfrm>
                <a:off x="2359" y="9079"/>
                <a:ext cx="4685" cy="4685"/>
              </a:xfrm>
              <a:prstGeom prst="ellipse">
                <a:avLst/>
              </a:prstGeom>
              <a:gradFill>
                <a:gsLst>
                  <a:gs pos="47000">
                    <a:srgbClr val="00CDDC">
                      <a:alpha val="0"/>
                    </a:srgbClr>
                  </a:gs>
                  <a:gs pos="75000">
                    <a:srgbClr val="00CDDC">
                      <a:alpha val="30000"/>
                    </a:srgbClr>
                  </a:gs>
                </a:gsLst>
                <a:path path="circle">
                  <a:fillToRect l="50000" t="50000" r="50000" b="50000"/>
                </a:path>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00" b="0" i="0" u="none" strike="noStrike" kern="1200" cap="none" spc="0" normalizeH="0" baseline="0" noProof="0" dirty="0">
                  <a:ln>
                    <a:noFill/>
                  </a:ln>
                  <a:solidFill>
                    <a:prstClr val="white"/>
                  </a:solidFill>
                  <a:effectLst/>
                  <a:uLnTx/>
                  <a:uFillTx/>
                  <a:latin typeface="Roboto Regular"/>
                  <a:ea typeface="思源黑体 CN Regular" panose="020B0A00000000000000" charset="-122"/>
                  <a:cs typeface="+mn-cs"/>
                </a:endParaRPr>
              </a:p>
            </p:txBody>
          </p:sp>
          <p:grpSp>
            <p:nvGrpSpPr>
              <p:cNvPr id="75" name="组合 74">
                <a:extLst>
                  <a:ext uri="{FF2B5EF4-FFF2-40B4-BE49-F238E27FC236}">
                    <a16:creationId xmlns:a16="http://schemas.microsoft.com/office/drawing/2014/main" id="{AD89C08E-A7AC-D145-9F8D-C549B54E0107}"/>
                  </a:ext>
                </a:extLst>
              </p:cNvPr>
              <p:cNvGrpSpPr/>
              <p:nvPr/>
            </p:nvGrpSpPr>
            <p:grpSpPr>
              <a:xfrm>
                <a:off x="6568" y="9858"/>
                <a:ext cx="439" cy="1564"/>
                <a:chOff x="5217526" y="2688190"/>
                <a:chExt cx="334672" cy="1191929"/>
              </a:xfrm>
            </p:grpSpPr>
            <p:cxnSp>
              <p:nvCxnSpPr>
                <p:cNvPr id="76" name="直接连接符 77">
                  <a:extLst>
                    <a:ext uri="{FF2B5EF4-FFF2-40B4-BE49-F238E27FC236}">
                      <a16:creationId xmlns:a16="http://schemas.microsoft.com/office/drawing/2014/main" id="{141D7BA9-0D82-1A41-AE4D-ACD404AE9631}"/>
                    </a:ext>
                  </a:extLst>
                </p:cNvPr>
                <p:cNvCxnSpPr/>
                <p:nvPr/>
              </p:nvCxnSpPr>
              <p:spPr>
                <a:xfrm rot="16200000">
                  <a:off x="5119204" y="2949462"/>
                  <a:ext cx="522543"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77" name="任意多边形: 形状 347">
                  <a:extLst>
                    <a:ext uri="{FF2B5EF4-FFF2-40B4-BE49-F238E27FC236}">
                      <a16:creationId xmlns:a16="http://schemas.microsoft.com/office/drawing/2014/main" id="{AA89C485-7CCE-634D-AD9F-BF7998CED49D}"/>
                    </a:ext>
                  </a:extLst>
                </p:cNvPr>
                <p:cNvSpPr/>
                <p:nvPr/>
              </p:nvSpPr>
              <p:spPr>
                <a:xfrm rot="16200000" flipV="1">
                  <a:off x="4896088" y="3377421"/>
                  <a:ext cx="859642" cy="145753"/>
                </a:xfrm>
                <a:custGeom>
                  <a:avLst/>
                  <a:gdLst>
                    <a:gd name="connsiteX0" fmla="*/ 0 w 917575"/>
                    <a:gd name="connsiteY0" fmla="*/ 0 h 155575"/>
                    <a:gd name="connsiteX1" fmla="*/ 536575 w 917575"/>
                    <a:gd name="connsiteY1" fmla="*/ 0 h 155575"/>
                    <a:gd name="connsiteX2" fmla="*/ 692150 w 917575"/>
                    <a:gd name="connsiteY2" fmla="*/ 155575 h 155575"/>
                    <a:gd name="connsiteX3" fmla="*/ 917575 w 917575"/>
                    <a:gd name="connsiteY3" fmla="*/ 155575 h 155575"/>
                  </a:gdLst>
                  <a:ahLst/>
                  <a:cxnLst>
                    <a:cxn ang="0">
                      <a:pos x="connsiteX0" y="connsiteY0"/>
                    </a:cxn>
                    <a:cxn ang="0">
                      <a:pos x="connsiteX1" y="connsiteY1"/>
                    </a:cxn>
                    <a:cxn ang="0">
                      <a:pos x="connsiteX2" y="connsiteY2"/>
                    </a:cxn>
                    <a:cxn ang="0">
                      <a:pos x="connsiteX3" y="connsiteY3"/>
                    </a:cxn>
                  </a:cxnLst>
                  <a:rect l="l" t="t" r="r" b="b"/>
                  <a:pathLst>
                    <a:path w="917575" h="155575">
                      <a:moveTo>
                        <a:pt x="0" y="0"/>
                      </a:moveTo>
                      <a:lnTo>
                        <a:pt x="536575" y="0"/>
                      </a:lnTo>
                      <a:lnTo>
                        <a:pt x="692150" y="155575"/>
                      </a:lnTo>
                      <a:lnTo>
                        <a:pt x="917575" y="155575"/>
                      </a:lnTo>
                    </a:path>
                  </a:pathLst>
                </a:cu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00" b="0" i="0" u="none" strike="noStrike" kern="1200" cap="none" spc="0" normalizeH="0" baseline="0" noProof="0">
                    <a:ln>
                      <a:noFill/>
                    </a:ln>
                    <a:solidFill>
                      <a:prstClr val="black"/>
                    </a:solidFill>
                    <a:effectLst/>
                    <a:uLnTx/>
                    <a:uFillTx/>
                    <a:latin typeface="Roboto Regular"/>
                    <a:ea typeface="思源黑体 CN Regular" panose="020B0A00000000000000" charset="-122"/>
                    <a:cs typeface="+mn-cs"/>
                  </a:endParaRPr>
                </a:p>
              </p:txBody>
            </p:sp>
            <p:sp>
              <p:nvSpPr>
                <p:cNvPr id="78" name="椭圆 77">
                  <a:extLst>
                    <a:ext uri="{FF2B5EF4-FFF2-40B4-BE49-F238E27FC236}">
                      <a16:creationId xmlns:a16="http://schemas.microsoft.com/office/drawing/2014/main" id="{F3A9253B-A8FB-9E41-A144-760869F5C96F}"/>
                    </a:ext>
                  </a:extLst>
                </p:cNvPr>
                <p:cNvSpPr/>
                <p:nvPr/>
              </p:nvSpPr>
              <p:spPr>
                <a:xfrm rot="16200000" flipV="1">
                  <a:off x="5217527" y="2949461"/>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marL="0" marR="0" lvl="0" indent="0" algn="ctr" defTabSz="322580" eaLnBrk="1" fontAlgn="auto" latinLnBrk="0" hangingPunct="1">
                    <a:lnSpc>
                      <a:spcPct val="120000"/>
                    </a:lnSpc>
                    <a:spcBef>
                      <a:spcPts val="0"/>
                    </a:spcBef>
                    <a:spcAft>
                      <a:spcPts val="0"/>
                    </a:spcAft>
                    <a:buClrTx/>
                    <a:buSzTx/>
                    <a:buFontTx/>
                    <a:buNone/>
                    <a:defRPr/>
                  </a:pPr>
                  <a:endParaRPr kumimoji="0" lang="zh-CN" altLang="en-US" sz="5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endParaRPr>
                </a:p>
              </p:txBody>
            </p:sp>
            <p:cxnSp>
              <p:nvCxnSpPr>
                <p:cNvPr id="79" name="直接连接符 80">
                  <a:extLst>
                    <a:ext uri="{FF2B5EF4-FFF2-40B4-BE49-F238E27FC236}">
                      <a16:creationId xmlns:a16="http://schemas.microsoft.com/office/drawing/2014/main" id="{6DEF8F16-32FE-234B-80E2-AD1CF767BBD2}"/>
                    </a:ext>
                  </a:extLst>
                </p:cNvPr>
                <p:cNvCxnSpPr/>
                <p:nvPr/>
              </p:nvCxnSpPr>
              <p:spPr>
                <a:xfrm rot="16200000">
                  <a:off x="5255420" y="3138598"/>
                  <a:ext cx="522542" cy="0"/>
                </a:xfrm>
                <a:prstGeom prst="line">
                  <a:avLst/>
                </a:prstGeom>
                <a:noFill/>
                <a:ln w="15875" cap="flat" cmpd="sng" algn="ctr">
                  <a:gradFill flip="none" rotWithShape="1">
                    <a:gsLst>
                      <a:gs pos="0">
                        <a:srgbClr val="00CDDC">
                          <a:alpha val="0"/>
                        </a:srgbClr>
                      </a:gs>
                      <a:gs pos="100000">
                        <a:srgbClr val="00CDDC"/>
                      </a:gs>
                    </a:gsLst>
                    <a:lin ang="0" scaled="1"/>
                    <a:tileRect/>
                  </a:gradFill>
                  <a:prstDash val="solid"/>
                  <a:miter lim="800000"/>
                </a:ln>
                <a:effectLst/>
              </p:spPr>
            </p:cxnSp>
            <p:sp>
              <p:nvSpPr>
                <p:cNvPr id="80" name="椭圆 79">
                  <a:extLst>
                    <a:ext uri="{FF2B5EF4-FFF2-40B4-BE49-F238E27FC236}">
                      <a16:creationId xmlns:a16="http://schemas.microsoft.com/office/drawing/2014/main" id="{A1D11380-BA68-A64C-9454-3DBE0E9009CA}"/>
                    </a:ext>
                  </a:extLst>
                </p:cNvPr>
                <p:cNvSpPr/>
                <p:nvPr/>
              </p:nvSpPr>
              <p:spPr>
                <a:xfrm rot="16200000" flipV="1">
                  <a:off x="5481184" y="2802442"/>
                  <a:ext cx="71014" cy="71015"/>
                </a:xfrm>
                <a:prstGeom prst="ellipse">
                  <a:avLst/>
                </a:prstGeom>
                <a:noFill/>
                <a:ln w="15875" cap="flat" cmpd="sng" algn="ctr">
                  <a:solidFill>
                    <a:srgbClr val="00CDDC"/>
                  </a:solidFill>
                  <a:prstDash val="solid"/>
                  <a:miter lim="800000"/>
                </a:ln>
                <a:effectLst/>
              </p:spPr>
              <p:txBody>
                <a:bodyPr wrap="none" rtlCol="0" anchor="ctr">
                  <a:noAutofit/>
                </a:bodyPr>
                <a:lstStyle/>
                <a:p>
                  <a:pPr marL="0" marR="0" lvl="0" indent="0" algn="ctr" defTabSz="322580" eaLnBrk="1" fontAlgn="auto" latinLnBrk="0" hangingPunct="1">
                    <a:lnSpc>
                      <a:spcPct val="120000"/>
                    </a:lnSpc>
                    <a:spcBef>
                      <a:spcPts val="0"/>
                    </a:spcBef>
                    <a:spcAft>
                      <a:spcPts val="0"/>
                    </a:spcAft>
                    <a:buClrTx/>
                    <a:buSzTx/>
                    <a:buFontTx/>
                    <a:buNone/>
                    <a:defRPr/>
                  </a:pPr>
                  <a:endParaRPr kumimoji="0" lang="zh-CN" altLang="en-US" sz="5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endParaRPr>
                </a:p>
              </p:txBody>
            </p:sp>
          </p:grpSp>
        </p:grpSp>
        <p:sp>
          <p:nvSpPr>
            <p:cNvPr id="70" name="矩形 69">
              <a:extLst>
                <a:ext uri="{FF2B5EF4-FFF2-40B4-BE49-F238E27FC236}">
                  <a16:creationId xmlns:a16="http://schemas.microsoft.com/office/drawing/2014/main" id="{B9C9B13B-22E0-2644-8AE6-4AC24F71E138}"/>
                </a:ext>
              </a:extLst>
            </p:cNvPr>
            <p:cNvSpPr/>
            <p:nvPr/>
          </p:nvSpPr>
          <p:spPr>
            <a:xfrm>
              <a:off x="1474856" y="5145106"/>
              <a:ext cx="1579032" cy="1200329"/>
            </a:xfrm>
            <a:prstGeom prst="rect">
              <a:avLst/>
            </a:prstGeom>
          </p:spPr>
          <p:txBody>
            <a:bodyPr wrap="square">
              <a:spAutoFit/>
            </a:bodyPr>
            <a:lstStyle/>
            <a:p>
              <a:pPr algn="ctr"/>
              <a:r>
                <a:rPr kumimoji="1" lang="en-US" altLang="zh-CN" sz="2400" dirty="0">
                  <a:latin typeface="Calibri" panose="020F0502020204030204" pitchFamily="34" charset="0"/>
                  <a:ea typeface="Microsoft YaHei" panose="020B0503020204020204" pitchFamily="34" charset="-122"/>
                  <a:cs typeface="Calibri" panose="020F0502020204030204" pitchFamily="34" charset="0"/>
                </a:rPr>
                <a:t>Mini</a:t>
              </a:r>
              <a:r>
                <a:rPr kumimoji="1" lang="zh-CN" altLang="en-US" sz="2400" dirty="0">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latin typeface="Calibri" panose="020F0502020204030204" pitchFamily="34" charset="0"/>
                  <a:ea typeface="Microsoft YaHei" panose="020B0503020204020204" pitchFamily="34" charset="-122"/>
                  <a:cs typeface="Calibri" panose="020F0502020204030204" pitchFamily="34" charset="0"/>
                </a:rPr>
                <a:t>App</a:t>
              </a:r>
              <a:r>
                <a:rPr kumimoji="1" lang="zh-CN" altLang="en-US" sz="2400" dirty="0">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latin typeface="Calibri" panose="020F0502020204030204" pitchFamily="34" charset="0"/>
                  <a:ea typeface="Microsoft YaHei" panose="020B0503020204020204" pitchFamily="34" charset="-122"/>
                  <a:cs typeface="Calibri" panose="020F0502020204030204" pitchFamily="34" charset="0"/>
                </a:rPr>
                <a:t>Dau600</a:t>
              </a:r>
              <a:r>
                <a:rPr kumimoji="1" lang="zh-CN" altLang="en-US" sz="2400" dirty="0">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latin typeface="Calibri" panose="020F0502020204030204" pitchFamily="34" charset="0"/>
                  <a:ea typeface="Microsoft YaHei" panose="020B0503020204020204" pitchFamily="34" charset="-122"/>
                  <a:cs typeface="Calibri" panose="020F0502020204030204" pitchFamily="34" charset="0"/>
                </a:rPr>
                <a:t>Million</a:t>
              </a:r>
              <a:endParaRPr kumimoji="1" lang="zh-CN" altLang="en-US" sz="24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71" name="文本框 70">
              <a:extLst>
                <a:ext uri="{FF2B5EF4-FFF2-40B4-BE49-F238E27FC236}">
                  <a16:creationId xmlns:a16="http://schemas.microsoft.com/office/drawing/2014/main" id="{21E634CD-161D-4047-B835-150EB2F9D9EB}"/>
                </a:ext>
              </a:extLst>
            </p:cNvPr>
            <p:cNvSpPr txBox="1"/>
            <p:nvPr/>
          </p:nvSpPr>
          <p:spPr>
            <a:xfrm>
              <a:off x="1638232" y="4322857"/>
              <a:ext cx="1217000" cy="461665"/>
            </a:xfrm>
            <a:prstGeom prst="rect">
              <a:avLst/>
            </a:prstGeom>
            <a:noFill/>
          </p:spPr>
          <p:txBody>
            <a:bodyPr wrap="none" rtlCol="0">
              <a:spAutoFit/>
            </a:bodyPr>
            <a:lstStyle/>
            <a:p>
              <a:r>
                <a:rPr kumimoji="1" lang="en-US" altLang="zh-CN" sz="2400" dirty="0">
                  <a:solidFill>
                    <a:schemeClr val="bg1"/>
                  </a:solidFill>
                  <a:latin typeface="Microsoft YaHei" panose="020B0503020204020204" pitchFamily="34" charset="-122"/>
                  <a:ea typeface="Microsoft YaHei" panose="020B0503020204020204" pitchFamily="34" charset="-122"/>
                </a:rPr>
                <a:t>2022</a:t>
              </a:r>
              <a:r>
                <a:rPr kumimoji="1" lang="zh-CN" altLang="en-US" sz="2400" dirty="0">
                  <a:solidFill>
                    <a:schemeClr val="bg1"/>
                  </a:solidFill>
                  <a:latin typeface="Microsoft YaHei" panose="020B0503020204020204" pitchFamily="34" charset="-122"/>
                  <a:ea typeface="Microsoft YaHei" panose="020B0503020204020204" pitchFamily="34" charset="-122"/>
                </a:rPr>
                <a:t>年</a:t>
              </a:r>
            </a:p>
          </p:txBody>
        </p:sp>
      </p:grpSp>
      <p:sp>
        <p:nvSpPr>
          <p:cNvPr id="81" name="文本框 105">
            <a:extLst>
              <a:ext uri="{FF2B5EF4-FFF2-40B4-BE49-F238E27FC236}">
                <a16:creationId xmlns:a16="http://schemas.microsoft.com/office/drawing/2014/main" id="{D8DEF75C-336E-9F45-88FB-C52ECD7D994F}"/>
              </a:ext>
            </a:extLst>
          </p:cNvPr>
          <p:cNvSpPr txBox="1"/>
          <p:nvPr/>
        </p:nvSpPr>
        <p:spPr>
          <a:xfrm>
            <a:off x="9586272" y="786346"/>
            <a:ext cx="665567" cy="338234"/>
          </a:xfrm>
          <a:prstGeom prst="rect">
            <a:avLst/>
          </a:prstGeom>
          <a:noFill/>
        </p:spPr>
        <p:txBody>
          <a:bodyPr wrap="none" rtlCol="0">
            <a:spAutoFit/>
          </a:bodyPr>
          <a:lstStyle/>
          <a:p>
            <a:r>
              <a:rPr kumimoji="1" lang="en-US" altLang="zh-CN" sz="1598" dirty="0">
                <a:latin typeface="Microsoft YaHei" panose="020B0503020204020204" pitchFamily="34" charset="-122"/>
                <a:ea typeface="Microsoft YaHei" panose="020B0503020204020204" pitchFamily="34" charset="-122"/>
              </a:rPr>
              <a:t>2022</a:t>
            </a:r>
            <a:endParaRPr kumimoji="1" lang="zh-CN" altLang="en-US" sz="1598" dirty="0">
              <a:latin typeface="Microsoft YaHei" panose="020B0503020204020204" pitchFamily="34" charset="-122"/>
              <a:ea typeface="Microsoft YaHei" panose="020B0503020204020204" pitchFamily="34" charset="-122"/>
            </a:endParaRPr>
          </a:p>
        </p:txBody>
      </p:sp>
      <p:pic>
        <p:nvPicPr>
          <p:cNvPr id="82" name="图片 81">
            <a:extLst>
              <a:ext uri="{FF2B5EF4-FFF2-40B4-BE49-F238E27FC236}">
                <a16:creationId xmlns:a16="http://schemas.microsoft.com/office/drawing/2014/main" id="{53FF92A3-601E-CB49-99BF-43032F0B5285}"/>
              </a:ext>
            </a:extLst>
          </p:cNvPr>
          <p:cNvPicPr>
            <a:picLocks noChangeAspect="1"/>
          </p:cNvPicPr>
          <p:nvPr/>
        </p:nvPicPr>
        <p:blipFill>
          <a:blip r:embed="rId5"/>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1762489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1E89-FF8D-62DA-D501-D86B917AB085}"/>
              </a:ext>
            </a:extLst>
          </p:cNvPr>
          <p:cNvSpPr>
            <a:spLocks noGrp="1"/>
          </p:cNvSpPr>
          <p:nvPr>
            <p:ph type="title"/>
          </p:nvPr>
        </p:nvSpPr>
        <p:spPr/>
        <p:txBody>
          <a:bodyPr>
            <a:noAutofit/>
          </a:bodyPr>
          <a:lstStyle/>
          <a:p>
            <a:pPr>
              <a:lnSpc>
                <a:spcPct val="114000"/>
              </a:lnSpc>
              <a:spcBef>
                <a:spcPts val="0"/>
              </a:spcBef>
              <a:buClr>
                <a:schemeClr val="dk1"/>
              </a:buClr>
              <a:buSzPts val="2800"/>
            </a:pP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Integrated</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Solution</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For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Super</a:t>
            </a:r>
            <a:r>
              <a:rPr lang="zh-CN" alt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App</a:t>
            </a:r>
            <a:endParaRPr lang="en-US" sz="20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endParaRPr>
          </a:p>
        </p:txBody>
      </p:sp>
      <p:sp>
        <p:nvSpPr>
          <p:cNvPr id="240" name="矩形">
            <a:extLst>
              <a:ext uri="{FF2B5EF4-FFF2-40B4-BE49-F238E27FC236}">
                <a16:creationId xmlns:a16="http://schemas.microsoft.com/office/drawing/2014/main" id="{0DFD136B-C880-6849-A51C-9D70D2ADAE6D}"/>
              </a:ext>
            </a:extLst>
          </p:cNvPr>
          <p:cNvSpPr/>
          <p:nvPr/>
        </p:nvSpPr>
        <p:spPr>
          <a:xfrm>
            <a:off x="10634883" y="1312037"/>
            <a:ext cx="1410118" cy="5440026"/>
          </a:xfrm>
          <a:prstGeom prst="rect">
            <a:avLst/>
          </a:prstGeom>
          <a:solidFill>
            <a:srgbClr val="E1FBFE"/>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41" name="矩形">
            <a:extLst>
              <a:ext uri="{FF2B5EF4-FFF2-40B4-BE49-F238E27FC236}">
                <a16:creationId xmlns:a16="http://schemas.microsoft.com/office/drawing/2014/main" id="{C2119C0E-C623-E44C-9472-0D36697F4590}"/>
              </a:ext>
            </a:extLst>
          </p:cNvPr>
          <p:cNvSpPr/>
          <p:nvPr/>
        </p:nvSpPr>
        <p:spPr>
          <a:xfrm>
            <a:off x="512240" y="6093229"/>
            <a:ext cx="9825721" cy="658834"/>
          </a:xfrm>
          <a:prstGeom prst="rect">
            <a:avLst/>
          </a:prstGeom>
          <a:solidFill>
            <a:srgbClr val="E3F1F7"/>
          </a:solidFill>
          <a:ln w="12700">
            <a:miter lim="400000"/>
          </a:ln>
        </p:spPr>
        <p:txBody>
          <a:bodyPr lIns="25397" tIns="25397" rIns="25397" bIns="25397" anchor="ctr"/>
          <a:lstStyle/>
          <a:p>
            <a:pPr marL="88896" indent="-19049" defTabSz="228589">
              <a:defRPr sz="1800" b="0">
                <a:solidFill>
                  <a:srgbClr val="A5A5A5">
                    <a:hueOff val="5951419"/>
                    <a:satOff val="32296"/>
                    <a:lumOff val="-4780"/>
                  </a:srgbClr>
                </a:solidFill>
                <a:latin typeface="Microsoft YaHei"/>
                <a:ea typeface="Microsoft YaHei"/>
                <a:cs typeface="Microsoft YaHei"/>
                <a:sym typeface="Microsoft YaHei"/>
              </a:defRPr>
            </a:pPr>
            <a:endParaRPr sz="900" dirty="0">
              <a:solidFill>
                <a:srgbClr val="A5A5A5">
                  <a:hueOff val="5951419"/>
                  <a:satOff val="32296"/>
                  <a:lumOff val="-4780"/>
                </a:srgbClr>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sp>
        <p:nvSpPr>
          <p:cNvPr id="242" name="矩形">
            <a:extLst>
              <a:ext uri="{FF2B5EF4-FFF2-40B4-BE49-F238E27FC236}">
                <a16:creationId xmlns:a16="http://schemas.microsoft.com/office/drawing/2014/main" id="{EEB51DB7-4E58-1742-8F19-E7C66A531E0D}"/>
              </a:ext>
            </a:extLst>
          </p:cNvPr>
          <p:cNvSpPr/>
          <p:nvPr/>
        </p:nvSpPr>
        <p:spPr>
          <a:xfrm>
            <a:off x="1886454" y="6235434"/>
            <a:ext cx="8170114" cy="327715"/>
          </a:xfrm>
          <a:prstGeom prst="roundRect">
            <a:avLst>
              <a:gd name="adj" fmla="val 0"/>
            </a:avLst>
          </a:prstGeom>
          <a:solidFill>
            <a:srgbClr val="0770FF"/>
          </a:solidFill>
          <a:ln w="12700">
            <a:miter lim="400000"/>
          </a:ln>
        </p:spPr>
        <p:txBody>
          <a:bodyPr lIns="0" tIns="0" rIns="0" bIns="0"/>
          <a:lstStyle/>
          <a:p>
            <a:pPr defTabSz="914285">
              <a:spcBef>
                <a:spcPts val="1000"/>
              </a:spcBef>
              <a:defRPr sz="3600" b="0">
                <a:solidFill>
                  <a:srgbClr val="F0F0F0"/>
                </a:solidFill>
                <a:latin typeface="PingFang SC Regular"/>
                <a:ea typeface="PingFang SC Regular"/>
                <a:cs typeface="PingFang SC Regular"/>
                <a:sym typeface="PingFang SC Regular"/>
              </a:defRPr>
            </a:pPr>
            <a:endParaRPr sz="14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43" name="矩形">
            <a:extLst>
              <a:ext uri="{FF2B5EF4-FFF2-40B4-BE49-F238E27FC236}">
                <a16:creationId xmlns:a16="http://schemas.microsoft.com/office/drawing/2014/main" id="{F2FA8E12-52F7-0142-A1F1-F02A8B670657}"/>
              </a:ext>
            </a:extLst>
          </p:cNvPr>
          <p:cNvSpPr/>
          <p:nvPr/>
        </p:nvSpPr>
        <p:spPr>
          <a:xfrm>
            <a:off x="512240" y="1312037"/>
            <a:ext cx="9825721" cy="658834"/>
          </a:xfrm>
          <a:prstGeom prst="rect">
            <a:avLst/>
          </a:prstGeom>
          <a:solidFill>
            <a:srgbClr val="DFE7FB"/>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44" name="矩形">
            <a:extLst>
              <a:ext uri="{FF2B5EF4-FFF2-40B4-BE49-F238E27FC236}">
                <a16:creationId xmlns:a16="http://schemas.microsoft.com/office/drawing/2014/main" id="{84E2A5DE-833B-1E42-A358-8AFAD7AF2AE2}"/>
              </a:ext>
            </a:extLst>
          </p:cNvPr>
          <p:cNvSpPr/>
          <p:nvPr/>
        </p:nvSpPr>
        <p:spPr>
          <a:xfrm>
            <a:off x="512240" y="2114756"/>
            <a:ext cx="9825721" cy="1161768"/>
          </a:xfrm>
          <a:prstGeom prst="rect">
            <a:avLst/>
          </a:prstGeom>
          <a:solidFill>
            <a:srgbClr val="DFE7FB"/>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45" name="矩形">
            <a:extLst>
              <a:ext uri="{FF2B5EF4-FFF2-40B4-BE49-F238E27FC236}">
                <a16:creationId xmlns:a16="http://schemas.microsoft.com/office/drawing/2014/main" id="{0AED5CDD-8DBF-EA43-B5E5-27ED22A715B8}"/>
              </a:ext>
            </a:extLst>
          </p:cNvPr>
          <p:cNvSpPr/>
          <p:nvPr/>
        </p:nvSpPr>
        <p:spPr>
          <a:xfrm>
            <a:off x="1910944" y="2254702"/>
            <a:ext cx="1830793" cy="359953"/>
          </a:xfrm>
          <a:prstGeom prst="roundRect">
            <a:avLst>
              <a:gd name="adj" fmla="val 0"/>
            </a:avLst>
          </a:prstGeom>
          <a:solidFill>
            <a:srgbClr val="4472C4"/>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46" name="更新管理">
            <a:extLst>
              <a:ext uri="{FF2B5EF4-FFF2-40B4-BE49-F238E27FC236}">
                <a16:creationId xmlns:a16="http://schemas.microsoft.com/office/drawing/2014/main" id="{0863CA75-6212-2A43-869C-A74D80A462AA}"/>
              </a:ext>
            </a:extLst>
          </p:cNvPr>
          <p:cNvSpPr txBox="1"/>
          <p:nvPr/>
        </p:nvSpPr>
        <p:spPr>
          <a:xfrm>
            <a:off x="2066175" y="2332012"/>
            <a:ext cx="1550289"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Smart</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Marketing</a:t>
            </a:r>
            <a:endParaRPr lang="zh-CN" altLang="en-US"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47" name="矩形">
            <a:extLst>
              <a:ext uri="{FF2B5EF4-FFF2-40B4-BE49-F238E27FC236}">
                <a16:creationId xmlns:a16="http://schemas.microsoft.com/office/drawing/2014/main" id="{7EA2BED3-73DB-914E-B84B-DF5D8C1D193D}"/>
              </a:ext>
            </a:extLst>
          </p:cNvPr>
          <p:cNvSpPr/>
          <p:nvPr/>
        </p:nvSpPr>
        <p:spPr>
          <a:xfrm>
            <a:off x="3913386" y="2254702"/>
            <a:ext cx="1830793" cy="360366"/>
          </a:xfrm>
          <a:prstGeom prst="roundRect">
            <a:avLst>
              <a:gd name="adj" fmla="val 0"/>
            </a:avLst>
          </a:prstGeom>
          <a:solidFill>
            <a:srgbClr val="4472C4"/>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48" name="版本管理">
            <a:extLst>
              <a:ext uri="{FF2B5EF4-FFF2-40B4-BE49-F238E27FC236}">
                <a16:creationId xmlns:a16="http://schemas.microsoft.com/office/drawing/2014/main" id="{D8CDF171-3722-D44D-82C3-C76FFE137C17}"/>
              </a:ext>
            </a:extLst>
          </p:cNvPr>
          <p:cNvSpPr txBox="1"/>
          <p:nvPr/>
        </p:nvSpPr>
        <p:spPr>
          <a:xfrm>
            <a:off x="4186980" y="2339675"/>
            <a:ext cx="1295187"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Open</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Ecosystem</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49" name="矩形">
            <a:extLst>
              <a:ext uri="{FF2B5EF4-FFF2-40B4-BE49-F238E27FC236}">
                <a16:creationId xmlns:a16="http://schemas.microsoft.com/office/drawing/2014/main" id="{EBE64807-6ACF-0046-AE69-0D253B7476F8}"/>
              </a:ext>
            </a:extLst>
          </p:cNvPr>
          <p:cNvSpPr/>
          <p:nvPr/>
        </p:nvSpPr>
        <p:spPr>
          <a:xfrm>
            <a:off x="5923902" y="2254702"/>
            <a:ext cx="1830793" cy="360366"/>
          </a:xfrm>
          <a:prstGeom prst="roundRect">
            <a:avLst>
              <a:gd name="adj" fmla="val 0"/>
            </a:avLst>
          </a:prstGeom>
          <a:solidFill>
            <a:srgbClr val="4472C4"/>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50" name="用户管理">
            <a:extLst>
              <a:ext uri="{FF2B5EF4-FFF2-40B4-BE49-F238E27FC236}">
                <a16:creationId xmlns:a16="http://schemas.microsoft.com/office/drawing/2014/main" id="{6FE7841A-1C43-4E4C-8EBF-8C2B16E7D163}"/>
              </a:ext>
            </a:extLst>
          </p:cNvPr>
          <p:cNvSpPr txBox="1"/>
          <p:nvPr/>
        </p:nvSpPr>
        <p:spPr>
          <a:xfrm>
            <a:off x="6052683" y="2332296"/>
            <a:ext cx="1602336"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Innovative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Business</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51" name="矩形">
            <a:extLst>
              <a:ext uri="{FF2B5EF4-FFF2-40B4-BE49-F238E27FC236}">
                <a16:creationId xmlns:a16="http://schemas.microsoft.com/office/drawing/2014/main" id="{381089C8-445D-C943-988B-E02562532CF8}"/>
              </a:ext>
            </a:extLst>
          </p:cNvPr>
          <p:cNvSpPr/>
          <p:nvPr/>
        </p:nvSpPr>
        <p:spPr>
          <a:xfrm>
            <a:off x="7926342" y="2254702"/>
            <a:ext cx="1830794" cy="360366"/>
          </a:xfrm>
          <a:prstGeom prst="roundRect">
            <a:avLst>
              <a:gd name="adj" fmla="val 0"/>
            </a:avLst>
          </a:prstGeom>
          <a:solidFill>
            <a:srgbClr val="4472C4"/>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52" name="日志管理">
            <a:extLst>
              <a:ext uri="{FF2B5EF4-FFF2-40B4-BE49-F238E27FC236}">
                <a16:creationId xmlns:a16="http://schemas.microsoft.com/office/drawing/2014/main" id="{072D27AF-1A41-F34C-9A4D-45F92153CB39}"/>
              </a:ext>
            </a:extLst>
          </p:cNvPr>
          <p:cNvSpPr txBox="1"/>
          <p:nvPr/>
        </p:nvSpPr>
        <p:spPr>
          <a:xfrm>
            <a:off x="8209774" y="2335987"/>
            <a:ext cx="1289256"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Service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Scenario</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53" name="矩形">
            <a:extLst>
              <a:ext uri="{FF2B5EF4-FFF2-40B4-BE49-F238E27FC236}">
                <a16:creationId xmlns:a16="http://schemas.microsoft.com/office/drawing/2014/main" id="{31CA357A-8D53-DA4D-B63E-841D8DA01CA7}"/>
              </a:ext>
            </a:extLst>
          </p:cNvPr>
          <p:cNvSpPr/>
          <p:nvPr/>
        </p:nvSpPr>
        <p:spPr>
          <a:xfrm>
            <a:off x="512242" y="3511086"/>
            <a:ext cx="3921411" cy="1529143"/>
          </a:xfrm>
          <a:prstGeom prst="rect">
            <a:avLst/>
          </a:prstGeom>
          <a:solidFill>
            <a:srgbClr val="DFE7FB"/>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54" name="矩形">
            <a:extLst>
              <a:ext uri="{FF2B5EF4-FFF2-40B4-BE49-F238E27FC236}">
                <a16:creationId xmlns:a16="http://schemas.microsoft.com/office/drawing/2014/main" id="{B7699283-A72B-3F4C-8D0B-767C3D435F41}"/>
              </a:ext>
            </a:extLst>
          </p:cNvPr>
          <p:cNvSpPr/>
          <p:nvPr/>
        </p:nvSpPr>
        <p:spPr>
          <a:xfrm>
            <a:off x="2422775" y="3634957"/>
            <a:ext cx="896221"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55" name="技术元数据">
            <a:extLst>
              <a:ext uri="{FF2B5EF4-FFF2-40B4-BE49-F238E27FC236}">
                <a16:creationId xmlns:a16="http://schemas.microsoft.com/office/drawing/2014/main" id="{CC84D528-13CD-4340-A87B-6850E56F5D7C}"/>
              </a:ext>
            </a:extLst>
          </p:cNvPr>
          <p:cNvSpPr txBox="1"/>
          <p:nvPr/>
        </p:nvSpPr>
        <p:spPr>
          <a:xfrm>
            <a:off x="2581623" y="3644875"/>
            <a:ext cx="750612"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Mobile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Gateway</a:t>
            </a:r>
            <a:endParaRPr lang="zh-CN" altLang="en-US"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56" name="矩形">
            <a:extLst>
              <a:ext uri="{FF2B5EF4-FFF2-40B4-BE49-F238E27FC236}">
                <a16:creationId xmlns:a16="http://schemas.microsoft.com/office/drawing/2014/main" id="{C96ED671-E8FA-9044-89D7-CF5B9E448EAC}"/>
              </a:ext>
            </a:extLst>
          </p:cNvPr>
          <p:cNvSpPr/>
          <p:nvPr/>
        </p:nvSpPr>
        <p:spPr>
          <a:xfrm>
            <a:off x="2422775" y="4096593"/>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57" name="业务元数据">
            <a:extLst>
              <a:ext uri="{FF2B5EF4-FFF2-40B4-BE49-F238E27FC236}">
                <a16:creationId xmlns:a16="http://schemas.microsoft.com/office/drawing/2014/main" id="{3057D532-1E08-B04C-ACC8-CD9410D2B146}"/>
              </a:ext>
            </a:extLst>
          </p:cNvPr>
          <p:cNvSpPr txBox="1"/>
          <p:nvPr/>
        </p:nvSpPr>
        <p:spPr>
          <a:xfrm>
            <a:off x="2560431" y="4185860"/>
            <a:ext cx="812305"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Message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Push</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258" name="矩形">
            <a:extLst>
              <a:ext uri="{FF2B5EF4-FFF2-40B4-BE49-F238E27FC236}">
                <a16:creationId xmlns:a16="http://schemas.microsoft.com/office/drawing/2014/main" id="{1FF95F5A-8469-3C47-BBAB-53C503DB963B}"/>
              </a:ext>
            </a:extLst>
          </p:cNvPr>
          <p:cNvSpPr/>
          <p:nvPr/>
        </p:nvSpPr>
        <p:spPr>
          <a:xfrm>
            <a:off x="512241" y="5317475"/>
            <a:ext cx="9825722" cy="658834"/>
          </a:xfrm>
          <a:prstGeom prst="rect">
            <a:avLst/>
          </a:prstGeom>
          <a:solidFill>
            <a:srgbClr val="F0E3FE"/>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59" name="矩形">
            <a:extLst>
              <a:ext uri="{FF2B5EF4-FFF2-40B4-BE49-F238E27FC236}">
                <a16:creationId xmlns:a16="http://schemas.microsoft.com/office/drawing/2014/main" id="{A4A2B5F3-B537-7847-8C23-509A25A0B111}"/>
              </a:ext>
            </a:extLst>
          </p:cNvPr>
          <p:cNvSpPr/>
          <p:nvPr/>
        </p:nvSpPr>
        <p:spPr>
          <a:xfrm>
            <a:off x="1886452" y="5464430"/>
            <a:ext cx="1455078" cy="369089"/>
          </a:xfrm>
          <a:prstGeom prst="roundRect">
            <a:avLst>
              <a:gd name="adj" fmla="val 0"/>
            </a:avLst>
          </a:prstGeom>
          <a:solidFill>
            <a:srgbClr val="0770FF"/>
          </a:solidFill>
          <a:ln w="12700">
            <a:miter lim="400000"/>
          </a:ln>
        </p:spPr>
        <p:txBody>
          <a:bodyPr lIns="25397" tIns="25397" rIns="25397" bIns="25397" anchor="ctr"/>
          <a:lstStyle/>
          <a:p>
            <a:pPr marL="88896" indent="-19049" defTabSz="228589">
              <a:defRPr sz="1800" b="0">
                <a:solidFill>
                  <a:srgbClr val="FFFFFF"/>
                </a:solidFill>
                <a:latin typeface="Microsoft YaHei"/>
                <a:ea typeface="Microsoft YaHei"/>
                <a:cs typeface="Microsoft YaHei"/>
                <a:sym typeface="Microsoft YaHei"/>
              </a:defRPr>
            </a:pPr>
            <a:r>
              <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Technical</a:t>
            </a:r>
            <a:r>
              <a:rPr lang="zh-CN" altLang="en-US"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Platform</a:t>
            </a:r>
            <a:endParaRPr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grpSp>
        <p:nvGrpSpPr>
          <p:cNvPr id="260" name="组合 259">
            <a:extLst>
              <a:ext uri="{FF2B5EF4-FFF2-40B4-BE49-F238E27FC236}">
                <a16:creationId xmlns:a16="http://schemas.microsoft.com/office/drawing/2014/main" id="{6B1E27DC-A53A-4C46-8A95-EB30C1603E71}"/>
              </a:ext>
            </a:extLst>
          </p:cNvPr>
          <p:cNvGrpSpPr/>
          <p:nvPr/>
        </p:nvGrpSpPr>
        <p:grpSpPr>
          <a:xfrm>
            <a:off x="4592501" y="4151402"/>
            <a:ext cx="206779" cy="238891"/>
            <a:chOff x="3144611" y="12163875"/>
            <a:chExt cx="723613" cy="835988"/>
          </a:xfrm>
        </p:grpSpPr>
        <p:sp>
          <p:nvSpPr>
            <p:cNvPr id="261" name="三角形 260">
              <a:extLst>
                <a:ext uri="{FF2B5EF4-FFF2-40B4-BE49-F238E27FC236}">
                  <a16:creationId xmlns:a16="http://schemas.microsoft.com/office/drawing/2014/main" id="{64688645-D652-2A4C-A8CB-94E94857A65F}"/>
                </a:ext>
              </a:extLst>
            </p:cNvPr>
            <p:cNvSpPr/>
            <p:nvPr/>
          </p:nvSpPr>
          <p:spPr>
            <a:xfrm rot="5400000">
              <a:off x="2965280" y="12343206"/>
              <a:ext cx="835988" cy="477325"/>
            </a:xfrm>
            <a:prstGeom prst="triangle">
              <a:avLst/>
            </a:prstGeom>
            <a:solidFill>
              <a:srgbClr val="5C90F6"/>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62" name="三角形 261">
              <a:extLst>
                <a:ext uri="{FF2B5EF4-FFF2-40B4-BE49-F238E27FC236}">
                  <a16:creationId xmlns:a16="http://schemas.microsoft.com/office/drawing/2014/main" id="{19673B32-047B-0E43-99B3-0A1D71C286FE}"/>
                </a:ext>
              </a:extLst>
            </p:cNvPr>
            <p:cNvSpPr/>
            <p:nvPr/>
          </p:nvSpPr>
          <p:spPr>
            <a:xfrm rot="5400000">
              <a:off x="3211568" y="12343206"/>
              <a:ext cx="835988" cy="477325"/>
            </a:xfrm>
            <a:prstGeom prst="triangle">
              <a:avLst/>
            </a:prstGeom>
            <a:solidFill>
              <a:srgbClr val="0060F0"/>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grpSp>
        <p:nvGrpSpPr>
          <p:cNvPr id="263" name="组合 262">
            <a:extLst>
              <a:ext uri="{FF2B5EF4-FFF2-40B4-BE49-F238E27FC236}">
                <a16:creationId xmlns:a16="http://schemas.microsoft.com/office/drawing/2014/main" id="{A91CBA01-3EF9-BB40-A44C-13A62390674A}"/>
              </a:ext>
            </a:extLst>
          </p:cNvPr>
          <p:cNvGrpSpPr/>
          <p:nvPr/>
        </p:nvGrpSpPr>
        <p:grpSpPr>
          <a:xfrm>
            <a:off x="6122983" y="4136012"/>
            <a:ext cx="206779" cy="238891"/>
            <a:chOff x="3144611" y="12163875"/>
            <a:chExt cx="723613" cy="835988"/>
          </a:xfrm>
        </p:grpSpPr>
        <p:sp>
          <p:nvSpPr>
            <p:cNvPr id="264" name="三角形 263">
              <a:extLst>
                <a:ext uri="{FF2B5EF4-FFF2-40B4-BE49-F238E27FC236}">
                  <a16:creationId xmlns:a16="http://schemas.microsoft.com/office/drawing/2014/main" id="{F549A667-69CF-EC44-89C4-87BF0BA286E8}"/>
                </a:ext>
              </a:extLst>
            </p:cNvPr>
            <p:cNvSpPr/>
            <p:nvPr/>
          </p:nvSpPr>
          <p:spPr>
            <a:xfrm rot="5400000">
              <a:off x="2965280" y="12343206"/>
              <a:ext cx="835988" cy="477325"/>
            </a:xfrm>
            <a:prstGeom prst="triangle">
              <a:avLst/>
            </a:prstGeom>
            <a:solidFill>
              <a:srgbClr val="5C90F6"/>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65" name="三角形 264">
              <a:extLst>
                <a:ext uri="{FF2B5EF4-FFF2-40B4-BE49-F238E27FC236}">
                  <a16:creationId xmlns:a16="http://schemas.microsoft.com/office/drawing/2014/main" id="{6A60CE5E-02DA-7A4E-AFBE-8067764A5135}"/>
                </a:ext>
              </a:extLst>
            </p:cNvPr>
            <p:cNvSpPr/>
            <p:nvPr/>
          </p:nvSpPr>
          <p:spPr>
            <a:xfrm rot="5400000">
              <a:off x="3211568" y="12343206"/>
              <a:ext cx="835988" cy="477325"/>
            </a:xfrm>
            <a:prstGeom prst="triangle">
              <a:avLst/>
            </a:prstGeom>
            <a:solidFill>
              <a:srgbClr val="0060F0"/>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grpSp>
        <p:nvGrpSpPr>
          <p:cNvPr id="266" name="组合 265">
            <a:extLst>
              <a:ext uri="{FF2B5EF4-FFF2-40B4-BE49-F238E27FC236}">
                <a16:creationId xmlns:a16="http://schemas.microsoft.com/office/drawing/2014/main" id="{35A4E308-946F-204D-8128-02A8615F6F48}"/>
              </a:ext>
            </a:extLst>
          </p:cNvPr>
          <p:cNvGrpSpPr/>
          <p:nvPr/>
        </p:nvGrpSpPr>
        <p:grpSpPr>
          <a:xfrm rot="16200000">
            <a:off x="5348110" y="5029933"/>
            <a:ext cx="206779" cy="238891"/>
            <a:chOff x="3144611" y="12163875"/>
            <a:chExt cx="723613" cy="835988"/>
          </a:xfrm>
        </p:grpSpPr>
        <p:sp>
          <p:nvSpPr>
            <p:cNvPr id="267" name="三角形 266">
              <a:extLst>
                <a:ext uri="{FF2B5EF4-FFF2-40B4-BE49-F238E27FC236}">
                  <a16:creationId xmlns:a16="http://schemas.microsoft.com/office/drawing/2014/main" id="{CD76BC35-8668-7E45-B85B-C4B768AD8D6D}"/>
                </a:ext>
              </a:extLst>
            </p:cNvPr>
            <p:cNvSpPr/>
            <p:nvPr/>
          </p:nvSpPr>
          <p:spPr>
            <a:xfrm rot="5400000">
              <a:off x="2965280" y="12343206"/>
              <a:ext cx="835988" cy="477325"/>
            </a:xfrm>
            <a:prstGeom prst="triangle">
              <a:avLst/>
            </a:prstGeom>
            <a:solidFill>
              <a:srgbClr val="C376FF"/>
            </a:solidFill>
            <a:ln w="12700">
              <a:miter lim="400000"/>
            </a:ln>
          </p:spPr>
          <p:txBody>
            <a:bodyPr lIns="25397" tIns="25397" rIns="25397" bIns="25397" rtlCol="0" anchor="ctr"/>
            <a:lstStyle/>
            <a:p>
              <a:pPr defTabSz="914309">
                <a:defRPr/>
              </a:pPr>
              <a:endParaRPr kumimoji="1" lang="zh-CN" altLang="en-US" sz="1600" dirty="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68" name="三角形 267">
              <a:extLst>
                <a:ext uri="{FF2B5EF4-FFF2-40B4-BE49-F238E27FC236}">
                  <a16:creationId xmlns:a16="http://schemas.microsoft.com/office/drawing/2014/main" id="{34FF91AC-65A7-3049-8B5F-67C4EE623742}"/>
                </a:ext>
              </a:extLst>
            </p:cNvPr>
            <p:cNvSpPr/>
            <p:nvPr/>
          </p:nvSpPr>
          <p:spPr>
            <a:xfrm rot="5400000">
              <a:off x="3211568" y="12343206"/>
              <a:ext cx="835988" cy="477325"/>
            </a:xfrm>
            <a:prstGeom prst="triangle">
              <a:avLst/>
            </a:prstGeom>
            <a:solidFill>
              <a:srgbClr val="ED7D31"/>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sp>
        <p:nvSpPr>
          <p:cNvPr id="269" name="组别标题">
            <a:extLst>
              <a:ext uri="{FF2B5EF4-FFF2-40B4-BE49-F238E27FC236}">
                <a16:creationId xmlns:a16="http://schemas.microsoft.com/office/drawing/2014/main" id="{7674CF47-4FC0-AB4F-AC2A-51D457054D5D}"/>
              </a:ext>
            </a:extLst>
          </p:cNvPr>
          <p:cNvSpPr txBox="1"/>
          <p:nvPr/>
        </p:nvSpPr>
        <p:spPr>
          <a:xfrm>
            <a:off x="792835" y="5470601"/>
            <a:ext cx="866806"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PAAS</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270" name="组别标题">
            <a:extLst>
              <a:ext uri="{FF2B5EF4-FFF2-40B4-BE49-F238E27FC236}">
                <a16:creationId xmlns:a16="http://schemas.microsoft.com/office/drawing/2014/main" id="{6C7055E2-B5F6-BF4D-8912-18DB089A2688}"/>
              </a:ext>
            </a:extLst>
          </p:cNvPr>
          <p:cNvSpPr txBox="1"/>
          <p:nvPr/>
        </p:nvSpPr>
        <p:spPr>
          <a:xfrm>
            <a:off x="792834" y="6235433"/>
            <a:ext cx="1173915" cy="320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IAAS</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271" name="组别标题">
            <a:extLst>
              <a:ext uri="{FF2B5EF4-FFF2-40B4-BE49-F238E27FC236}">
                <a16:creationId xmlns:a16="http://schemas.microsoft.com/office/drawing/2014/main" id="{983C185C-5EA7-3545-9155-25A08E83126E}"/>
              </a:ext>
            </a:extLst>
          </p:cNvPr>
          <p:cNvSpPr txBox="1"/>
          <p:nvPr/>
        </p:nvSpPr>
        <p:spPr>
          <a:xfrm>
            <a:off x="809162" y="1492626"/>
            <a:ext cx="1093618"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Scenario</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272" name="组别标题">
            <a:extLst>
              <a:ext uri="{FF2B5EF4-FFF2-40B4-BE49-F238E27FC236}">
                <a16:creationId xmlns:a16="http://schemas.microsoft.com/office/drawing/2014/main" id="{6769B0CC-6B9F-9848-B65A-188F3DD1992B}"/>
              </a:ext>
            </a:extLst>
          </p:cNvPr>
          <p:cNvSpPr txBox="1"/>
          <p:nvPr/>
        </p:nvSpPr>
        <p:spPr>
          <a:xfrm>
            <a:off x="792834" y="2493063"/>
            <a:ext cx="1093618" cy="320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Business</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273" name="组别标题">
            <a:extLst>
              <a:ext uri="{FF2B5EF4-FFF2-40B4-BE49-F238E27FC236}">
                <a16:creationId xmlns:a16="http://schemas.microsoft.com/office/drawing/2014/main" id="{F4ED0778-D9F8-2C40-80D8-99356E14622A}"/>
              </a:ext>
            </a:extLst>
          </p:cNvPr>
          <p:cNvSpPr txBox="1"/>
          <p:nvPr/>
        </p:nvSpPr>
        <p:spPr>
          <a:xfrm>
            <a:off x="536732" y="4076613"/>
            <a:ext cx="1374212"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algn="ctr" defTabSz="228589">
              <a:lnSpc>
                <a:spcPts val="2300"/>
              </a:lnSpc>
              <a:defRPr b="0">
                <a:solidFill>
                  <a:srgbClr val="9A3EF6"/>
                </a:solidFill>
                <a:latin typeface="+mn-lt"/>
                <a:ea typeface="+mn-ea"/>
                <a:cs typeface="+mn-cs"/>
                <a:sym typeface="腾讯体 W7"/>
              </a:defRPr>
            </a:pPr>
            <a:r>
              <a:rPr lang="en-HK" altLang="zh-CN" sz="1200" dirty="0">
                <a:solidFill>
                  <a:srgbClr val="44546A"/>
                </a:solidFill>
                <a:latin typeface="Calibri" panose="020F0502020204030204" pitchFamily="34" charset="0"/>
                <a:ea typeface="微软雅黑"/>
                <a:cs typeface="Calibri" panose="020F0502020204030204" pitchFamily="34" charset="0"/>
                <a:sym typeface="腾讯体 W7"/>
              </a:rPr>
              <a:t>TMF</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274" name="矩形">
            <a:extLst>
              <a:ext uri="{FF2B5EF4-FFF2-40B4-BE49-F238E27FC236}">
                <a16:creationId xmlns:a16="http://schemas.microsoft.com/office/drawing/2014/main" id="{02F6D469-898B-EB4A-B5FC-45DAAD8E9128}"/>
              </a:ext>
            </a:extLst>
          </p:cNvPr>
          <p:cNvSpPr/>
          <p:nvPr/>
        </p:nvSpPr>
        <p:spPr>
          <a:xfrm>
            <a:off x="7936655" y="2712063"/>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75" name="矩形">
            <a:extLst>
              <a:ext uri="{FF2B5EF4-FFF2-40B4-BE49-F238E27FC236}">
                <a16:creationId xmlns:a16="http://schemas.microsoft.com/office/drawing/2014/main" id="{607BCF00-8D1C-D14B-AB37-E4522066AD31}"/>
              </a:ext>
            </a:extLst>
          </p:cNvPr>
          <p:cNvSpPr/>
          <p:nvPr/>
        </p:nvSpPr>
        <p:spPr>
          <a:xfrm>
            <a:off x="8876880" y="2718643"/>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76" name="元数据可视化">
            <a:extLst>
              <a:ext uri="{FF2B5EF4-FFF2-40B4-BE49-F238E27FC236}">
                <a16:creationId xmlns:a16="http://schemas.microsoft.com/office/drawing/2014/main" id="{274BAA83-904C-4A46-8D73-0291A520A7E8}"/>
              </a:ext>
            </a:extLst>
          </p:cNvPr>
          <p:cNvSpPr txBox="1"/>
          <p:nvPr/>
        </p:nvSpPr>
        <p:spPr>
          <a:xfrm>
            <a:off x="8049359" y="2715343"/>
            <a:ext cx="728870" cy="35906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HK"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Online</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Payment</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77" name="元数据可视化">
            <a:extLst>
              <a:ext uri="{FF2B5EF4-FFF2-40B4-BE49-F238E27FC236}">
                <a16:creationId xmlns:a16="http://schemas.microsoft.com/office/drawing/2014/main" id="{D14EB97B-3447-2B49-9A25-6F569F0F9A7E}"/>
              </a:ext>
            </a:extLst>
          </p:cNvPr>
          <p:cNvSpPr txBox="1"/>
          <p:nvPr/>
        </p:nvSpPr>
        <p:spPr>
          <a:xfrm>
            <a:off x="9011913" y="2711084"/>
            <a:ext cx="728870" cy="35906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Customer</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Service</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78" name="矩形">
            <a:extLst>
              <a:ext uri="{FF2B5EF4-FFF2-40B4-BE49-F238E27FC236}">
                <a16:creationId xmlns:a16="http://schemas.microsoft.com/office/drawing/2014/main" id="{C2949A8B-CE3A-E34A-94C2-D15F9C951C27}"/>
              </a:ext>
            </a:extLst>
          </p:cNvPr>
          <p:cNvSpPr/>
          <p:nvPr/>
        </p:nvSpPr>
        <p:spPr>
          <a:xfrm>
            <a:off x="5925087" y="2717204"/>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79" name="矩形">
            <a:extLst>
              <a:ext uri="{FF2B5EF4-FFF2-40B4-BE49-F238E27FC236}">
                <a16:creationId xmlns:a16="http://schemas.microsoft.com/office/drawing/2014/main" id="{DB8B969A-A1F1-FE4A-A9E2-AA56F21A5287}"/>
              </a:ext>
            </a:extLst>
          </p:cNvPr>
          <p:cNvSpPr/>
          <p:nvPr/>
        </p:nvSpPr>
        <p:spPr>
          <a:xfrm>
            <a:off x="6865312" y="2723783"/>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80" name="元数据可视化">
            <a:extLst>
              <a:ext uri="{FF2B5EF4-FFF2-40B4-BE49-F238E27FC236}">
                <a16:creationId xmlns:a16="http://schemas.microsoft.com/office/drawing/2014/main" id="{D5D39A87-CD7D-864F-9696-1BFE3FA89981}"/>
              </a:ext>
            </a:extLst>
          </p:cNvPr>
          <p:cNvSpPr txBox="1"/>
          <p:nvPr/>
        </p:nvSpPr>
        <p:spPr>
          <a:xfrm>
            <a:off x="6152089" y="2720482"/>
            <a:ext cx="588296" cy="35906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Digital</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Human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81" name="元数据可视化">
            <a:extLst>
              <a:ext uri="{FF2B5EF4-FFF2-40B4-BE49-F238E27FC236}">
                <a16:creationId xmlns:a16="http://schemas.microsoft.com/office/drawing/2014/main" id="{450ED65A-8827-CF4A-984B-F0A7DBEC48CE}"/>
              </a:ext>
            </a:extLst>
          </p:cNvPr>
          <p:cNvSpPr txBox="1"/>
          <p:nvPr/>
        </p:nvSpPr>
        <p:spPr>
          <a:xfrm>
            <a:off x="7016676" y="2716224"/>
            <a:ext cx="728870" cy="35906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NFT</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Marketing</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82" name="矩形">
            <a:extLst>
              <a:ext uri="{FF2B5EF4-FFF2-40B4-BE49-F238E27FC236}">
                <a16:creationId xmlns:a16="http://schemas.microsoft.com/office/drawing/2014/main" id="{348C2349-F9F9-F94D-B369-DE17D53854E1}"/>
              </a:ext>
            </a:extLst>
          </p:cNvPr>
          <p:cNvSpPr/>
          <p:nvPr/>
        </p:nvSpPr>
        <p:spPr>
          <a:xfrm>
            <a:off x="3581249" y="5464430"/>
            <a:ext cx="1455078" cy="369089"/>
          </a:xfrm>
          <a:prstGeom prst="roundRect">
            <a:avLst>
              <a:gd name="adj" fmla="val 0"/>
            </a:avLst>
          </a:prstGeom>
          <a:solidFill>
            <a:srgbClr val="0770FF"/>
          </a:solidFill>
          <a:ln w="12700">
            <a:miter lim="400000"/>
          </a:ln>
        </p:spPr>
        <p:txBody>
          <a:bodyPr lIns="25397" tIns="25397" rIns="25397" bIns="25397" anchor="ctr"/>
          <a:lstStyle/>
          <a:p>
            <a:pPr marL="88896" indent="-19049" algn="ctr" defTabSz="228589">
              <a:defRPr sz="1800" b="0">
                <a:solidFill>
                  <a:srgbClr val="FFFFFF"/>
                </a:solidFill>
                <a:latin typeface="Microsoft YaHei"/>
                <a:ea typeface="Microsoft YaHei"/>
                <a:cs typeface="Microsoft YaHei"/>
                <a:sym typeface="Microsoft YaHei"/>
              </a:defRPr>
            </a:pP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AI</a:t>
            </a:r>
            <a:r>
              <a:rPr lang="zh-CN" altLang="en-US"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Platform</a:t>
            </a:r>
            <a:endParaRPr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sp>
        <p:nvSpPr>
          <p:cNvPr id="283" name="矩形">
            <a:extLst>
              <a:ext uri="{FF2B5EF4-FFF2-40B4-BE49-F238E27FC236}">
                <a16:creationId xmlns:a16="http://schemas.microsoft.com/office/drawing/2014/main" id="{7FE90599-C631-4245-865E-DA29EE15CFDA}"/>
              </a:ext>
            </a:extLst>
          </p:cNvPr>
          <p:cNvSpPr/>
          <p:nvPr/>
        </p:nvSpPr>
        <p:spPr>
          <a:xfrm>
            <a:off x="5253665" y="5472261"/>
            <a:ext cx="1455078" cy="369089"/>
          </a:xfrm>
          <a:prstGeom prst="roundRect">
            <a:avLst>
              <a:gd name="adj" fmla="val 0"/>
            </a:avLst>
          </a:prstGeom>
          <a:solidFill>
            <a:srgbClr val="0770FF"/>
          </a:solidFill>
          <a:ln w="12700">
            <a:miter lim="400000"/>
          </a:ln>
        </p:spPr>
        <p:txBody>
          <a:bodyPr lIns="25397" tIns="25397" rIns="25397" bIns="25397" anchor="ctr"/>
          <a:lstStyle/>
          <a:p>
            <a:pPr marL="88896" indent="-19049" algn="ctr" defTabSz="228589">
              <a:defRPr sz="1800" b="0">
                <a:solidFill>
                  <a:srgbClr val="FFFFFF"/>
                </a:solidFill>
                <a:latin typeface="Microsoft YaHei"/>
                <a:ea typeface="Microsoft YaHei"/>
                <a:cs typeface="Microsoft YaHei"/>
                <a:sym typeface="Microsoft YaHei"/>
              </a:defRPr>
            </a:pP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Vide</a:t>
            </a:r>
            <a:r>
              <a:rPr lang="zh-CN" altLang="en-US"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rPr>
              <a:t>Platform</a:t>
            </a:r>
            <a:endParaRPr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sp>
        <p:nvSpPr>
          <p:cNvPr id="284" name="矩形">
            <a:extLst>
              <a:ext uri="{FF2B5EF4-FFF2-40B4-BE49-F238E27FC236}">
                <a16:creationId xmlns:a16="http://schemas.microsoft.com/office/drawing/2014/main" id="{55C080F8-660C-A44A-993F-C04AC686C782}"/>
              </a:ext>
            </a:extLst>
          </p:cNvPr>
          <p:cNvSpPr/>
          <p:nvPr/>
        </p:nvSpPr>
        <p:spPr>
          <a:xfrm>
            <a:off x="6948462" y="5472507"/>
            <a:ext cx="1455078" cy="369089"/>
          </a:xfrm>
          <a:prstGeom prst="roundRect">
            <a:avLst>
              <a:gd name="adj" fmla="val 0"/>
            </a:avLst>
          </a:prstGeom>
          <a:solidFill>
            <a:srgbClr val="0770FF"/>
          </a:solidFill>
          <a:ln w="12700">
            <a:miter lim="400000"/>
          </a:ln>
        </p:spPr>
        <p:txBody>
          <a:bodyPr lIns="25397" tIns="25397" rIns="25397" bIns="25397" anchor="ctr"/>
          <a:lstStyle/>
          <a:p>
            <a:pPr marL="88896" indent="-19049" algn="ctr" defTabSz="228589">
              <a:defRPr sz="1800" b="0">
                <a:solidFill>
                  <a:srgbClr val="FFFFFF"/>
                </a:solidFill>
                <a:latin typeface="Microsoft YaHei"/>
                <a:ea typeface="Microsoft YaHei"/>
                <a:cs typeface="Microsoft YaHei"/>
                <a:sym typeface="Microsoft YaHei"/>
              </a:defRPr>
            </a:pPr>
            <a:r>
              <a:rPr lang="en-HK"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Big</a:t>
            </a:r>
            <a:r>
              <a:rPr lang="zh-CN" altLang="en-US"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HK"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Data</a:t>
            </a:r>
            <a:r>
              <a:rPr lang="zh-CN" altLang="en-US"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Platform</a:t>
            </a:r>
            <a:endParaRPr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sp>
        <p:nvSpPr>
          <p:cNvPr id="285" name="矩形">
            <a:extLst>
              <a:ext uri="{FF2B5EF4-FFF2-40B4-BE49-F238E27FC236}">
                <a16:creationId xmlns:a16="http://schemas.microsoft.com/office/drawing/2014/main" id="{B091C0AB-9734-B74D-8E8A-C434A04410AC}"/>
              </a:ext>
            </a:extLst>
          </p:cNvPr>
          <p:cNvSpPr/>
          <p:nvPr/>
        </p:nvSpPr>
        <p:spPr>
          <a:xfrm>
            <a:off x="8601489" y="5476337"/>
            <a:ext cx="1455078" cy="369089"/>
          </a:xfrm>
          <a:prstGeom prst="roundRect">
            <a:avLst>
              <a:gd name="adj" fmla="val 0"/>
            </a:avLst>
          </a:prstGeom>
          <a:solidFill>
            <a:srgbClr val="0770FF"/>
          </a:solidFill>
          <a:ln w="12700">
            <a:miter lim="400000"/>
          </a:ln>
        </p:spPr>
        <p:txBody>
          <a:bodyPr lIns="25397" tIns="25397" rIns="25397" bIns="25397" anchor="ctr"/>
          <a:lstStyle/>
          <a:p>
            <a:pPr marL="88896" indent="-19049" defTabSz="228589">
              <a:defRPr sz="1800" b="0">
                <a:solidFill>
                  <a:srgbClr val="FFFFFF"/>
                </a:solidFill>
                <a:latin typeface="Microsoft YaHei"/>
                <a:ea typeface="Microsoft YaHei"/>
                <a:cs typeface="Microsoft YaHei"/>
                <a:sym typeface="Microsoft YaHei"/>
              </a:defRPr>
            </a:pPr>
            <a:r>
              <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Business</a:t>
            </a:r>
            <a:r>
              <a:rPr lang="zh-CN" altLang="en-US"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 </a:t>
            </a:r>
            <a:r>
              <a:rPr lang="en-US" altLang="zh-CN"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rPr>
              <a:t>Platform</a:t>
            </a:r>
            <a:endParaRPr sz="105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Microsoft YaHei"/>
            </a:endParaRPr>
          </a:p>
        </p:txBody>
      </p:sp>
      <p:sp>
        <p:nvSpPr>
          <p:cNvPr id="286" name="矩形">
            <a:extLst>
              <a:ext uri="{FF2B5EF4-FFF2-40B4-BE49-F238E27FC236}">
                <a16:creationId xmlns:a16="http://schemas.microsoft.com/office/drawing/2014/main" id="{F5BD9EE5-46E1-934E-9D75-354096A29950}"/>
              </a:ext>
            </a:extLst>
          </p:cNvPr>
          <p:cNvSpPr/>
          <p:nvPr/>
        </p:nvSpPr>
        <p:spPr>
          <a:xfrm>
            <a:off x="3927603" y="2721457"/>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87" name="矩形">
            <a:extLst>
              <a:ext uri="{FF2B5EF4-FFF2-40B4-BE49-F238E27FC236}">
                <a16:creationId xmlns:a16="http://schemas.microsoft.com/office/drawing/2014/main" id="{4849CFDA-E7E3-544B-A92A-A1DAB5FEE43C}"/>
              </a:ext>
            </a:extLst>
          </p:cNvPr>
          <p:cNvSpPr/>
          <p:nvPr/>
        </p:nvSpPr>
        <p:spPr>
          <a:xfrm>
            <a:off x="4867828" y="2728036"/>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88" name="元数据可视化">
            <a:extLst>
              <a:ext uri="{FF2B5EF4-FFF2-40B4-BE49-F238E27FC236}">
                <a16:creationId xmlns:a16="http://schemas.microsoft.com/office/drawing/2014/main" id="{DA93F346-DBF7-F544-8C6F-51500468F240}"/>
              </a:ext>
            </a:extLst>
          </p:cNvPr>
          <p:cNvSpPr txBox="1"/>
          <p:nvPr/>
        </p:nvSpPr>
        <p:spPr>
          <a:xfrm>
            <a:off x="4015813" y="2801690"/>
            <a:ext cx="728870" cy="20515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Open</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API</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89" name="元数据可视化">
            <a:extLst>
              <a:ext uri="{FF2B5EF4-FFF2-40B4-BE49-F238E27FC236}">
                <a16:creationId xmlns:a16="http://schemas.microsoft.com/office/drawing/2014/main" id="{14DB19FA-3410-E741-AC9F-5FDC018AE3B0}"/>
              </a:ext>
            </a:extLst>
          </p:cNvPr>
          <p:cNvSpPr txBox="1"/>
          <p:nvPr/>
        </p:nvSpPr>
        <p:spPr>
          <a:xfrm>
            <a:off x="4978370" y="2797422"/>
            <a:ext cx="728870" cy="205178"/>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Sandbox</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90" name="矩形">
            <a:extLst>
              <a:ext uri="{FF2B5EF4-FFF2-40B4-BE49-F238E27FC236}">
                <a16:creationId xmlns:a16="http://schemas.microsoft.com/office/drawing/2014/main" id="{ED627966-673A-5141-8684-E6255C843845}"/>
              </a:ext>
            </a:extLst>
          </p:cNvPr>
          <p:cNvSpPr/>
          <p:nvPr/>
        </p:nvSpPr>
        <p:spPr>
          <a:xfrm>
            <a:off x="1914252" y="2710068"/>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91" name="矩形">
            <a:extLst>
              <a:ext uri="{FF2B5EF4-FFF2-40B4-BE49-F238E27FC236}">
                <a16:creationId xmlns:a16="http://schemas.microsoft.com/office/drawing/2014/main" id="{4EE76426-2C7B-0346-9E1A-9426B5B2A9B8}"/>
              </a:ext>
            </a:extLst>
          </p:cNvPr>
          <p:cNvSpPr/>
          <p:nvPr/>
        </p:nvSpPr>
        <p:spPr>
          <a:xfrm>
            <a:off x="2854477" y="2716647"/>
            <a:ext cx="876505" cy="360366"/>
          </a:xfrm>
          <a:prstGeom prst="roundRect">
            <a:avLst>
              <a:gd name="adj" fmla="val 0"/>
            </a:avLst>
          </a:prstGeom>
          <a:solidFill>
            <a:srgbClr val="0770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292" name="元数据可视化">
            <a:extLst>
              <a:ext uri="{FF2B5EF4-FFF2-40B4-BE49-F238E27FC236}">
                <a16:creationId xmlns:a16="http://schemas.microsoft.com/office/drawing/2014/main" id="{E1377478-6155-5140-A919-BA981013CF13}"/>
              </a:ext>
            </a:extLst>
          </p:cNvPr>
          <p:cNvSpPr txBox="1"/>
          <p:nvPr/>
        </p:nvSpPr>
        <p:spPr>
          <a:xfrm>
            <a:off x="1977970" y="2790290"/>
            <a:ext cx="728870" cy="205178"/>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Credit</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293" name="元数据可视化">
            <a:extLst>
              <a:ext uri="{FF2B5EF4-FFF2-40B4-BE49-F238E27FC236}">
                <a16:creationId xmlns:a16="http://schemas.microsoft.com/office/drawing/2014/main" id="{75F74E98-602C-0746-88FA-161CF0758044}"/>
              </a:ext>
            </a:extLst>
          </p:cNvPr>
          <p:cNvSpPr txBox="1"/>
          <p:nvPr/>
        </p:nvSpPr>
        <p:spPr>
          <a:xfrm>
            <a:off x="2932363" y="2786043"/>
            <a:ext cx="728870" cy="205157"/>
          </a:xfrm>
          <a:prstGeom prst="rect">
            <a:avLst/>
          </a:prstGeom>
          <a:solidFill>
            <a:srgbClr val="077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A/B</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Test</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grpSp>
        <p:nvGrpSpPr>
          <p:cNvPr id="294" name="组合 293">
            <a:extLst>
              <a:ext uri="{FF2B5EF4-FFF2-40B4-BE49-F238E27FC236}">
                <a16:creationId xmlns:a16="http://schemas.microsoft.com/office/drawing/2014/main" id="{FC0BD1CE-AE17-B741-93A1-57AF71C2EFD7}"/>
              </a:ext>
            </a:extLst>
          </p:cNvPr>
          <p:cNvGrpSpPr/>
          <p:nvPr/>
        </p:nvGrpSpPr>
        <p:grpSpPr>
          <a:xfrm rot="16200000">
            <a:off x="5348110" y="3262425"/>
            <a:ext cx="206779" cy="238891"/>
            <a:chOff x="3144611" y="12163875"/>
            <a:chExt cx="723613" cy="835988"/>
          </a:xfrm>
        </p:grpSpPr>
        <p:sp>
          <p:nvSpPr>
            <p:cNvPr id="295" name="三角形 294">
              <a:extLst>
                <a:ext uri="{FF2B5EF4-FFF2-40B4-BE49-F238E27FC236}">
                  <a16:creationId xmlns:a16="http://schemas.microsoft.com/office/drawing/2014/main" id="{5C6B31FD-8E08-6841-9A57-0BF98E9F0D0B}"/>
                </a:ext>
              </a:extLst>
            </p:cNvPr>
            <p:cNvSpPr/>
            <p:nvPr/>
          </p:nvSpPr>
          <p:spPr>
            <a:xfrm rot="5400000">
              <a:off x="2965280" y="12343206"/>
              <a:ext cx="835988" cy="477325"/>
            </a:xfrm>
            <a:prstGeom prst="triangle">
              <a:avLst/>
            </a:prstGeom>
            <a:solidFill>
              <a:srgbClr val="5C90F6"/>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296" name="三角形 295">
              <a:extLst>
                <a:ext uri="{FF2B5EF4-FFF2-40B4-BE49-F238E27FC236}">
                  <a16:creationId xmlns:a16="http://schemas.microsoft.com/office/drawing/2014/main" id="{BFA4A16C-80E2-F548-8E59-AE79E793211F}"/>
                </a:ext>
              </a:extLst>
            </p:cNvPr>
            <p:cNvSpPr/>
            <p:nvPr/>
          </p:nvSpPr>
          <p:spPr>
            <a:xfrm rot="5400000">
              <a:off x="3211568" y="12343206"/>
              <a:ext cx="835988" cy="477325"/>
            </a:xfrm>
            <a:prstGeom prst="triangle">
              <a:avLst/>
            </a:prstGeom>
            <a:solidFill>
              <a:srgbClr val="0060F0"/>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sp>
        <p:nvSpPr>
          <p:cNvPr id="297" name="文本框 188">
            <a:extLst>
              <a:ext uri="{FF2B5EF4-FFF2-40B4-BE49-F238E27FC236}">
                <a16:creationId xmlns:a16="http://schemas.microsoft.com/office/drawing/2014/main" id="{B00D8C04-BAA4-EA40-B171-E297987AA68B}"/>
              </a:ext>
            </a:extLst>
          </p:cNvPr>
          <p:cNvSpPr txBox="1"/>
          <p:nvPr/>
        </p:nvSpPr>
        <p:spPr>
          <a:xfrm>
            <a:off x="5253666" y="6239649"/>
            <a:ext cx="1322536" cy="253916"/>
          </a:xfrm>
          <a:prstGeom prst="rect">
            <a:avLst/>
          </a:prstGeom>
          <a:noFill/>
        </p:spPr>
        <p:txBody>
          <a:bodyPr wrap="square" rtlCol="0">
            <a:spAutoFit/>
          </a:bodyPr>
          <a:lstStyle>
            <a:defPPr>
              <a:defRPr lang="zh-CN"/>
            </a:defPPr>
            <a:lvl1pPr>
              <a:defRPr b="1">
                <a:solidFill>
                  <a:srgbClr val="2C456B"/>
                </a:solidFill>
                <a:latin typeface="微软雅黑" panose="020B0503020204020204" pitchFamily="34" charset="-122"/>
                <a:ea typeface="微软雅黑" panose="020B0503020204020204" pitchFamily="34" charset="-122"/>
              </a:defRPr>
            </a:lvl1pPr>
          </a:lstStyle>
          <a:p>
            <a:pPr algn="ctr" defTabSz="914377">
              <a:defRPr/>
            </a:pP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Helvetica Neue"/>
              </a:rPr>
              <a:t>Cloud</a:t>
            </a:r>
            <a:r>
              <a:rPr lang="zh-CN" altLang="en-US"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Helvetica Neue"/>
              </a:rPr>
              <a:t> </a:t>
            </a:r>
            <a:r>
              <a:rPr lang="en-US" altLang="zh-CN" sz="105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Helvetica Neue"/>
              </a:rPr>
              <a:t>Service</a:t>
            </a:r>
          </a:p>
        </p:txBody>
      </p:sp>
      <p:grpSp>
        <p:nvGrpSpPr>
          <p:cNvPr id="298" name="组合 297">
            <a:extLst>
              <a:ext uri="{FF2B5EF4-FFF2-40B4-BE49-F238E27FC236}">
                <a16:creationId xmlns:a16="http://schemas.microsoft.com/office/drawing/2014/main" id="{6AFCC36E-99A6-7643-BC6D-CC7D34788401}"/>
              </a:ext>
            </a:extLst>
          </p:cNvPr>
          <p:cNvGrpSpPr>
            <a:grpSpLocks noChangeAspect="1"/>
          </p:cNvGrpSpPr>
          <p:nvPr/>
        </p:nvGrpSpPr>
        <p:grpSpPr>
          <a:xfrm>
            <a:off x="4977594" y="3477256"/>
            <a:ext cx="990468" cy="1584000"/>
            <a:chOff x="6739733" y="2572995"/>
            <a:chExt cx="1149182" cy="1837818"/>
          </a:xfrm>
        </p:grpSpPr>
        <p:pic>
          <p:nvPicPr>
            <p:cNvPr id="299" name="图片 298">
              <a:extLst>
                <a:ext uri="{FF2B5EF4-FFF2-40B4-BE49-F238E27FC236}">
                  <a16:creationId xmlns:a16="http://schemas.microsoft.com/office/drawing/2014/main" id="{F1D9C758-EFCD-FF40-B497-6386ED2B563D}"/>
                </a:ext>
              </a:extLst>
            </p:cNvPr>
            <p:cNvPicPr>
              <a:picLocks noChangeAspect="1"/>
            </p:cNvPicPr>
            <p:nvPr/>
          </p:nvPicPr>
          <p:blipFill>
            <a:blip r:embed="rId3"/>
            <a:stretch>
              <a:fillRect/>
            </a:stretch>
          </p:blipFill>
          <p:spPr>
            <a:xfrm>
              <a:off x="6795353" y="2775857"/>
              <a:ext cx="988959" cy="803444"/>
            </a:xfrm>
            <a:prstGeom prst="rect">
              <a:avLst/>
            </a:prstGeom>
          </p:spPr>
        </p:pic>
        <p:pic>
          <p:nvPicPr>
            <p:cNvPr id="300" name="图片 299" descr="手机2.png">
              <a:extLst>
                <a:ext uri="{FF2B5EF4-FFF2-40B4-BE49-F238E27FC236}">
                  <a16:creationId xmlns:a16="http://schemas.microsoft.com/office/drawing/2014/main" id="{C23AEEA8-5257-CF43-9E8A-F0A71C14473C}"/>
                </a:ext>
              </a:extLst>
            </p:cNvPr>
            <p:cNvPicPr>
              <a:picLocks noChangeAspect="1"/>
            </p:cNvPicPr>
            <p:nvPr/>
          </p:nvPicPr>
          <p:blipFill>
            <a:blip r:embed="rId4" cstate="screen"/>
            <a:stretch>
              <a:fillRect/>
            </a:stretch>
          </p:blipFill>
          <p:spPr>
            <a:xfrm>
              <a:off x="6739733" y="2572995"/>
              <a:ext cx="1149182" cy="1837818"/>
            </a:xfrm>
            <a:prstGeom prst="rect">
              <a:avLst/>
            </a:prstGeom>
          </p:spPr>
        </p:pic>
        <p:sp>
          <p:nvSpPr>
            <p:cNvPr id="301" name="文本框 300">
              <a:extLst>
                <a:ext uri="{FF2B5EF4-FFF2-40B4-BE49-F238E27FC236}">
                  <a16:creationId xmlns:a16="http://schemas.microsoft.com/office/drawing/2014/main" id="{FCB69AFF-6795-E84C-87D4-9C238918DDC5}"/>
                </a:ext>
              </a:extLst>
            </p:cNvPr>
            <p:cNvSpPr txBox="1"/>
            <p:nvPr/>
          </p:nvSpPr>
          <p:spPr>
            <a:xfrm>
              <a:off x="7004656" y="3628425"/>
              <a:ext cx="619337" cy="618963"/>
            </a:xfrm>
            <a:prstGeom prst="rect">
              <a:avLst/>
            </a:prstGeom>
            <a:noFill/>
            <a:ln w="12700" cap="flat">
              <a:noFill/>
              <a:miter lim="400000"/>
            </a:ln>
            <a:effectLst/>
            <a:sp3d/>
          </p:spPr>
          <p:txBody>
            <a:bodyPr rot="0" spcFirstLastPara="1" vertOverflow="overflow" horzOverflow="overflow" vert="horz" wrap="non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EB8707">
                      <a:lumMod val="75000"/>
                    </a:srgbClr>
                  </a:solidFill>
                  <a:effectLst/>
                  <a:uLnTx/>
                  <a:uFillTx/>
                  <a:latin typeface="Calibri" panose="020F0502020204030204" pitchFamily="34" charset="0"/>
                  <a:ea typeface="Microsoft YaHei" panose="020B0503020204020204" pitchFamily="34" charset="-122"/>
                  <a:cs typeface="Calibri" panose="020F0502020204030204" pitchFamily="34" charset="0"/>
                  <a:sym typeface="Helvetica Neue"/>
                </a:rPr>
                <a:t>Super</a:t>
              </a:r>
            </a:p>
            <a:p>
              <a:pPr marL="0" marR="0" lvl="0" indent="0" algn="ctr" defTabSz="825500" eaLnBrk="1" fontAlgn="auto" latinLnBrk="0" hangingPunct="0">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EB8707">
                      <a:lumMod val="75000"/>
                    </a:srgbClr>
                  </a:solidFill>
                  <a:effectLst/>
                  <a:uLnTx/>
                  <a:uFillTx/>
                  <a:latin typeface="Calibri" panose="020F0502020204030204" pitchFamily="34" charset="0"/>
                  <a:ea typeface="Microsoft YaHei" panose="020B0503020204020204" pitchFamily="34" charset="-122"/>
                  <a:cs typeface="Calibri" panose="020F0502020204030204" pitchFamily="34" charset="0"/>
                  <a:sym typeface="Helvetica Neue"/>
                </a:rPr>
                <a:t>APP</a:t>
              </a:r>
              <a:endParaRPr kumimoji="0" lang="zh-CN" altLang="en-US" sz="1400" b="1" i="0" u="none" strike="noStrike" kern="0" cap="none" spc="0" normalizeH="0" baseline="0" noProof="0" dirty="0">
                <a:ln>
                  <a:noFill/>
                </a:ln>
                <a:solidFill>
                  <a:srgbClr val="EB8707">
                    <a:lumMod val="75000"/>
                  </a:srgbClr>
                </a:solidFill>
                <a:effectLst/>
                <a:uLnTx/>
                <a:uFillTx/>
                <a:latin typeface="Calibri" panose="020F0502020204030204" pitchFamily="34" charset="0"/>
                <a:ea typeface="Microsoft YaHei" panose="020B0503020204020204" pitchFamily="34" charset="-122"/>
                <a:cs typeface="Calibri" panose="020F0502020204030204" pitchFamily="34" charset="0"/>
                <a:sym typeface="Helvetica Neue"/>
              </a:endParaRPr>
            </a:p>
          </p:txBody>
        </p:sp>
      </p:grpSp>
      <p:sp>
        <p:nvSpPr>
          <p:cNvPr id="302" name="矩形">
            <a:extLst>
              <a:ext uri="{FF2B5EF4-FFF2-40B4-BE49-F238E27FC236}">
                <a16:creationId xmlns:a16="http://schemas.microsoft.com/office/drawing/2014/main" id="{9E68A1CB-D35D-4145-A2BF-8604DDBBC337}"/>
              </a:ext>
            </a:extLst>
          </p:cNvPr>
          <p:cNvSpPr/>
          <p:nvPr/>
        </p:nvSpPr>
        <p:spPr>
          <a:xfrm>
            <a:off x="3426443" y="3631217"/>
            <a:ext cx="896221"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03" name="技术元数据">
            <a:extLst>
              <a:ext uri="{FF2B5EF4-FFF2-40B4-BE49-F238E27FC236}">
                <a16:creationId xmlns:a16="http://schemas.microsoft.com/office/drawing/2014/main" id="{7F9C2771-8E1D-DB41-8947-318EBDBB9743}"/>
              </a:ext>
            </a:extLst>
          </p:cNvPr>
          <p:cNvSpPr txBox="1"/>
          <p:nvPr/>
        </p:nvSpPr>
        <p:spPr>
          <a:xfrm>
            <a:off x="3585291" y="3641135"/>
            <a:ext cx="750612"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Mobile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Analysis</a:t>
            </a:r>
            <a:endParaRPr lang="zh-CN" altLang="en-US"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04" name="矩形">
            <a:extLst>
              <a:ext uri="{FF2B5EF4-FFF2-40B4-BE49-F238E27FC236}">
                <a16:creationId xmlns:a16="http://schemas.microsoft.com/office/drawing/2014/main" id="{533200A5-64B9-6047-A221-0C7EAA0619F1}"/>
              </a:ext>
            </a:extLst>
          </p:cNvPr>
          <p:cNvSpPr/>
          <p:nvPr/>
        </p:nvSpPr>
        <p:spPr>
          <a:xfrm>
            <a:off x="3426443" y="4092853"/>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05" name="业务元数据">
            <a:extLst>
              <a:ext uri="{FF2B5EF4-FFF2-40B4-BE49-F238E27FC236}">
                <a16:creationId xmlns:a16="http://schemas.microsoft.com/office/drawing/2014/main" id="{5339EB0C-7B17-4242-A102-16B3D2772C35}"/>
              </a:ext>
            </a:extLst>
          </p:cNvPr>
          <p:cNvSpPr txBox="1"/>
          <p:nvPr/>
        </p:nvSpPr>
        <p:spPr>
          <a:xfrm>
            <a:off x="3564099" y="4105176"/>
            <a:ext cx="812305"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Mobile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Monitor</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06" name="矩形">
            <a:extLst>
              <a:ext uri="{FF2B5EF4-FFF2-40B4-BE49-F238E27FC236}">
                <a16:creationId xmlns:a16="http://schemas.microsoft.com/office/drawing/2014/main" id="{C4FE4A0B-63D7-B94E-9140-A953905FC725}"/>
              </a:ext>
            </a:extLst>
          </p:cNvPr>
          <p:cNvSpPr/>
          <p:nvPr/>
        </p:nvSpPr>
        <p:spPr>
          <a:xfrm>
            <a:off x="1611592" y="3889899"/>
            <a:ext cx="687462" cy="817849"/>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07" name="技术元数据">
            <a:extLst>
              <a:ext uri="{FF2B5EF4-FFF2-40B4-BE49-F238E27FC236}">
                <a16:creationId xmlns:a16="http://schemas.microsoft.com/office/drawing/2014/main" id="{C2B08137-90BB-A146-9F1D-A066646449DA}"/>
              </a:ext>
            </a:extLst>
          </p:cNvPr>
          <p:cNvSpPr txBox="1"/>
          <p:nvPr/>
        </p:nvSpPr>
        <p:spPr>
          <a:xfrm>
            <a:off x="1578037" y="4092002"/>
            <a:ext cx="718830" cy="328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900" dirty="0">
                <a:latin typeface="Calibri" panose="020F0502020204030204" pitchFamily="34" charset="0"/>
                <a:ea typeface="FZLanTingHei-R-GBK" panose="02000000000000000000" pitchFamily="2" charset="-122"/>
                <a:cs typeface="Calibri" panose="020F0502020204030204" pitchFamily="34" charset="0"/>
              </a:rPr>
              <a:t>R&amp;D</a:t>
            </a:r>
          </a:p>
          <a:p>
            <a:pPr algn="ctr">
              <a:defRPr/>
            </a:pPr>
            <a:r>
              <a:rPr lang="en-US" altLang="zh-CN" sz="900" dirty="0">
                <a:latin typeface="Calibri" panose="020F0502020204030204" pitchFamily="34" charset="0"/>
                <a:ea typeface="FZLanTingHei-R-GBK" panose="02000000000000000000" pitchFamily="2" charset="-122"/>
                <a:cs typeface="Calibri" panose="020F0502020204030204" pitchFamily="34" charset="0"/>
              </a:rPr>
              <a:t>Framework</a:t>
            </a:r>
            <a:endParaRPr lang="zh-CN" altLang="en-US" sz="9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08" name="矩形">
            <a:extLst>
              <a:ext uri="{FF2B5EF4-FFF2-40B4-BE49-F238E27FC236}">
                <a16:creationId xmlns:a16="http://schemas.microsoft.com/office/drawing/2014/main" id="{971EA7F1-8878-DC4C-906C-0B95C2DC9BC2}"/>
              </a:ext>
            </a:extLst>
          </p:cNvPr>
          <p:cNvSpPr/>
          <p:nvPr/>
        </p:nvSpPr>
        <p:spPr>
          <a:xfrm>
            <a:off x="2430491" y="4566701"/>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09" name="业务元数据">
            <a:extLst>
              <a:ext uri="{FF2B5EF4-FFF2-40B4-BE49-F238E27FC236}">
                <a16:creationId xmlns:a16="http://schemas.microsoft.com/office/drawing/2014/main" id="{CD3014F5-1780-3749-AFD1-BE0DEC9EC2E8}"/>
              </a:ext>
            </a:extLst>
          </p:cNvPr>
          <p:cNvSpPr txBox="1"/>
          <p:nvPr/>
        </p:nvSpPr>
        <p:spPr>
          <a:xfrm>
            <a:off x="2560431" y="4577126"/>
            <a:ext cx="812305"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Mobile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Security</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10" name="矩形">
            <a:extLst>
              <a:ext uri="{FF2B5EF4-FFF2-40B4-BE49-F238E27FC236}">
                <a16:creationId xmlns:a16="http://schemas.microsoft.com/office/drawing/2014/main" id="{7AB31DCB-1872-7D4E-AF76-8A123295537C}"/>
              </a:ext>
            </a:extLst>
          </p:cNvPr>
          <p:cNvSpPr/>
          <p:nvPr/>
        </p:nvSpPr>
        <p:spPr>
          <a:xfrm>
            <a:off x="3426443" y="4561063"/>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11" name="业务元数据">
            <a:extLst>
              <a:ext uri="{FF2B5EF4-FFF2-40B4-BE49-F238E27FC236}">
                <a16:creationId xmlns:a16="http://schemas.microsoft.com/office/drawing/2014/main" id="{A69E8927-4023-EB4C-AFEB-E8CE24031766}"/>
              </a:ext>
            </a:extLst>
          </p:cNvPr>
          <p:cNvSpPr txBox="1"/>
          <p:nvPr/>
        </p:nvSpPr>
        <p:spPr>
          <a:xfrm>
            <a:off x="3564099" y="4573386"/>
            <a:ext cx="812305"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Mobile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endParaRPr lang="en-HK" altLang="zh-CN" sz="1000" dirty="0">
              <a:latin typeface="Calibri" panose="020F0502020204030204" pitchFamily="34" charset="0"/>
              <a:ea typeface="FZLanTingHei-R-GBK" panose="02000000000000000000" pitchFamily="2" charset="-122"/>
              <a:cs typeface="Calibri" panose="020F0502020204030204" pitchFamily="34" charset="0"/>
            </a:endParaRPr>
          </a:p>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Test</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12" name="矩形">
            <a:extLst>
              <a:ext uri="{FF2B5EF4-FFF2-40B4-BE49-F238E27FC236}">
                <a16:creationId xmlns:a16="http://schemas.microsoft.com/office/drawing/2014/main" id="{44B51494-9341-7748-B122-C120FBAF51BF}"/>
              </a:ext>
            </a:extLst>
          </p:cNvPr>
          <p:cNvSpPr/>
          <p:nvPr/>
        </p:nvSpPr>
        <p:spPr>
          <a:xfrm>
            <a:off x="6442835" y="3502476"/>
            <a:ext cx="1960706" cy="1529143"/>
          </a:xfrm>
          <a:prstGeom prst="rect">
            <a:avLst/>
          </a:prstGeom>
          <a:solidFill>
            <a:srgbClr val="DFE7FB"/>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313" name="矩形">
            <a:extLst>
              <a:ext uri="{FF2B5EF4-FFF2-40B4-BE49-F238E27FC236}">
                <a16:creationId xmlns:a16="http://schemas.microsoft.com/office/drawing/2014/main" id="{78FDE45F-E0B0-6A4F-A9B3-64D1A675CF99}"/>
              </a:ext>
            </a:extLst>
          </p:cNvPr>
          <p:cNvSpPr/>
          <p:nvPr/>
        </p:nvSpPr>
        <p:spPr>
          <a:xfrm>
            <a:off x="7347854" y="3632932"/>
            <a:ext cx="896221"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14" name="技术元数据">
            <a:extLst>
              <a:ext uri="{FF2B5EF4-FFF2-40B4-BE49-F238E27FC236}">
                <a16:creationId xmlns:a16="http://schemas.microsoft.com/office/drawing/2014/main" id="{3FFE16A7-1372-8242-9509-DA218B4B7B05}"/>
              </a:ext>
            </a:extLst>
          </p:cNvPr>
          <p:cNvSpPr txBox="1"/>
          <p:nvPr/>
        </p:nvSpPr>
        <p:spPr>
          <a:xfrm>
            <a:off x="7459161" y="3710363"/>
            <a:ext cx="750612"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Container</a:t>
            </a:r>
            <a:endParaRPr lang="zh-CN" altLang="en-US"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15" name="矩形">
            <a:extLst>
              <a:ext uri="{FF2B5EF4-FFF2-40B4-BE49-F238E27FC236}">
                <a16:creationId xmlns:a16="http://schemas.microsoft.com/office/drawing/2014/main" id="{7085F3CA-ECB8-6943-9979-531E529281BF}"/>
              </a:ext>
            </a:extLst>
          </p:cNvPr>
          <p:cNvSpPr/>
          <p:nvPr/>
        </p:nvSpPr>
        <p:spPr>
          <a:xfrm>
            <a:off x="7347854" y="4094568"/>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16" name="业务元数据">
            <a:extLst>
              <a:ext uri="{FF2B5EF4-FFF2-40B4-BE49-F238E27FC236}">
                <a16:creationId xmlns:a16="http://schemas.microsoft.com/office/drawing/2014/main" id="{E00BDAB6-229E-DF40-A300-B77D838899FF}"/>
              </a:ext>
            </a:extLst>
          </p:cNvPr>
          <p:cNvSpPr txBox="1"/>
          <p:nvPr/>
        </p:nvSpPr>
        <p:spPr>
          <a:xfrm>
            <a:off x="7465327" y="4161253"/>
            <a:ext cx="812305"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R&amp;D</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Console</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17" name="组别标题">
            <a:extLst>
              <a:ext uri="{FF2B5EF4-FFF2-40B4-BE49-F238E27FC236}">
                <a16:creationId xmlns:a16="http://schemas.microsoft.com/office/drawing/2014/main" id="{197C019C-20F7-F840-8668-18A25F962FB8}"/>
              </a:ext>
            </a:extLst>
          </p:cNvPr>
          <p:cNvSpPr txBox="1"/>
          <p:nvPr/>
        </p:nvSpPr>
        <p:spPr>
          <a:xfrm>
            <a:off x="6467324" y="4068003"/>
            <a:ext cx="1144857"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Mini</a:t>
            </a:r>
            <a:r>
              <a:rPr lang="zh-CN" altLang="en-US" sz="1200" dirty="0">
                <a:solidFill>
                  <a:srgbClr val="44546A"/>
                </a:solidFill>
                <a:latin typeface="Calibri" panose="020F0502020204030204" pitchFamily="34" charset="0"/>
                <a:ea typeface="微软雅黑"/>
                <a:cs typeface="Calibri" panose="020F0502020204030204" pitchFamily="34" charset="0"/>
                <a:sym typeface="腾讯体 W7"/>
              </a:rPr>
              <a:t> </a:t>
            </a: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APP</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318" name="矩形">
            <a:extLst>
              <a:ext uri="{FF2B5EF4-FFF2-40B4-BE49-F238E27FC236}">
                <a16:creationId xmlns:a16="http://schemas.microsoft.com/office/drawing/2014/main" id="{B59DFFD7-EAA4-E447-93D5-2E1EB16DAE02}"/>
              </a:ext>
            </a:extLst>
          </p:cNvPr>
          <p:cNvSpPr/>
          <p:nvPr/>
        </p:nvSpPr>
        <p:spPr>
          <a:xfrm>
            <a:off x="7347854" y="4562778"/>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19" name="业务元数据">
            <a:extLst>
              <a:ext uri="{FF2B5EF4-FFF2-40B4-BE49-F238E27FC236}">
                <a16:creationId xmlns:a16="http://schemas.microsoft.com/office/drawing/2014/main" id="{21F41A75-50AD-6C45-BAD4-C201C8EE0AD7}"/>
              </a:ext>
            </a:extLst>
          </p:cNvPr>
          <p:cNvSpPr txBox="1"/>
          <p:nvPr/>
        </p:nvSpPr>
        <p:spPr>
          <a:xfrm>
            <a:off x="7459161" y="4642190"/>
            <a:ext cx="812305"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Ecosystem</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pic>
        <p:nvPicPr>
          <p:cNvPr id="320" name="图片 319">
            <a:extLst>
              <a:ext uri="{FF2B5EF4-FFF2-40B4-BE49-F238E27FC236}">
                <a16:creationId xmlns:a16="http://schemas.microsoft.com/office/drawing/2014/main" id="{90B04EB1-9CBF-794C-9211-11D47B0E01CB}"/>
              </a:ext>
            </a:extLst>
          </p:cNvPr>
          <p:cNvPicPr>
            <a:picLocks noChangeAspect="1"/>
          </p:cNvPicPr>
          <p:nvPr/>
        </p:nvPicPr>
        <p:blipFill>
          <a:blip r:embed="rId5"/>
          <a:stretch>
            <a:fillRect/>
          </a:stretch>
        </p:blipFill>
        <p:spPr>
          <a:xfrm>
            <a:off x="6549533" y="4366431"/>
            <a:ext cx="647097" cy="612000"/>
          </a:xfrm>
          <a:prstGeom prst="ellipse">
            <a:avLst/>
          </a:prstGeom>
        </p:spPr>
      </p:pic>
      <p:sp>
        <p:nvSpPr>
          <p:cNvPr id="321" name="矩形">
            <a:extLst>
              <a:ext uri="{FF2B5EF4-FFF2-40B4-BE49-F238E27FC236}">
                <a16:creationId xmlns:a16="http://schemas.microsoft.com/office/drawing/2014/main" id="{8EBE4BF2-D5B9-7147-90F8-638A158FAA7F}"/>
              </a:ext>
            </a:extLst>
          </p:cNvPr>
          <p:cNvSpPr/>
          <p:nvPr/>
        </p:nvSpPr>
        <p:spPr>
          <a:xfrm>
            <a:off x="8591375" y="3504501"/>
            <a:ext cx="1746588" cy="1529143"/>
          </a:xfrm>
          <a:prstGeom prst="rect">
            <a:avLst/>
          </a:prstGeom>
          <a:solidFill>
            <a:srgbClr val="DFE7FB"/>
          </a:solidFill>
          <a:ln w="12700">
            <a:miter lim="400000"/>
          </a:ln>
          <a:effectLst/>
        </p:spPr>
        <p:txBody>
          <a:bodyPr lIns="25397" tIns="25397" rIns="25397" bIns="25397" anchor="ctr"/>
          <a:lstStyle/>
          <a:p>
            <a:pPr defTabSz="914309">
              <a:defRPr sz="3200" b="0">
                <a:solidFill>
                  <a:srgbClr val="FFFFFF"/>
                </a:solidFill>
                <a:latin typeface="Helvetica Neue Medium"/>
                <a:ea typeface="Helvetica Neue Medium"/>
                <a:cs typeface="Helvetica Neue Medium"/>
                <a:sym typeface="Helvetica Neue Medium"/>
              </a:defRPr>
            </a:pPr>
            <a:endParaRPr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322" name="矩形">
            <a:extLst>
              <a:ext uri="{FF2B5EF4-FFF2-40B4-BE49-F238E27FC236}">
                <a16:creationId xmlns:a16="http://schemas.microsoft.com/office/drawing/2014/main" id="{C9CE3AD0-E370-C74B-8C1E-60C21D66E799}"/>
              </a:ext>
            </a:extLst>
          </p:cNvPr>
          <p:cNvSpPr/>
          <p:nvPr/>
        </p:nvSpPr>
        <p:spPr>
          <a:xfrm>
            <a:off x="9343994" y="3634957"/>
            <a:ext cx="896221"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23" name="技术元数据">
            <a:extLst>
              <a:ext uri="{FF2B5EF4-FFF2-40B4-BE49-F238E27FC236}">
                <a16:creationId xmlns:a16="http://schemas.microsoft.com/office/drawing/2014/main" id="{6F30C156-F462-9B42-93C5-F119E192A02B}"/>
              </a:ext>
            </a:extLst>
          </p:cNvPr>
          <p:cNvSpPr txBox="1"/>
          <p:nvPr/>
        </p:nvSpPr>
        <p:spPr>
          <a:xfrm>
            <a:off x="9495941" y="3712388"/>
            <a:ext cx="750612"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Code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mgmt.</a:t>
            </a:r>
            <a:endParaRPr lang="zh-CN" altLang="en-US"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24" name="矩形">
            <a:extLst>
              <a:ext uri="{FF2B5EF4-FFF2-40B4-BE49-F238E27FC236}">
                <a16:creationId xmlns:a16="http://schemas.microsoft.com/office/drawing/2014/main" id="{3A2AE15D-5D0E-2C48-BEB0-C44072BAFB9A}"/>
              </a:ext>
            </a:extLst>
          </p:cNvPr>
          <p:cNvSpPr/>
          <p:nvPr/>
        </p:nvSpPr>
        <p:spPr>
          <a:xfrm>
            <a:off x="9343994" y="4096593"/>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25" name="业务元数据">
            <a:extLst>
              <a:ext uri="{FF2B5EF4-FFF2-40B4-BE49-F238E27FC236}">
                <a16:creationId xmlns:a16="http://schemas.microsoft.com/office/drawing/2014/main" id="{814B7756-0E9A-1D4A-B491-0CF1D59309F0}"/>
              </a:ext>
            </a:extLst>
          </p:cNvPr>
          <p:cNvSpPr txBox="1"/>
          <p:nvPr/>
        </p:nvSpPr>
        <p:spPr>
          <a:xfrm>
            <a:off x="9461467" y="4086334"/>
            <a:ext cx="812305" cy="359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Unified</a:t>
            </a:r>
          </a:p>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CI/CD</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26" name="组别标题">
            <a:extLst>
              <a:ext uri="{FF2B5EF4-FFF2-40B4-BE49-F238E27FC236}">
                <a16:creationId xmlns:a16="http://schemas.microsoft.com/office/drawing/2014/main" id="{5E56852A-C8BA-D141-B6B4-5DEED4FEF47D}"/>
              </a:ext>
            </a:extLst>
          </p:cNvPr>
          <p:cNvSpPr txBox="1"/>
          <p:nvPr/>
        </p:nvSpPr>
        <p:spPr>
          <a:xfrm>
            <a:off x="8615864" y="4070028"/>
            <a:ext cx="1144857"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DevOps</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327" name="矩形">
            <a:extLst>
              <a:ext uri="{FF2B5EF4-FFF2-40B4-BE49-F238E27FC236}">
                <a16:creationId xmlns:a16="http://schemas.microsoft.com/office/drawing/2014/main" id="{A4BC76D7-AEA1-F440-9B71-CD71BD0C95C9}"/>
              </a:ext>
            </a:extLst>
          </p:cNvPr>
          <p:cNvSpPr/>
          <p:nvPr/>
        </p:nvSpPr>
        <p:spPr>
          <a:xfrm>
            <a:off x="9343994" y="4564803"/>
            <a:ext cx="896222" cy="359953"/>
          </a:xfrm>
          <a:prstGeom prst="roundRect">
            <a:avLst>
              <a:gd name="adj" fmla="val 0"/>
            </a:avLst>
          </a:prstGeom>
          <a:solidFill>
            <a:srgbClr val="066FFF"/>
          </a:solidFill>
          <a:ln w="12700">
            <a:miter lim="400000"/>
          </a:ln>
        </p:spPr>
        <p:txBody>
          <a:bodyPr lIns="0" tIns="0" rIns="0" bIns="0"/>
          <a:lstStyle/>
          <a:p>
            <a:pP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srgbClr val="FFFFFF"/>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328" name="业务元数据">
            <a:extLst>
              <a:ext uri="{FF2B5EF4-FFF2-40B4-BE49-F238E27FC236}">
                <a16:creationId xmlns:a16="http://schemas.microsoft.com/office/drawing/2014/main" id="{AB150D06-8A69-DE4F-B77F-1E68347FBD96}"/>
              </a:ext>
            </a:extLst>
          </p:cNvPr>
          <p:cNvSpPr txBox="1"/>
          <p:nvPr/>
        </p:nvSpPr>
        <p:spPr>
          <a:xfrm>
            <a:off x="9525658" y="4654240"/>
            <a:ext cx="812305" cy="205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defRPr/>
            </a:pPr>
            <a:r>
              <a:rPr lang="en-US" altLang="zh-CN" sz="1000" dirty="0">
                <a:latin typeface="Calibri" panose="020F0502020204030204" pitchFamily="34" charset="0"/>
                <a:ea typeface="FZLanTingHei-R-GBK" panose="02000000000000000000" pitchFamily="2" charset="-122"/>
                <a:cs typeface="Calibri" panose="020F0502020204030204" pitchFamily="34" charset="0"/>
              </a:rPr>
              <a:t>Artifice</a:t>
            </a:r>
            <a:r>
              <a:rPr lang="zh-CN" altLang="en-US" sz="1000" dirty="0">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latin typeface="Calibri" panose="020F0502020204030204" pitchFamily="34" charset="0"/>
                <a:ea typeface="FZLanTingHei-R-GBK" panose="02000000000000000000" pitchFamily="2" charset="-122"/>
                <a:cs typeface="Calibri" panose="020F0502020204030204" pitchFamily="34" charset="0"/>
              </a:rPr>
              <a:t>mgmt.</a:t>
            </a:r>
            <a:endParaRPr sz="1000" dirty="0">
              <a:latin typeface="Calibri" panose="020F0502020204030204" pitchFamily="34" charset="0"/>
              <a:ea typeface="FZLanTingHei-R-GBK" panose="02000000000000000000" pitchFamily="2" charset="-122"/>
              <a:cs typeface="Calibri" panose="020F0502020204030204" pitchFamily="34" charset="0"/>
            </a:endParaRPr>
          </a:p>
        </p:txBody>
      </p:sp>
      <p:sp>
        <p:nvSpPr>
          <p:cNvPr id="329" name="任意多边形: 形状 167">
            <a:extLst>
              <a:ext uri="{FF2B5EF4-FFF2-40B4-BE49-F238E27FC236}">
                <a16:creationId xmlns:a16="http://schemas.microsoft.com/office/drawing/2014/main" id="{B24E72A6-A46D-2540-AF1B-49C2871A4894}"/>
              </a:ext>
            </a:extLst>
          </p:cNvPr>
          <p:cNvSpPr/>
          <p:nvPr/>
        </p:nvSpPr>
        <p:spPr>
          <a:xfrm>
            <a:off x="7987229" y="1484534"/>
            <a:ext cx="417569" cy="294197"/>
          </a:xfrm>
          <a:custGeom>
            <a:avLst/>
            <a:gdLst>
              <a:gd name="connsiteX0" fmla="*/ 266675 w 278379"/>
              <a:gd name="connsiteY0" fmla="*/ 42706 h 196130"/>
              <a:gd name="connsiteX1" fmla="*/ 149629 w 278379"/>
              <a:gd name="connsiteY1" fmla="*/ 6010 h 196130"/>
              <a:gd name="connsiteX2" fmla="*/ 141404 w 278379"/>
              <a:gd name="connsiteY2" fmla="*/ 4745 h 196130"/>
              <a:gd name="connsiteX3" fmla="*/ 133180 w 278379"/>
              <a:gd name="connsiteY3" fmla="*/ 6010 h 196130"/>
              <a:gd name="connsiteX4" fmla="*/ 16134 w 278379"/>
              <a:gd name="connsiteY4" fmla="*/ 42706 h 196130"/>
              <a:gd name="connsiteX5" fmla="*/ 4745 w 278379"/>
              <a:gd name="connsiteY5" fmla="*/ 57258 h 196130"/>
              <a:gd name="connsiteX6" fmla="*/ 16134 w 278379"/>
              <a:gd name="connsiteY6" fmla="*/ 71809 h 196130"/>
              <a:gd name="connsiteX7" fmla="*/ 43338 w 278379"/>
              <a:gd name="connsiteY7" fmla="*/ 80034 h 196130"/>
              <a:gd name="connsiteX8" fmla="*/ 43338 w 278379"/>
              <a:gd name="connsiteY8" fmla="*/ 81932 h 196130"/>
              <a:gd name="connsiteX9" fmla="*/ 43338 w 278379"/>
              <a:gd name="connsiteY9" fmla="*/ 159752 h 196130"/>
              <a:gd name="connsiteX10" fmla="*/ 65482 w 278379"/>
              <a:gd name="connsiteY10" fmla="*/ 183161 h 196130"/>
              <a:gd name="connsiteX11" fmla="*/ 71809 w 278379"/>
              <a:gd name="connsiteY11" fmla="*/ 185059 h 196130"/>
              <a:gd name="connsiteX12" fmla="*/ 141404 w 278379"/>
              <a:gd name="connsiteY12" fmla="*/ 194549 h 196130"/>
              <a:gd name="connsiteX13" fmla="*/ 210999 w 278379"/>
              <a:gd name="connsiteY13" fmla="*/ 185059 h 196130"/>
              <a:gd name="connsiteX14" fmla="*/ 217326 w 278379"/>
              <a:gd name="connsiteY14" fmla="*/ 183161 h 196130"/>
              <a:gd name="connsiteX15" fmla="*/ 239469 w 278379"/>
              <a:gd name="connsiteY15" fmla="*/ 159752 h 196130"/>
              <a:gd name="connsiteX16" fmla="*/ 239469 w 278379"/>
              <a:gd name="connsiteY16" fmla="*/ 80667 h 196130"/>
              <a:gd name="connsiteX17" fmla="*/ 238837 w 278379"/>
              <a:gd name="connsiteY17" fmla="*/ 78769 h 196130"/>
              <a:gd name="connsiteX18" fmla="*/ 266042 w 278379"/>
              <a:gd name="connsiteY18" fmla="*/ 71177 h 196130"/>
              <a:gd name="connsiteX19" fmla="*/ 277430 w 278379"/>
              <a:gd name="connsiteY19" fmla="*/ 56625 h 196130"/>
              <a:gd name="connsiteX20" fmla="*/ 266675 w 278379"/>
              <a:gd name="connsiteY20" fmla="*/ 42706 h 196130"/>
              <a:gd name="connsiteX21" fmla="*/ 224918 w 278379"/>
              <a:gd name="connsiteY21" fmla="*/ 159752 h 196130"/>
              <a:gd name="connsiteX22" fmla="*/ 213530 w 278379"/>
              <a:gd name="connsiteY22" fmla="*/ 168609 h 196130"/>
              <a:gd name="connsiteX23" fmla="*/ 207203 w 278379"/>
              <a:gd name="connsiteY23" fmla="*/ 170507 h 196130"/>
              <a:gd name="connsiteX24" fmla="*/ 76238 w 278379"/>
              <a:gd name="connsiteY24" fmla="*/ 170507 h 196130"/>
              <a:gd name="connsiteX25" fmla="*/ 69911 w 278379"/>
              <a:gd name="connsiteY25" fmla="*/ 168609 h 196130"/>
              <a:gd name="connsiteX26" fmla="*/ 58523 w 278379"/>
              <a:gd name="connsiteY26" fmla="*/ 159752 h 196130"/>
              <a:gd name="connsiteX27" fmla="*/ 58523 w 278379"/>
              <a:gd name="connsiteY27" fmla="*/ 84463 h 196130"/>
              <a:gd name="connsiteX28" fmla="*/ 133812 w 278379"/>
              <a:gd name="connsiteY28" fmla="*/ 107872 h 196130"/>
              <a:gd name="connsiteX29" fmla="*/ 142036 w 278379"/>
              <a:gd name="connsiteY29" fmla="*/ 109137 h 196130"/>
              <a:gd name="connsiteX30" fmla="*/ 150262 w 278379"/>
              <a:gd name="connsiteY30" fmla="*/ 107872 h 196130"/>
              <a:gd name="connsiteX31" fmla="*/ 225551 w 278379"/>
              <a:gd name="connsiteY31" fmla="*/ 84463 h 196130"/>
              <a:gd name="connsiteX32" fmla="*/ 225551 w 278379"/>
              <a:gd name="connsiteY32" fmla="*/ 159752 h 196130"/>
              <a:gd name="connsiteX33" fmla="*/ 145200 w 278379"/>
              <a:gd name="connsiteY33" fmla="*/ 93320 h 196130"/>
              <a:gd name="connsiteX34" fmla="*/ 142036 w 278379"/>
              <a:gd name="connsiteY34" fmla="*/ 93953 h 196130"/>
              <a:gd name="connsiteX35" fmla="*/ 138241 w 278379"/>
              <a:gd name="connsiteY35" fmla="*/ 93320 h 196130"/>
              <a:gd name="connsiteX36" fmla="*/ 21195 w 278379"/>
              <a:gd name="connsiteY36" fmla="*/ 56625 h 196130"/>
              <a:gd name="connsiteX37" fmla="*/ 138241 w 278379"/>
              <a:gd name="connsiteY37" fmla="*/ 19929 h 196130"/>
              <a:gd name="connsiteX38" fmla="*/ 141404 w 278379"/>
              <a:gd name="connsiteY38" fmla="*/ 19297 h 196130"/>
              <a:gd name="connsiteX39" fmla="*/ 145200 w 278379"/>
              <a:gd name="connsiteY39" fmla="*/ 19929 h 196130"/>
              <a:gd name="connsiteX40" fmla="*/ 262246 w 278379"/>
              <a:gd name="connsiteY40" fmla="*/ 56625 h 196130"/>
              <a:gd name="connsiteX41" fmla="*/ 145200 w 278379"/>
              <a:gd name="connsiteY41" fmla="*/ 93320 h 19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8379" h="196130">
                <a:moveTo>
                  <a:pt x="266675" y="42706"/>
                </a:moveTo>
                <a:lnTo>
                  <a:pt x="149629" y="6010"/>
                </a:lnTo>
                <a:cubicBezTo>
                  <a:pt x="147098" y="5378"/>
                  <a:pt x="144567" y="4745"/>
                  <a:pt x="141404" y="4745"/>
                </a:cubicBezTo>
                <a:cubicBezTo>
                  <a:pt x="138241" y="4745"/>
                  <a:pt x="135710" y="5378"/>
                  <a:pt x="133180" y="6010"/>
                </a:cubicBezTo>
                <a:lnTo>
                  <a:pt x="16134" y="42706"/>
                </a:lnTo>
                <a:cubicBezTo>
                  <a:pt x="9174" y="44604"/>
                  <a:pt x="4745" y="50298"/>
                  <a:pt x="4745" y="57258"/>
                </a:cubicBezTo>
                <a:cubicBezTo>
                  <a:pt x="4745" y="64217"/>
                  <a:pt x="9174" y="69911"/>
                  <a:pt x="16134" y="71809"/>
                </a:cubicBezTo>
                <a:lnTo>
                  <a:pt x="43338" y="80034"/>
                </a:lnTo>
                <a:cubicBezTo>
                  <a:pt x="43338" y="80667"/>
                  <a:pt x="43338" y="81299"/>
                  <a:pt x="43338" y="81932"/>
                </a:cubicBezTo>
                <a:lnTo>
                  <a:pt x="43338" y="159752"/>
                </a:lnTo>
                <a:cubicBezTo>
                  <a:pt x="43338" y="169875"/>
                  <a:pt x="51564" y="178732"/>
                  <a:pt x="65482" y="183161"/>
                </a:cubicBezTo>
                <a:lnTo>
                  <a:pt x="71809" y="185059"/>
                </a:lnTo>
                <a:cubicBezTo>
                  <a:pt x="93953" y="191386"/>
                  <a:pt x="117363" y="194549"/>
                  <a:pt x="141404" y="194549"/>
                </a:cubicBezTo>
                <a:cubicBezTo>
                  <a:pt x="165446" y="194549"/>
                  <a:pt x="189487" y="191386"/>
                  <a:pt x="210999" y="185059"/>
                </a:cubicBezTo>
                <a:lnTo>
                  <a:pt x="217326" y="183161"/>
                </a:lnTo>
                <a:cubicBezTo>
                  <a:pt x="231245" y="179365"/>
                  <a:pt x="239469" y="169875"/>
                  <a:pt x="239469" y="159752"/>
                </a:cubicBezTo>
                <a:lnTo>
                  <a:pt x="239469" y="80667"/>
                </a:lnTo>
                <a:cubicBezTo>
                  <a:pt x="239469" y="80034"/>
                  <a:pt x="239469" y="79401"/>
                  <a:pt x="238837" y="78769"/>
                </a:cubicBezTo>
                <a:lnTo>
                  <a:pt x="266042" y="71177"/>
                </a:lnTo>
                <a:cubicBezTo>
                  <a:pt x="273002" y="69278"/>
                  <a:pt x="277430" y="63584"/>
                  <a:pt x="277430" y="56625"/>
                </a:cubicBezTo>
                <a:cubicBezTo>
                  <a:pt x="277430" y="50298"/>
                  <a:pt x="273634" y="44604"/>
                  <a:pt x="266675" y="42706"/>
                </a:cubicBezTo>
                <a:close/>
                <a:moveTo>
                  <a:pt x="224918" y="159752"/>
                </a:moveTo>
                <a:cubicBezTo>
                  <a:pt x="224918" y="162282"/>
                  <a:pt x="221121" y="166079"/>
                  <a:pt x="213530" y="168609"/>
                </a:cubicBezTo>
                <a:lnTo>
                  <a:pt x="207203" y="170507"/>
                </a:lnTo>
                <a:cubicBezTo>
                  <a:pt x="166079" y="182528"/>
                  <a:pt x="117363" y="182528"/>
                  <a:pt x="76238" y="170507"/>
                </a:cubicBezTo>
                <a:lnTo>
                  <a:pt x="69911" y="168609"/>
                </a:lnTo>
                <a:cubicBezTo>
                  <a:pt x="62319" y="166079"/>
                  <a:pt x="58523" y="162282"/>
                  <a:pt x="58523" y="159752"/>
                </a:cubicBezTo>
                <a:lnTo>
                  <a:pt x="58523" y="84463"/>
                </a:lnTo>
                <a:lnTo>
                  <a:pt x="133812" y="107872"/>
                </a:lnTo>
                <a:cubicBezTo>
                  <a:pt x="136343" y="108505"/>
                  <a:pt x="138873" y="109137"/>
                  <a:pt x="142036" y="109137"/>
                </a:cubicBezTo>
                <a:cubicBezTo>
                  <a:pt x="144567" y="109137"/>
                  <a:pt x="147731" y="108505"/>
                  <a:pt x="150262" y="107872"/>
                </a:cubicBezTo>
                <a:lnTo>
                  <a:pt x="225551" y="84463"/>
                </a:lnTo>
                <a:lnTo>
                  <a:pt x="225551" y="159752"/>
                </a:lnTo>
                <a:close/>
                <a:moveTo>
                  <a:pt x="145200" y="93320"/>
                </a:moveTo>
                <a:cubicBezTo>
                  <a:pt x="143935" y="93320"/>
                  <a:pt x="142670" y="93953"/>
                  <a:pt x="142036" y="93953"/>
                </a:cubicBezTo>
                <a:cubicBezTo>
                  <a:pt x="140771" y="93953"/>
                  <a:pt x="139506" y="93953"/>
                  <a:pt x="138241" y="93320"/>
                </a:cubicBezTo>
                <a:lnTo>
                  <a:pt x="21195" y="56625"/>
                </a:lnTo>
                <a:lnTo>
                  <a:pt x="138241" y="19929"/>
                </a:lnTo>
                <a:cubicBezTo>
                  <a:pt x="139506" y="19929"/>
                  <a:pt x="140771" y="19297"/>
                  <a:pt x="141404" y="19297"/>
                </a:cubicBezTo>
                <a:cubicBezTo>
                  <a:pt x="142670" y="19297"/>
                  <a:pt x="143935" y="19297"/>
                  <a:pt x="145200" y="19929"/>
                </a:cubicBezTo>
                <a:lnTo>
                  <a:pt x="262246" y="56625"/>
                </a:lnTo>
                <a:lnTo>
                  <a:pt x="145200" y="93320"/>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0" name="任意多边形: 形状 168">
            <a:extLst>
              <a:ext uri="{FF2B5EF4-FFF2-40B4-BE49-F238E27FC236}">
                <a16:creationId xmlns:a16="http://schemas.microsoft.com/office/drawing/2014/main" id="{4957D033-2E78-5648-9721-D5B7C34B601F}"/>
              </a:ext>
            </a:extLst>
          </p:cNvPr>
          <p:cNvSpPr/>
          <p:nvPr/>
        </p:nvSpPr>
        <p:spPr>
          <a:xfrm>
            <a:off x="8351652" y="1598417"/>
            <a:ext cx="28470" cy="123372"/>
          </a:xfrm>
          <a:custGeom>
            <a:avLst/>
            <a:gdLst>
              <a:gd name="connsiteX0" fmla="*/ 19930 w 18980"/>
              <a:gd name="connsiteY0" fmla="*/ 12337 h 82248"/>
              <a:gd name="connsiteX1" fmla="*/ 19930 w 18980"/>
              <a:gd name="connsiteY1" fmla="*/ 73075 h 82248"/>
              <a:gd name="connsiteX2" fmla="*/ 12337 w 18980"/>
              <a:gd name="connsiteY2" fmla="*/ 80667 h 82248"/>
              <a:gd name="connsiteX3" fmla="*/ 4745 w 18980"/>
              <a:gd name="connsiteY3" fmla="*/ 73075 h 82248"/>
              <a:gd name="connsiteX4" fmla="*/ 4745 w 18980"/>
              <a:gd name="connsiteY4" fmla="*/ 12337 h 82248"/>
              <a:gd name="connsiteX5" fmla="*/ 12337 w 18980"/>
              <a:gd name="connsiteY5" fmla="*/ 4745 h 82248"/>
              <a:gd name="connsiteX6" fmla="*/ 19930 w 18980"/>
              <a:gd name="connsiteY6" fmla="*/ 12337 h 8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82248">
                <a:moveTo>
                  <a:pt x="19930" y="12337"/>
                </a:moveTo>
                <a:lnTo>
                  <a:pt x="19930" y="73075"/>
                </a:lnTo>
                <a:cubicBezTo>
                  <a:pt x="19930" y="77503"/>
                  <a:pt x="16766" y="80667"/>
                  <a:pt x="12337" y="80667"/>
                </a:cubicBezTo>
                <a:cubicBezTo>
                  <a:pt x="7909" y="80667"/>
                  <a:pt x="4745" y="77503"/>
                  <a:pt x="4745" y="73075"/>
                </a:cubicBezTo>
                <a:lnTo>
                  <a:pt x="4745" y="12337"/>
                </a:lnTo>
                <a:cubicBezTo>
                  <a:pt x="4745" y="7909"/>
                  <a:pt x="7909" y="4745"/>
                  <a:pt x="12337" y="4745"/>
                </a:cubicBezTo>
                <a:cubicBezTo>
                  <a:pt x="16766" y="4745"/>
                  <a:pt x="19930" y="8541"/>
                  <a:pt x="19930" y="12337"/>
                </a:cubicBez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1" name="任意多边形: 形状 169">
            <a:extLst>
              <a:ext uri="{FF2B5EF4-FFF2-40B4-BE49-F238E27FC236}">
                <a16:creationId xmlns:a16="http://schemas.microsoft.com/office/drawing/2014/main" id="{04D3360F-736E-3B45-8DBA-D89C315D26BC}"/>
              </a:ext>
            </a:extLst>
          </p:cNvPr>
          <p:cNvSpPr/>
          <p:nvPr/>
        </p:nvSpPr>
        <p:spPr>
          <a:xfrm>
            <a:off x="7157432" y="1547356"/>
            <a:ext cx="9491" cy="9491"/>
          </a:xfrm>
          <a:custGeom>
            <a:avLst/>
            <a:gdLst>
              <a:gd name="connsiteX0" fmla="*/ 3431 w 6326"/>
              <a:gd name="connsiteY0" fmla="*/ 3150 h 0"/>
              <a:gd name="connsiteX1" fmla="*/ 3431 w 6326"/>
              <a:gd name="connsiteY1" fmla="*/ 3150 h 0"/>
              <a:gd name="connsiteX2" fmla="*/ 3431 w 6326"/>
              <a:gd name="connsiteY2" fmla="*/ 3150 h 0"/>
            </a:gdLst>
            <a:ahLst/>
            <a:cxnLst>
              <a:cxn ang="0">
                <a:pos x="connsiteX0" y="connsiteY0"/>
              </a:cxn>
              <a:cxn ang="0">
                <a:pos x="connsiteX1" y="connsiteY1"/>
              </a:cxn>
              <a:cxn ang="0">
                <a:pos x="connsiteX2" y="connsiteY2"/>
              </a:cxn>
            </a:cxnLst>
            <a:rect l="l" t="t" r="r" b="b"/>
            <a:pathLst>
              <a:path w="6326">
                <a:moveTo>
                  <a:pt x="3431" y="3150"/>
                </a:moveTo>
                <a:cubicBezTo>
                  <a:pt x="3431" y="3150"/>
                  <a:pt x="2798" y="3150"/>
                  <a:pt x="3431" y="3150"/>
                </a:cubicBezTo>
                <a:cubicBezTo>
                  <a:pt x="2798" y="3150"/>
                  <a:pt x="3431" y="3150"/>
                  <a:pt x="3431"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2" name="任意多边形: 形状 170">
            <a:extLst>
              <a:ext uri="{FF2B5EF4-FFF2-40B4-BE49-F238E27FC236}">
                <a16:creationId xmlns:a16="http://schemas.microsoft.com/office/drawing/2014/main" id="{B0F293EF-7E6B-6F42-8881-9D36FC3795C7}"/>
              </a:ext>
            </a:extLst>
          </p:cNvPr>
          <p:cNvSpPr/>
          <p:nvPr/>
        </p:nvSpPr>
        <p:spPr>
          <a:xfrm>
            <a:off x="6923445" y="1789355"/>
            <a:ext cx="28470" cy="28470"/>
          </a:xfrm>
          <a:custGeom>
            <a:avLst/>
            <a:gdLst>
              <a:gd name="connsiteX0" fmla="*/ 12008 w 18980"/>
              <a:gd name="connsiteY0" fmla="*/ 3150 h 18980"/>
              <a:gd name="connsiteX1" fmla="*/ 3150 w 18980"/>
              <a:gd name="connsiteY1" fmla="*/ 12007 h 18980"/>
              <a:gd name="connsiteX2" fmla="*/ 12008 w 18980"/>
              <a:gd name="connsiteY2" fmla="*/ 21498 h 18980"/>
              <a:gd name="connsiteX3" fmla="*/ 12008 w 18980"/>
              <a:gd name="connsiteY3" fmla="*/ 21498 h 18980"/>
              <a:gd name="connsiteX4" fmla="*/ 20865 w 18980"/>
              <a:gd name="connsiteY4" fmla="*/ 12007 h 18980"/>
              <a:gd name="connsiteX5" fmla="*/ 12008 w 18980"/>
              <a:gd name="connsiteY5"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2008" y="3150"/>
                </a:moveTo>
                <a:cubicBezTo>
                  <a:pt x="6946" y="3150"/>
                  <a:pt x="3150" y="7579"/>
                  <a:pt x="3150" y="12007"/>
                </a:cubicBezTo>
                <a:cubicBezTo>
                  <a:pt x="3150" y="17069"/>
                  <a:pt x="6946" y="20865"/>
                  <a:pt x="12008" y="21498"/>
                </a:cubicBezTo>
                <a:lnTo>
                  <a:pt x="12008" y="21498"/>
                </a:lnTo>
                <a:cubicBezTo>
                  <a:pt x="17069" y="21498"/>
                  <a:pt x="20865" y="17069"/>
                  <a:pt x="20865" y="12007"/>
                </a:cubicBezTo>
                <a:cubicBezTo>
                  <a:pt x="20865" y="6946"/>
                  <a:pt x="17069" y="3150"/>
                  <a:pt x="12008"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3" name="任意多边形: 形状 171">
            <a:extLst>
              <a:ext uri="{FF2B5EF4-FFF2-40B4-BE49-F238E27FC236}">
                <a16:creationId xmlns:a16="http://schemas.microsoft.com/office/drawing/2014/main" id="{63FA18FE-4AA8-0A4A-AF6F-BD910BE52548}"/>
              </a:ext>
            </a:extLst>
          </p:cNvPr>
          <p:cNvSpPr/>
          <p:nvPr/>
        </p:nvSpPr>
        <p:spPr>
          <a:xfrm>
            <a:off x="7088576" y="1789355"/>
            <a:ext cx="28470" cy="28470"/>
          </a:xfrm>
          <a:custGeom>
            <a:avLst/>
            <a:gdLst>
              <a:gd name="connsiteX0" fmla="*/ 12008 w 18980"/>
              <a:gd name="connsiteY0" fmla="*/ 3150 h 18980"/>
              <a:gd name="connsiteX1" fmla="*/ 3150 w 18980"/>
              <a:gd name="connsiteY1" fmla="*/ 12007 h 18980"/>
              <a:gd name="connsiteX2" fmla="*/ 12008 w 18980"/>
              <a:gd name="connsiteY2" fmla="*/ 21498 h 18980"/>
              <a:gd name="connsiteX3" fmla="*/ 12008 w 18980"/>
              <a:gd name="connsiteY3" fmla="*/ 21498 h 18980"/>
              <a:gd name="connsiteX4" fmla="*/ 20865 w 18980"/>
              <a:gd name="connsiteY4" fmla="*/ 12007 h 18980"/>
              <a:gd name="connsiteX5" fmla="*/ 12008 w 18980"/>
              <a:gd name="connsiteY5"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2008" y="3150"/>
                </a:moveTo>
                <a:cubicBezTo>
                  <a:pt x="6946" y="3150"/>
                  <a:pt x="3150" y="7579"/>
                  <a:pt x="3150" y="12007"/>
                </a:cubicBezTo>
                <a:cubicBezTo>
                  <a:pt x="3150" y="17069"/>
                  <a:pt x="6946" y="20865"/>
                  <a:pt x="12008" y="21498"/>
                </a:cubicBezTo>
                <a:lnTo>
                  <a:pt x="12008" y="21498"/>
                </a:lnTo>
                <a:cubicBezTo>
                  <a:pt x="17069" y="21498"/>
                  <a:pt x="20865" y="17069"/>
                  <a:pt x="20865" y="12007"/>
                </a:cubicBezTo>
                <a:cubicBezTo>
                  <a:pt x="20865" y="6946"/>
                  <a:pt x="17069" y="3150"/>
                  <a:pt x="12008"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4" name="任意多边形: 形状 172">
            <a:extLst>
              <a:ext uri="{FF2B5EF4-FFF2-40B4-BE49-F238E27FC236}">
                <a16:creationId xmlns:a16="http://schemas.microsoft.com/office/drawing/2014/main" id="{2131FD35-FDFE-3647-AF37-B59C7A89FFD5}"/>
              </a:ext>
            </a:extLst>
          </p:cNvPr>
          <p:cNvSpPr/>
          <p:nvPr/>
        </p:nvSpPr>
        <p:spPr>
          <a:xfrm>
            <a:off x="6902568" y="1547356"/>
            <a:ext cx="256236" cy="28470"/>
          </a:xfrm>
          <a:custGeom>
            <a:avLst/>
            <a:gdLst>
              <a:gd name="connsiteX0" fmla="*/ 172708 w 170823"/>
              <a:gd name="connsiteY0" fmla="*/ 3150 h 18980"/>
              <a:gd name="connsiteX1" fmla="*/ 12007 w 170823"/>
              <a:gd name="connsiteY1" fmla="*/ 3150 h 18980"/>
              <a:gd name="connsiteX2" fmla="*/ 3150 w 170823"/>
              <a:gd name="connsiteY2" fmla="*/ 12640 h 18980"/>
              <a:gd name="connsiteX3" fmla="*/ 12007 w 170823"/>
              <a:gd name="connsiteY3" fmla="*/ 22130 h 18980"/>
              <a:gd name="connsiteX4" fmla="*/ 156891 w 170823"/>
              <a:gd name="connsiteY4" fmla="*/ 22130 h 18980"/>
              <a:gd name="connsiteX5" fmla="*/ 165116 w 170823"/>
              <a:gd name="connsiteY5" fmla="*/ 8211 h 18980"/>
              <a:gd name="connsiteX6" fmla="*/ 172708 w 170823"/>
              <a:gd name="connsiteY6"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23" h="18980">
                <a:moveTo>
                  <a:pt x="172708" y="3150"/>
                </a:moveTo>
                <a:lnTo>
                  <a:pt x="12007" y="3150"/>
                </a:lnTo>
                <a:cubicBezTo>
                  <a:pt x="6946" y="3150"/>
                  <a:pt x="3150" y="7579"/>
                  <a:pt x="3150" y="12640"/>
                </a:cubicBezTo>
                <a:cubicBezTo>
                  <a:pt x="3150" y="17702"/>
                  <a:pt x="6946" y="21498"/>
                  <a:pt x="12007" y="22130"/>
                </a:cubicBezTo>
                <a:lnTo>
                  <a:pt x="156891" y="22130"/>
                </a:lnTo>
                <a:lnTo>
                  <a:pt x="165116" y="8211"/>
                </a:lnTo>
                <a:cubicBezTo>
                  <a:pt x="166381" y="5048"/>
                  <a:pt x="169545" y="3150"/>
                  <a:pt x="172708"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5" name="任意多边形: 形状 173">
            <a:extLst>
              <a:ext uri="{FF2B5EF4-FFF2-40B4-BE49-F238E27FC236}">
                <a16:creationId xmlns:a16="http://schemas.microsoft.com/office/drawing/2014/main" id="{8CCA9480-95DB-3F49-A9BC-B2587ECD7E36}"/>
              </a:ext>
            </a:extLst>
          </p:cNvPr>
          <p:cNvSpPr/>
          <p:nvPr/>
        </p:nvSpPr>
        <p:spPr>
          <a:xfrm>
            <a:off x="6894975" y="1734313"/>
            <a:ext cx="284706" cy="28470"/>
          </a:xfrm>
          <a:custGeom>
            <a:avLst/>
            <a:gdLst>
              <a:gd name="connsiteX0" fmla="*/ 177770 w 189804"/>
              <a:gd name="connsiteY0" fmla="*/ 3150 h 18980"/>
              <a:gd name="connsiteX1" fmla="*/ 177770 w 189804"/>
              <a:gd name="connsiteY1" fmla="*/ 3150 h 18980"/>
              <a:gd name="connsiteX2" fmla="*/ 9477 w 189804"/>
              <a:gd name="connsiteY2" fmla="*/ 3150 h 18980"/>
              <a:gd name="connsiteX3" fmla="*/ 10742 w 189804"/>
              <a:gd name="connsiteY3" fmla="*/ 8211 h 18980"/>
              <a:gd name="connsiteX4" fmla="*/ 3150 w 189804"/>
              <a:gd name="connsiteY4" fmla="*/ 18967 h 18980"/>
              <a:gd name="connsiteX5" fmla="*/ 3783 w 189804"/>
              <a:gd name="connsiteY5" fmla="*/ 21498 h 18980"/>
              <a:gd name="connsiteX6" fmla="*/ 178402 w 189804"/>
              <a:gd name="connsiteY6" fmla="*/ 21498 h 18980"/>
              <a:gd name="connsiteX7" fmla="*/ 187260 w 189804"/>
              <a:gd name="connsiteY7" fmla="*/ 12007 h 18980"/>
              <a:gd name="connsiteX8" fmla="*/ 177770 w 189804"/>
              <a:gd name="connsiteY8"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804" h="18980">
                <a:moveTo>
                  <a:pt x="177770" y="3150"/>
                </a:moveTo>
                <a:lnTo>
                  <a:pt x="177770" y="3150"/>
                </a:lnTo>
                <a:lnTo>
                  <a:pt x="9477" y="3150"/>
                </a:lnTo>
                <a:lnTo>
                  <a:pt x="10742" y="8211"/>
                </a:lnTo>
                <a:cubicBezTo>
                  <a:pt x="11375" y="13273"/>
                  <a:pt x="8212" y="17702"/>
                  <a:pt x="3150" y="18967"/>
                </a:cubicBezTo>
                <a:lnTo>
                  <a:pt x="3783" y="21498"/>
                </a:lnTo>
                <a:lnTo>
                  <a:pt x="178402" y="21498"/>
                </a:lnTo>
                <a:cubicBezTo>
                  <a:pt x="183464" y="21498"/>
                  <a:pt x="187260" y="17069"/>
                  <a:pt x="187260" y="12007"/>
                </a:cubicBezTo>
                <a:cubicBezTo>
                  <a:pt x="186627" y="6946"/>
                  <a:pt x="182831" y="3150"/>
                  <a:pt x="177770"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6" name="任意多边形: 形状 174">
            <a:extLst>
              <a:ext uri="{FF2B5EF4-FFF2-40B4-BE49-F238E27FC236}">
                <a16:creationId xmlns:a16="http://schemas.microsoft.com/office/drawing/2014/main" id="{79EFB4E2-5DE4-7648-8C72-E602D466DB7B}"/>
              </a:ext>
            </a:extLst>
          </p:cNvPr>
          <p:cNvSpPr/>
          <p:nvPr/>
        </p:nvSpPr>
        <p:spPr>
          <a:xfrm>
            <a:off x="6924395" y="1679269"/>
            <a:ext cx="170823" cy="28470"/>
          </a:xfrm>
          <a:custGeom>
            <a:avLst/>
            <a:gdLst>
              <a:gd name="connsiteX0" fmla="*/ 103113 w 113882"/>
              <a:gd name="connsiteY0" fmla="*/ 19600 h 18980"/>
              <a:gd name="connsiteX1" fmla="*/ 99317 w 113882"/>
              <a:gd name="connsiteY1" fmla="*/ 7579 h 18980"/>
              <a:gd name="connsiteX2" fmla="*/ 101848 w 113882"/>
              <a:gd name="connsiteY2" fmla="*/ 3150 h 18980"/>
              <a:gd name="connsiteX3" fmla="*/ 12007 w 113882"/>
              <a:gd name="connsiteY3" fmla="*/ 3150 h 18980"/>
              <a:gd name="connsiteX4" fmla="*/ 3150 w 113882"/>
              <a:gd name="connsiteY4" fmla="*/ 12007 h 18980"/>
              <a:gd name="connsiteX5" fmla="*/ 12007 w 113882"/>
              <a:gd name="connsiteY5" fmla="*/ 20865 h 18980"/>
              <a:gd name="connsiteX6" fmla="*/ 107542 w 113882"/>
              <a:gd name="connsiteY6" fmla="*/ 20865 h 18980"/>
              <a:gd name="connsiteX7" fmla="*/ 115767 w 113882"/>
              <a:gd name="connsiteY7" fmla="*/ 14538 h 18980"/>
              <a:gd name="connsiteX8" fmla="*/ 115134 w 113882"/>
              <a:gd name="connsiteY8" fmla="*/ 15803 h 18980"/>
              <a:gd name="connsiteX9" fmla="*/ 103113 w 113882"/>
              <a:gd name="connsiteY9" fmla="*/ 1960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882" h="18980">
                <a:moveTo>
                  <a:pt x="103113" y="19600"/>
                </a:moveTo>
                <a:cubicBezTo>
                  <a:pt x="98684" y="17069"/>
                  <a:pt x="97419" y="12007"/>
                  <a:pt x="99317" y="7579"/>
                </a:cubicBezTo>
                <a:lnTo>
                  <a:pt x="101848" y="3150"/>
                </a:lnTo>
                <a:lnTo>
                  <a:pt x="12007" y="3150"/>
                </a:lnTo>
                <a:cubicBezTo>
                  <a:pt x="6946" y="3150"/>
                  <a:pt x="3150" y="6946"/>
                  <a:pt x="3150" y="12007"/>
                </a:cubicBezTo>
                <a:cubicBezTo>
                  <a:pt x="3150" y="17069"/>
                  <a:pt x="6946" y="20865"/>
                  <a:pt x="12007" y="20865"/>
                </a:cubicBezTo>
                <a:lnTo>
                  <a:pt x="107542" y="20865"/>
                </a:lnTo>
                <a:cubicBezTo>
                  <a:pt x="111338" y="20865"/>
                  <a:pt x="115134" y="18334"/>
                  <a:pt x="115767" y="14538"/>
                </a:cubicBezTo>
                <a:lnTo>
                  <a:pt x="115134" y="15803"/>
                </a:lnTo>
                <a:cubicBezTo>
                  <a:pt x="113236" y="20232"/>
                  <a:pt x="107542" y="21498"/>
                  <a:pt x="103113" y="1960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7" name="任意多边形: 形状 176">
            <a:extLst>
              <a:ext uri="{FF2B5EF4-FFF2-40B4-BE49-F238E27FC236}">
                <a16:creationId xmlns:a16="http://schemas.microsoft.com/office/drawing/2014/main" id="{E6EB89E8-69AB-D542-AE5F-6C49755CFF11}"/>
              </a:ext>
            </a:extLst>
          </p:cNvPr>
          <p:cNvSpPr/>
          <p:nvPr/>
        </p:nvSpPr>
        <p:spPr>
          <a:xfrm>
            <a:off x="7073391" y="1547356"/>
            <a:ext cx="104393" cy="151844"/>
          </a:xfrm>
          <a:custGeom>
            <a:avLst/>
            <a:gdLst>
              <a:gd name="connsiteX0" fmla="*/ 59458 w 69594"/>
              <a:gd name="connsiteY0" fmla="*/ 3150 h 101228"/>
              <a:gd name="connsiteX1" fmla="*/ 67683 w 69594"/>
              <a:gd name="connsiteY1" fmla="*/ 12007 h 101228"/>
              <a:gd name="connsiteX2" fmla="*/ 58826 w 69594"/>
              <a:gd name="connsiteY2" fmla="*/ 21498 h 101228"/>
              <a:gd name="connsiteX3" fmla="*/ 43009 w 69594"/>
              <a:gd name="connsiteY3" fmla="*/ 21498 h 101228"/>
              <a:gd name="connsiteX4" fmla="*/ 3150 w 69594"/>
              <a:gd name="connsiteY4" fmla="*/ 91092 h 101228"/>
              <a:gd name="connsiteX5" fmla="*/ 8844 w 69594"/>
              <a:gd name="connsiteY5" fmla="*/ 91092 h 101228"/>
              <a:gd name="connsiteX6" fmla="*/ 17701 w 69594"/>
              <a:gd name="connsiteY6" fmla="*/ 100583 h 101228"/>
              <a:gd name="connsiteX7" fmla="*/ 17069 w 69594"/>
              <a:gd name="connsiteY7" fmla="*/ 103113 h 101228"/>
              <a:gd name="connsiteX8" fmla="*/ 67050 w 69594"/>
              <a:gd name="connsiteY8" fmla="*/ 17069 h 101228"/>
              <a:gd name="connsiteX9" fmla="*/ 67050 w 69594"/>
              <a:gd name="connsiteY9" fmla="*/ 8211 h 101228"/>
              <a:gd name="connsiteX10" fmla="*/ 59458 w 69594"/>
              <a:gd name="connsiteY10" fmla="*/ 3150 h 10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94" h="101228">
                <a:moveTo>
                  <a:pt x="59458" y="3150"/>
                </a:moveTo>
                <a:cubicBezTo>
                  <a:pt x="64520" y="3783"/>
                  <a:pt x="67683" y="7579"/>
                  <a:pt x="67683" y="12007"/>
                </a:cubicBezTo>
                <a:cubicBezTo>
                  <a:pt x="67683" y="17069"/>
                  <a:pt x="63887" y="20865"/>
                  <a:pt x="58826" y="21498"/>
                </a:cubicBezTo>
                <a:lnTo>
                  <a:pt x="43009" y="21498"/>
                </a:lnTo>
                <a:lnTo>
                  <a:pt x="3150" y="91092"/>
                </a:lnTo>
                <a:lnTo>
                  <a:pt x="8844" y="91092"/>
                </a:lnTo>
                <a:cubicBezTo>
                  <a:pt x="13905" y="91092"/>
                  <a:pt x="17701" y="94889"/>
                  <a:pt x="17701" y="100583"/>
                </a:cubicBezTo>
                <a:cubicBezTo>
                  <a:pt x="17701" y="101848"/>
                  <a:pt x="17701" y="102481"/>
                  <a:pt x="17069" y="103113"/>
                </a:cubicBezTo>
                <a:lnTo>
                  <a:pt x="67050" y="17069"/>
                </a:lnTo>
                <a:cubicBezTo>
                  <a:pt x="68949" y="14538"/>
                  <a:pt x="68949" y="10742"/>
                  <a:pt x="67050" y="8211"/>
                </a:cubicBezTo>
                <a:cubicBezTo>
                  <a:pt x="65152" y="5048"/>
                  <a:pt x="62622" y="3150"/>
                  <a:pt x="59458"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8" name="任意多边形: 形状 177">
            <a:extLst>
              <a:ext uri="{FF2B5EF4-FFF2-40B4-BE49-F238E27FC236}">
                <a16:creationId xmlns:a16="http://schemas.microsoft.com/office/drawing/2014/main" id="{81AF7F37-FA51-694D-894C-233CEE36FA53}"/>
              </a:ext>
            </a:extLst>
          </p:cNvPr>
          <p:cNvSpPr/>
          <p:nvPr/>
        </p:nvSpPr>
        <p:spPr>
          <a:xfrm>
            <a:off x="6841475" y="1513190"/>
            <a:ext cx="66432" cy="256236"/>
          </a:xfrm>
          <a:custGeom>
            <a:avLst/>
            <a:gdLst>
              <a:gd name="connsiteX0" fmla="*/ 29960 w 44287"/>
              <a:gd name="connsiteY0" fmla="*/ 159422 h 170823"/>
              <a:gd name="connsiteX1" fmla="*/ 39450 w 44287"/>
              <a:gd name="connsiteY1" fmla="*/ 149932 h 170823"/>
              <a:gd name="connsiteX2" fmla="*/ 45777 w 44287"/>
              <a:gd name="connsiteY2" fmla="*/ 149932 h 170823"/>
              <a:gd name="connsiteX3" fmla="*/ 21102 w 44287"/>
              <a:gd name="connsiteY3" fmla="*/ 10742 h 170823"/>
              <a:gd name="connsiteX4" fmla="*/ 12245 w 44287"/>
              <a:gd name="connsiteY4" fmla="*/ 3150 h 170823"/>
              <a:gd name="connsiteX5" fmla="*/ 5285 w 44287"/>
              <a:gd name="connsiteY5" fmla="*/ 6313 h 170823"/>
              <a:gd name="connsiteX6" fmla="*/ 3387 w 44287"/>
              <a:gd name="connsiteY6" fmla="*/ 13906 h 170823"/>
              <a:gd name="connsiteX7" fmla="*/ 28694 w 44287"/>
              <a:gd name="connsiteY7" fmla="*/ 158157 h 170823"/>
              <a:gd name="connsiteX8" fmla="*/ 38817 w 44287"/>
              <a:gd name="connsiteY8" fmla="*/ 168279 h 170823"/>
              <a:gd name="connsiteX9" fmla="*/ 40082 w 44287"/>
              <a:gd name="connsiteY9" fmla="*/ 168279 h 170823"/>
              <a:gd name="connsiteX10" fmla="*/ 29960 w 44287"/>
              <a:gd name="connsiteY10" fmla="*/ 159422 h 17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87" h="170823">
                <a:moveTo>
                  <a:pt x="29960" y="159422"/>
                </a:moveTo>
                <a:cubicBezTo>
                  <a:pt x="29960" y="154361"/>
                  <a:pt x="34389" y="149932"/>
                  <a:pt x="39450" y="149932"/>
                </a:cubicBezTo>
                <a:lnTo>
                  <a:pt x="45777" y="149932"/>
                </a:lnTo>
                <a:lnTo>
                  <a:pt x="21102" y="10742"/>
                </a:lnTo>
                <a:cubicBezTo>
                  <a:pt x="20470" y="6313"/>
                  <a:pt x="16673" y="3150"/>
                  <a:pt x="12245" y="3150"/>
                </a:cubicBezTo>
                <a:cubicBezTo>
                  <a:pt x="9714" y="3150"/>
                  <a:pt x="7183" y="4415"/>
                  <a:pt x="5285" y="6313"/>
                </a:cubicBezTo>
                <a:cubicBezTo>
                  <a:pt x="3387" y="8211"/>
                  <a:pt x="2755" y="11375"/>
                  <a:pt x="3387" y="13906"/>
                </a:cubicBezTo>
                <a:lnTo>
                  <a:pt x="28694" y="158157"/>
                </a:lnTo>
                <a:cubicBezTo>
                  <a:pt x="29327" y="162585"/>
                  <a:pt x="33756" y="168279"/>
                  <a:pt x="38817" y="168279"/>
                </a:cubicBezTo>
                <a:cubicBezTo>
                  <a:pt x="39450" y="168279"/>
                  <a:pt x="39450" y="168279"/>
                  <a:pt x="40082" y="168279"/>
                </a:cubicBezTo>
                <a:cubicBezTo>
                  <a:pt x="33756" y="168912"/>
                  <a:pt x="29960" y="164483"/>
                  <a:pt x="29960" y="159422"/>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39" name="任意多边形: 形状 178">
            <a:extLst>
              <a:ext uri="{FF2B5EF4-FFF2-40B4-BE49-F238E27FC236}">
                <a16:creationId xmlns:a16="http://schemas.microsoft.com/office/drawing/2014/main" id="{17AF1E9F-B507-8C42-9E7E-FD925783655C}"/>
              </a:ext>
            </a:extLst>
          </p:cNvPr>
          <p:cNvSpPr/>
          <p:nvPr/>
        </p:nvSpPr>
        <p:spPr>
          <a:xfrm>
            <a:off x="6880740" y="1734313"/>
            <a:ext cx="28470" cy="28470"/>
          </a:xfrm>
          <a:custGeom>
            <a:avLst/>
            <a:gdLst>
              <a:gd name="connsiteX0" fmla="*/ 20232 w 18980"/>
              <a:gd name="connsiteY0" fmla="*/ 8211 h 18980"/>
              <a:gd name="connsiteX1" fmla="*/ 18967 w 18980"/>
              <a:gd name="connsiteY1" fmla="*/ 3150 h 18980"/>
              <a:gd name="connsiteX2" fmla="*/ 12640 w 18980"/>
              <a:gd name="connsiteY2" fmla="*/ 3150 h 18980"/>
              <a:gd name="connsiteX3" fmla="*/ 3150 w 18980"/>
              <a:gd name="connsiteY3" fmla="*/ 12640 h 18980"/>
              <a:gd name="connsiteX4" fmla="*/ 12640 w 18980"/>
              <a:gd name="connsiteY4" fmla="*/ 22130 h 18980"/>
              <a:gd name="connsiteX5" fmla="*/ 12008 w 18980"/>
              <a:gd name="connsiteY5" fmla="*/ 19600 h 18980"/>
              <a:gd name="connsiteX6" fmla="*/ 20232 w 18980"/>
              <a:gd name="connsiteY6" fmla="*/ 8211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8980">
                <a:moveTo>
                  <a:pt x="20232" y="8211"/>
                </a:moveTo>
                <a:lnTo>
                  <a:pt x="18967" y="3150"/>
                </a:lnTo>
                <a:lnTo>
                  <a:pt x="12640" y="3150"/>
                </a:lnTo>
                <a:cubicBezTo>
                  <a:pt x="7579" y="3150"/>
                  <a:pt x="3150" y="6946"/>
                  <a:pt x="3150" y="12640"/>
                </a:cubicBezTo>
                <a:cubicBezTo>
                  <a:pt x="3150" y="17702"/>
                  <a:pt x="7579" y="22130"/>
                  <a:pt x="12640" y="22130"/>
                </a:cubicBezTo>
                <a:lnTo>
                  <a:pt x="12008" y="19600"/>
                </a:lnTo>
                <a:cubicBezTo>
                  <a:pt x="17702" y="17702"/>
                  <a:pt x="20865" y="13273"/>
                  <a:pt x="20232" y="8211"/>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0" name="任意多边形: 形状 179">
            <a:extLst>
              <a:ext uri="{FF2B5EF4-FFF2-40B4-BE49-F238E27FC236}">
                <a16:creationId xmlns:a16="http://schemas.microsoft.com/office/drawing/2014/main" id="{497C1047-9CB1-E547-B82F-B50DE4EAF4DC}"/>
              </a:ext>
            </a:extLst>
          </p:cNvPr>
          <p:cNvSpPr/>
          <p:nvPr/>
        </p:nvSpPr>
        <p:spPr>
          <a:xfrm>
            <a:off x="7067895" y="1679269"/>
            <a:ext cx="28470" cy="28470"/>
          </a:xfrm>
          <a:custGeom>
            <a:avLst/>
            <a:gdLst>
              <a:gd name="connsiteX0" fmla="*/ 12508 w 18980"/>
              <a:gd name="connsiteY0" fmla="*/ 3150 h 18980"/>
              <a:gd name="connsiteX1" fmla="*/ 6814 w 18980"/>
              <a:gd name="connsiteY1" fmla="*/ 3150 h 18980"/>
              <a:gd name="connsiteX2" fmla="*/ 4283 w 18980"/>
              <a:gd name="connsiteY2" fmla="*/ 7579 h 18980"/>
              <a:gd name="connsiteX3" fmla="*/ 8079 w 18980"/>
              <a:gd name="connsiteY3" fmla="*/ 19600 h 18980"/>
              <a:gd name="connsiteX4" fmla="*/ 20100 w 18980"/>
              <a:gd name="connsiteY4" fmla="*/ 16436 h 18980"/>
              <a:gd name="connsiteX5" fmla="*/ 20733 w 18980"/>
              <a:gd name="connsiteY5" fmla="*/ 15171 h 18980"/>
              <a:gd name="connsiteX6" fmla="*/ 21366 w 18980"/>
              <a:gd name="connsiteY6" fmla="*/ 12640 h 18980"/>
              <a:gd name="connsiteX7" fmla="*/ 12508 w 18980"/>
              <a:gd name="connsiteY7"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0" h="18980">
                <a:moveTo>
                  <a:pt x="12508" y="3150"/>
                </a:moveTo>
                <a:lnTo>
                  <a:pt x="6814" y="3150"/>
                </a:lnTo>
                <a:lnTo>
                  <a:pt x="4283" y="7579"/>
                </a:lnTo>
                <a:cubicBezTo>
                  <a:pt x="1753" y="12007"/>
                  <a:pt x="3651" y="17069"/>
                  <a:pt x="8079" y="19600"/>
                </a:cubicBezTo>
                <a:cubicBezTo>
                  <a:pt x="12508" y="22130"/>
                  <a:pt x="17570" y="20865"/>
                  <a:pt x="20100" y="16436"/>
                </a:cubicBezTo>
                <a:lnTo>
                  <a:pt x="20733" y="15171"/>
                </a:lnTo>
                <a:cubicBezTo>
                  <a:pt x="20733" y="14538"/>
                  <a:pt x="21366" y="13273"/>
                  <a:pt x="21366" y="12640"/>
                </a:cubicBezTo>
                <a:cubicBezTo>
                  <a:pt x="21366" y="6946"/>
                  <a:pt x="17570" y="3150"/>
                  <a:pt x="12508" y="315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1" name="任意多边形: 形状 180">
            <a:extLst>
              <a:ext uri="{FF2B5EF4-FFF2-40B4-BE49-F238E27FC236}">
                <a16:creationId xmlns:a16="http://schemas.microsoft.com/office/drawing/2014/main" id="{FA916E53-46FE-3647-AD32-9E73A3AAAE34}"/>
              </a:ext>
            </a:extLst>
          </p:cNvPr>
          <p:cNvSpPr/>
          <p:nvPr/>
        </p:nvSpPr>
        <p:spPr>
          <a:xfrm>
            <a:off x="7132230" y="1548305"/>
            <a:ext cx="37961" cy="28470"/>
          </a:xfrm>
          <a:custGeom>
            <a:avLst/>
            <a:gdLst>
              <a:gd name="connsiteX0" fmla="*/ 28457 w 25307"/>
              <a:gd name="connsiteY0" fmla="*/ 12007 h 18980"/>
              <a:gd name="connsiteX1" fmla="*/ 20232 w 25307"/>
              <a:gd name="connsiteY1" fmla="*/ 3150 h 18980"/>
              <a:gd name="connsiteX2" fmla="*/ 19600 w 25307"/>
              <a:gd name="connsiteY2" fmla="*/ 3150 h 18980"/>
              <a:gd name="connsiteX3" fmla="*/ 11375 w 25307"/>
              <a:gd name="connsiteY3" fmla="*/ 7579 h 18980"/>
              <a:gd name="connsiteX4" fmla="*/ 3150 w 25307"/>
              <a:gd name="connsiteY4" fmla="*/ 21498 h 18980"/>
              <a:gd name="connsiteX5" fmla="*/ 18967 w 25307"/>
              <a:gd name="connsiteY5" fmla="*/ 21498 h 18980"/>
              <a:gd name="connsiteX6" fmla="*/ 28457 w 25307"/>
              <a:gd name="connsiteY6" fmla="*/ 12007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7" h="18980">
                <a:moveTo>
                  <a:pt x="28457" y="12007"/>
                </a:moveTo>
                <a:cubicBezTo>
                  <a:pt x="28457" y="6946"/>
                  <a:pt x="24661" y="3150"/>
                  <a:pt x="20232" y="3150"/>
                </a:cubicBezTo>
                <a:cubicBezTo>
                  <a:pt x="20232" y="3150"/>
                  <a:pt x="20232" y="3150"/>
                  <a:pt x="19600" y="3150"/>
                </a:cubicBezTo>
                <a:cubicBezTo>
                  <a:pt x="16436" y="3150"/>
                  <a:pt x="13273" y="5048"/>
                  <a:pt x="11375" y="7579"/>
                </a:cubicBezTo>
                <a:lnTo>
                  <a:pt x="3150" y="21498"/>
                </a:lnTo>
                <a:lnTo>
                  <a:pt x="18967" y="21498"/>
                </a:lnTo>
                <a:cubicBezTo>
                  <a:pt x="24661" y="20865"/>
                  <a:pt x="28457" y="16436"/>
                  <a:pt x="28457" y="12007"/>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2" name="任意多边形: 形状 181">
            <a:extLst>
              <a:ext uri="{FF2B5EF4-FFF2-40B4-BE49-F238E27FC236}">
                <a16:creationId xmlns:a16="http://schemas.microsoft.com/office/drawing/2014/main" id="{88376BBE-9FFE-C24B-89AF-F977B4294303}"/>
              </a:ext>
            </a:extLst>
          </p:cNvPr>
          <p:cNvSpPr/>
          <p:nvPr/>
        </p:nvSpPr>
        <p:spPr>
          <a:xfrm>
            <a:off x="4413426" y="1646991"/>
            <a:ext cx="66432" cy="28470"/>
          </a:xfrm>
          <a:custGeom>
            <a:avLst/>
            <a:gdLst>
              <a:gd name="connsiteX0" fmla="*/ 42376 w 44287"/>
              <a:gd name="connsiteY0" fmla="*/ 11375 h 18980"/>
              <a:gd name="connsiteX1" fmla="*/ 34151 w 44287"/>
              <a:gd name="connsiteY1" fmla="*/ 3150 h 18980"/>
              <a:gd name="connsiteX2" fmla="*/ 10742 w 44287"/>
              <a:gd name="connsiteY2" fmla="*/ 3150 h 18980"/>
              <a:gd name="connsiteX3" fmla="*/ 3150 w 44287"/>
              <a:gd name="connsiteY3" fmla="*/ 10742 h 18980"/>
              <a:gd name="connsiteX4" fmla="*/ 10742 w 44287"/>
              <a:gd name="connsiteY4" fmla="*/ 18334 h 18980"/>
              <a:gd name="connsiteX5" fmla="*/ 43009 w 44287"/>
              <a:gd name="connsiteY5" fmla="*/ 18334 h 18980"/>
              <a:gd name="connsiteX6" fmla="*/ 42376 w 44287"/>
              <a:gd name="connsiteY6" fmla="*/ 11375 h 18980"/>
              <a:gd name="connsiteX7" fmla="*/ 42376 w 44287"/>
              <a:gd name="connsiteY7" fmla="*/ 1137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7" h="18980">
                <a:moveTo>
                  <a:pt x="42376" y="11375"/>
                </a:moveTo>
                <a:lnTo>
                  <a:pt x="34151" y="3150"/>
                </a:lnTo>
                <a:lnTo>
                  <a:pt x="10742" y="3150"/>
                </a:lnTo>
                <a:cubicBezTo>
                  <a:pt x="6946" y="3150"/>
                  <a:pt x="3150" y="6313"/>
                  <a:pt x="3150" y="10742"/>
                </a:cubicBezTo>
                <a:cubicBezTo>
                  <a:pt x="3150" y="15171"/>
                  <a:pt x="6313" y="18334"/>
                  <a:pt x="10742" y="18334"/>
                </a:cubicBezTo>
                <a:lnTo>
                  <a:pt x="43009" y="18334"/>
                </a:lnTo>
                <a:lnTo>
                  <a:pt x="42376" y="11375"/>
                </a:lnTo>
                <a:cubicBezTo>
                  <a:pt x="43009" y="12007"/>
                  <a:pt x="42376" y="11375"/>
                  <a:pt x="42376" y="11375"/>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3" name="任意多边形: 形状 182">
            <a:extLst>
              <a:ext uri="{FF2B5EF4-FFF2-40B4-BE49-F238E27FC236}">
                <a16:creationId xmlns:a16="http://schemas.microsoft.com/office/drawing/2014/main" id="{199F64D0-5C2D-1842-AA0B-4072E830C5E1}"/>
              </a:ext>
            </a:extLst>
          </p:cNvPr>
          <p:cNvSpPr/>
          <p:nvPr/>
        </p:nvSpPr>
        <p:spPr>
          <a:xfrm>
            <a:off x="4413426" y="1698239"/>
            <a:ext cx="66432" cy="28470"/>
          </a:xfrm>
          <a:custGeom>
            <a:avLst/>
            <a:gdLst>
              <a:gd name="connsiteX0" fmla="*/ 10742 w 44287"/>
              <a:gd name="connsiteY0" fmla="*/ 3150 h 18980"/>
              <a:gd name="connsiteX1" fmla="*/ 3150 w 44287"/>
              <a:gd name="connsiteY1" fmla="*/ 10742 h 18980"/>
              <a:gd name="connsiteX2" fmla="*/ 10742 w 44287"/>
              <a:gd name="connsiteY2" fmla="*/ 18334 h 18980"/>
              <a:gd name="connsiteX3" fmla="*/ 43009 w 44287"/>
              <a:gd name="connsiteY3" fmla="*/ 18334 h 18980"/>
              <a:gd name="connsiteX4" fmla="*/ 43009 w 44287"/>
              <a:gd name="connsiteY4" fmla="*/ 3150 h 18980"/>
              <a:gd name="connsiteX5" fmla="*/ 10742 w 44287"/>
              <a:gd name="connsiteY5" fmla="*/ 315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7" h="18980">
                <a:moveTo>
                  <a:pt x="10742" y="3150"/>
                </a:moveTo>
                <a:cubicBezTo>
                  <a:pt x="6946" y="3150"/>
                  <a:pt x="3150" y="6313"/>
                  <a:pt x="3150" y="10742"/>
                </a:cubicBezTo>
                <a:cubicBezTo>
                  <a:pt x="3150" y="15171"/>
                  <a:pt x="6313" y="18334"/>
                  <a:pt x="10742" y="18334"/>
                </a:cubicBezTo>
                <a:lnTo>
                  <a:pt x="43009" y="18334"/>
                </a:lnTo>
                <a:lnTo>
                  <a:pt x="43009" y="3150"/>
                </a:lnTo>
                <a:lnTo>
                  <a:pt x="10742" y="3150"/>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4" name="任意多边形: 形状 183">
            <a:extLst>
              <a:ext uri="{FF2B5EF4-FFF2-40B4-BE49-F238E27FC236}">
                <a16:creationId xmlns:a16="http://schemas.microsoft.com/office/drawing/2014/main" id="{5261608C-1F53-C64E-BEC6-9EE41E9B7059}"/>
              </a:ext>
            </a:extLst>
          </p:cNvPr>
          <p:cNvSpPr/>
          <p:nvPr/>
        </p:nvSpPr>
        <p:spPr>
          <a:xfrm>
            <a:off x="4495042" y="1646991"/>
            <a:ext cx="56942" cy="28470"/>
          </a:xfrm>
          <a:custGeom>
            <a:avLst/>
            <a:gdLst>
              <a:gd name="connsiteX0" fmla="*/ 3150 w 37960"/>
              <a:gd name="connsiteY0" fmla="*/ 12640 h 18980"/>
              <a:gd name="connsiteX1" fmla="*/ 3150 w 37960"/>
              <a:gd name="connsiteY1" fmla="*/ 18334 h 18980"/>
              <a:gd name="connsiteX2" fmla="*/ 31620 w 37960"/>
              <a:gd name="connsiteY2" fmla="*/ 18334 h 18980"/>
              <a:gd name="connsiteX3" fmla="*/ 39213 w 37960"/>
              <a:gd name="connsiteY3" fmla="*/ 10742 h 18980"/>
              <a:gd name="connsiteX4" fmla="*/ 31620 w 37960"/>
              <a:gd name="connsiteY4" fmla="*/ 3150 h 18980"/>
              <a:gd name="connsiteX5" fmla="*/ 12640 w 37960"/>
              <a:gd name="connsiteY5" fmla="*/ 3150 h 18980"/>
              <a:gd name="connsiteX6" fmla="*/ 3150 w 37960"/>
              <a:gd name="connsiteY6" fmla="*/ 12640 h 18980"/>
              <a:gd name="connsiteX7" fmla="*/ 3150 w 37960"/>
              <a:gd name="connsiteY7" fmla="*/ 12640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60" h="18980">
                <a:moveTo>
                  <a:pt x="3150" y="12640"/>
                </a:moveTo>
                <a:lnTo>
                  <a:pt x="3150" y="18334"/>
                </a:lnTo>
                <a:lnTo>
                  <a:pt x="31620" y="18334"/>
                </a:lnTo>
                <a:cubicBezTo>
                  <a:pt x="35416" y="18334"/>
                  <a:pt x="39213" y="15171"/>
                  <a:pt x="39213" y="10742"/>
                </a:cubicBezTo>
                <a:cubicBezTo>
                  <a:pt x="39213" y="6313"/>
                  <a:pt x="36049" y="3150"/>
                  <a:pt x="31620" y="3150"/>
                </a:cubicBezTo>
                <a:lnTo>
                  <a:pt x="12640" y="3150"/>
                </a:lnTo>
                <a:lnTo>
                  <a:pt x="3150" y="12640"/>
                </a:lnTo>
                <a:cubicBezTo>
                  <a:pt x="3782" y="12007"/>
                  <a:pt x="3150" y="12640"/>
                  <a:pt x="3150" y="1264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5" name="任意多边形: 形状 184">
            <a:extLst>
              <a:ext uri="{FF2B5EF4-FFF2-40B4-BE49-F238E27FC236}">
                <a16:creationId xmlns:a16="http://schemas.microsoft.com/office/drawing/2014/main" id="{EAEA3B2A-08FD-654C-9894-F30719B557B5}"/>
              </a:ext>
            </a:extLst>
          </p:cNvPr>
          <p:cNvSpPr/>
          <p:nvPr/>
        </p:nvSpPr>
        <p:spPr>
          <a:xfrm>
            <a:off x="4495042" y="1698239"/>
            <a:ext cx="56942" cy="28470"/>
          </a:xfrm>
          <a:custGeom>
            <a:avLst/>
            <a:gdLst>
              <a:gd name="connsiteX0" fmla="*/ 31620 w 37960"/>
              <a:gd name="connsiteY0" fmla="*/ 18334 h 18980"/>
              <a:gd name="connsiteX1" fmla="*/ 39213 w 37960"/>
              <a:gd name="connsiteY1" fmla="*/ 10742 h 18980"/>
              <a:gd name="connsiteX2" fmla="*/ 31620 w 37960"/>
              <a:gd name="connsiteY2" fmla="*/ 3150 h 18980"/>
              <a:gd name="connsiteX3" fmla="*/ 3150 w 37960"/>
              <a:gd name="connsiteY3" fmla="*/ 3150 h 18980"/>
              <a:gd name="connsiteX4" fmla="*/ 3150 w 37960"/>
              <a:gd name="connsiteY4" fmla="*/ 18334 h 18980"/>
              <a:gd name="connsiteX5" fmla="*/ 31620 w 37960"/>
              <a:gd name="connsiteY5" fmla="*/ 18334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60" h="18980">
                <a:moveTo>
                  <a:pt x="31620" y="18334"/>
                </a:moveTo>
                <a:cubicBezTo>
                  <a:pt x="35416" y="18334"/>
                  <a:pt x="39213" y="15171"/>
                  <a:pt x="39213" y="10742"/>
                </a:cubicBezTo>
                <a:cubicBezTo>
                  <a:pt x="39213" y="6313"/>
                  <a:pt x="36049" y="3150"/>
                  <a:pt x="31620" y="3150"/>
                </a:cubicBezTo>
                <a:lnTo>
                  <a:pt x="3150" y="3150"/>
                </a:lnTo>
                <a:lnTo>
                  <a:pt x="3150" y="18334"/>
                </a:lnTo>
                <a:lnTo>
                  <a:pt x="31620" y="18334"/>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6" name="任意多边形: 形状 185">
            <a:extLst>
              <a:ext uri="{FF2B5EF4-FFF2-40B4-BE49-F238E27FC236}">
                <a16:creationId xmlns:a16="http://schemas.microsoft.com/office/drawing/2014/main" id="{01451CDF-3AAA-5843-A9C1-C15CE1F2630F}"/>
              </a:ext>
            </a:extLst>
          </p:cNvPr>
          <p:cNvSpPr/>
          <p:nvPr/>
        </p:nvSpPr>
        <p:spPr>
          <a:xfrm>
            <a:off x="4473214" y="1669769"/>
            <a:ext cx="28470" cy="28470"/>
          </a:xfrm>
          <a:custGeom>
            <a:avLst/>
            <a:gdLst>
              <a:gd name="connsiteX0" fmla="*/ 3150 w 18980"/>
              <a:gd name="connsiteY0" fmla="*/ 3150 h 18980"/>
              <a:gd name="connsiteX1" fmla="*/ 17702 w 18980"/>
              <a:gd name="connsiteY1" fmla="*/ 3150 h 18980"/>
              <a:gd name="connsiteX2" fmla="*/ 17702 w 18980"/>
              <a:gd name="connsiteY2" fmla="*/ 22130 h 18980"/>
              <a:gd name="connsiteX3" fmla="*/ 3150 w 18980"/>
              <a:gd name="connsiteY3" fmla="*/ 22130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17702" y="3150"/>
                </a:lnTo>
                <a:lnTo>
                  <a:pt x="17702" y="22130"/>
                </a:lnTo>
                <a:lnTo>
                  <a:pt x="3150" y="22130"/>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7" name="任意多边形: 形状 186">
            <a:extLst>
              <a:ext uri="{FF2B5EF4-FFF2-40B4-BE49-F238E27FC236}">
                <a16:creationId xmlns:a16="http://schemas.microsoft.com/office/drawing/2014/main" id="{3D500925-77D8-2545-8B24-408565C31603}"/>
              </a:ext>
            </a:extLst>
          </p:cNvPr>
          <p:cNvSpPr/>
          <p:nvPr/>
        </p:nvSpPr>
        <p:spPr>
          <a:xfrm>
            <a:off x="4473214" y="1720067"/>
            <a:ext cx="28470" cy="66432"/>
          </a:xfrm>
          <a:custGeom>
            <a:avLst/>
            <a:gdLst>
              <a:gd name="connsiteX0" fmla="*/ 3150 w 18980"/>
              <a:gd name="connsiteY0" fmla="*/ 34784 h 44287"/>
              <a:gd name="connsiteX1" fmla="*/ 5048 w 18980"/>
              <a:gd name="connsiteY1" fmla="*/ 39845 h 44287"/>
              <a:gd name="connsiteX2" fmla="*/ 10109 w 18980"/>
              <a:gd name="connsiteY2" fmla="*/ 41743 h 44287"/>
              <a:gd name="connsiteX3" fmla="*/ 17701 w 18980"/>
              <a:gd name="connsiteY3" fmla="*/ 34151 h 44287"/>
              <a:gd name="connsiteX4" fmla="*/ 17701 w 18980"/>
              <a:gd name="connsiteY4" fmla="*/ 3150 h 44287"/>
              <a:gd name="connsiteX5" fmla="*/ 3150 w 18980"/>
              <a:gd name="connsiteY5" fmla="*/ 3150 h 44287"/>
              <a:gd name="connsiteX6" fmla="*/ 3150 w 18980"/>
              <a:gd name="connsiteY6" fmla="*/ 34784 h 4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44287">
                <a:moveTo>
                  <a:pt x="3150" y="34784"/>
                </a:moveTo>
                <a:cubicBezTo>
                  <a:pt x="3150" y="36682"/>
                  <a:pt x="3782" y="38580"/>
                  <a:pt x="5048" y="39845"/>
                </a:cubicBezTo>
                <a:cubicBezTo>
                  <a:pt x="6313" y="41111"/>
                  <a:pt x="8211" y="41743"/>
                  <a:pt x="10109" y="41743"/>
                </a:cubicBezTo>
                <a:cubicBezTo>
                  <a:pt x="13905" y="41743"/>
                  <a:pt x="17701" y="38580"/>
                  <a:pt x="17701" y="34151"/>
                </a:cubicBezTo>
                <a:lnTo>
                  <a:pt x="17701" y="3150"/>
                </a:lnTo>
                <a:lnTo>
                  <a:pt x="3150" y="3150"/>
                </a:lnTo>
                <a:lnTo>
                  <a:pt x="3150" y="34784"/>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8" name="任意多边形: 形状 187">
            <a:extLst>
              <a:ext uri="{FF2B5EF4-FFF2-40B4-BE49-F238E27FC236}">
                <a16:creationId xmlns:a16="http://schemas.microsoft.com/office/drawing/2014/main" id="{F24AF170-F559-5045-9C93-C8833C2D4831}"/>
              </a:ext>
            </a:extLst>
          </p:cNvPr>
          <p:cNvSpPr/>
          <p:nvPr/>
        </p:nvSpPr>
        <p:spPr>
          <a:xfrm>
            <a:off x="4474164" y="1659329"/>
            <a:ext cx="28470" cy="9491"/>
          </a:xfrm>
          <a:custGeom>
            <a:avLst/>
            <a:gdLst>
              <a:gd name="connsiteX0" fmla="*/ 12640 w 18980"/>
              <a:gd name="connsiteY0" fmla="*/ 5681 h 6326"/>
              <a:gd name="connsiteX1" fmla="*/ 9477 w 18980"/>
              <a:gd name="connsiteY1" fmla="*/ 5048 h 6326"/>
              <a:gd name="connsiteX2" fmla="*/ 7579 w 18980"/>
              <a:gd name="connsiteY2" fmla="*/ 5048 h 6326"/>
              <a:gd name="connsiteX3" fmla="*/ 3150 w 18980"/>
              <a:gd name="connsiteY3" fmla="*/ 3150 h 6326"/>
              <a:gd name="connsiteX4" fmla="*/ 3150 w 18980"/>
              <a:gd name="connsiteY4" fmla="*/ 9477 h 6326"/>
              <a:gd name="connsiteX5" fmla="*/ 17701 w 18980"/>
              <a:gd name="connsiteY5" fmla="*/ 9477 h 6326"/>
              <a:gd name="connsiteX6" fmla="*/ 17701 w 18980"/>
              <a:gd name="connsiteY6" fmla="*/ 3783 h 6326"/>
              <a:gd name="connsiteX7" fmla="*/ 12640 w 18980"/>
              <a:gd name="connsiteY7" fmla="*/ 5681 h 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0" h="6326">
                <a:moveTo>
                  <a:pt x="12640" y="5681"/>
                </a:moveTo>
                <a:cubicBezTo>
                  <a:pt x="11375" y="5681"/>
                  <a:pt x="10109" y="5681"/>
                  <a:pt x="9477" y="5048"/>
                </a:cubicBezTo>
                <a:cubicBezTo>
                  <a:pt x="8844" y="5048"/>
                  <a:pt x="8211" y="5048"/>
                  <a:pt x="7579" y="5048"/>
                </a:cubicBezTo>
                <a:cubicBezTo>
                  <a:pt x="5681" y="5048"/>
                  <a:pt x="4415" y="4415"/>
                  <a:pt x="3150" y="3150"/>
                </a:cubicBezTo>
                <a:lnTo>
                  <a:pt x="3150" y="9477"/>
                </a:lnTo>
                <a:lnTo>
                  <a:pt x="17701" y="9477"/>
                </a:lnTo>
                <a:lnTo>
                  <a:pt x="17701" y="3783"/>
                </a:lnTo>
                <a:cubicBezTo>
                  <a:pt x="15803" y="5048"/>
                  <a:pt x="14538" y="5681"/>
                  <a:pt x="12640" y="5681"/>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49" name="任意多边形: 形状 188">
            <a:extLst>
              <a:ext uri="{FF2B5EF4-FFF2-40B4-BE49-F238E27FC236}">
                <a16:creationId xmlns:a16="http://schemas.microsoft.com/office/drawing/2014/main" id="{FE3CEF19-E1D3-8446-AE84-B52362340B36}"/>
              </a:ext>
            </a:extLst>
          </p:cNvPr>
          <p:cNvSpPr/>
          <p:nvPr/>
        </p:nvSpPr>
        <p:spPr>
          <a:xfrm>
            <a:off x="4473214" y="1698239"/>
            <a:ext cx="28470" cy="28470"/>
          </a:xfrm>
          <a:custGeom>
            <a:avLst/>
            <a:gdLst>
              <a:gd name="connsiteX0" fmla="*/ 3150 w 18980"/>
              <a:gd name="connsiteY0" fmla="*/ 3150 h 18980"/>
              <a:gd name="connsiteX1" fmla="*/ 17702 w 18980"/>
              <a:gd name="connsiteY1" fmla="*/ 3150 h 18980"/>
              <a:gd name="connsiteX2" fmla="*/ 17702 w 18980"/>
              <a:gd name="connsiteY2" fmla="*/ 18334 h 18980"/>
              <a:gd name="connsiteX3" fmla="*/ 3150 w 18980"/>
              <a:gd name="connsiteY3" fmla="*/ 18334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17702" y="3150"/>
                </a:lnTo>
                <a:lnTo>
                  <a:pt x="17702" y="18334"/>
                </a:lnTo>
                <a:lnTo>
                  <a:pt x="3150" y="18334"/>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0" name="任意多边形: 形状 189">
            <a:extLst>
              <a:ext uri="{FF2B5EF4-FFF2-40B4-BE49-F238E27FC236}">
                <a16:creationId xmlns:a16="http://schemas.microsoft.com/office/drawing/2014/main" id="{3831456E-5891-DB48-BFA7-F8E5B6A2E27D}"/>
              </a:ext>
            </a:extLst>
          </p:cNvPr>
          <p:cNvSpPr/>
          <p:nvPr/>
        </p:nvSpPr>
        <p:spPr>
          <a:xfrm>
            <a:off x="4414969" y="1584950"/>
            <a:ext cx="75921" cy="66432"/>
          </a:xfrm>
          <a:custGeom>
            <a:avLst/>
            <a:gdLst>
              <a:gd name="connsiteX0" fmla="*/ 47042 w 50614"/>
              <a:gd name="connsiteY0" fmla="*/ 42613 h 44287"/>
              <a:gd name="connsiteX1" fmla="*/ 49573 w 50614"/>
              <a:gd name="connsiteY1" fmla="*/ 40083 h 44287"/>
              <a:gd name="connsiteX2" fmla="*/ 15408 w 50614"/>
              <a:gd name="connsiteY2" fmla="*/ 5285 h 44287"/>
              <a:gd name="connsiteX3" fmla="*/ 8448 w 50614"/>
              <a:gd name="connsiteY3" fmla="*/ 3387 h 44287"/>
              <a:gd name="connsiteX4" fmla="*/ 3387 w 50614"/>
              <a:gd name="connsiteY4" fmla="*/ 8449 h 44287"/>
              <a:gd name="connsiteX5" fmla="*/ 5285 w 50614"/>
              <a:gd name="connsiteY5" fmla="*/ 16041 h 44287"/>
              <a:gd name="connsiteX6" fmla="*/ 33123 w 50614"/>
              <a:gd name="connsiteY6" fmla="*/ 44511 h 44287"/>
              <a:gd name="connsiteX7" fmla="*/ 45777 w 50614"/>
              <a:gd name="connsiteY7" fmla="*/ 44511 h 44287"/>
              <a:gd name="connsiteX8" fmla="*/ 47042 w 50614"/>
              <a:gd name="connsiteY8" fmla="*/ 42613 h 4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14" h="44287">
                <a:moveTo>
                  <a:pt x="47042" y="42613"/>
                </a:moveTo>
                <a:lnTo>
                  <a:pt x="49573" y="40083"/>
                </a:lnTo>
                <a:lnTo>
                  <a:pt x="15408" y="5285"/>
                </a:lnTo>
                <a:cubicBezTo>
                  <a:pt x="13510" y="3387"/>
                  <a:pt x="10979" y="2754"/>
                  <a:pt x="8448" y="3387"/>
                </a:cubicBezTo>
                <a:cubicBezTo>
                  <a:pt x="5918" y="4020"/>
                  <a:pt x="4020" y="5918"/>
                  <a:pt x="3387" y="8449"/>
                </a:cubicBezTo>
                <a:cubicBezTo>
                  <a:pt x="2755" y="10979"/>
                  <a:pt x="3387" y="14143"/>
                  <a:pt x="5285" y="16041"/>
                </a:cubicBezTo>
                <a:lnTo>
                  <a:pt x="33123" y="44511"/>
                </a:lnTo>
                <a:lnTo>
                  <a:pt x="45777" y="44511"/>
                </a:lnTo>
                <a:cubicBezTo>
                  <a:pt x="45777" y="43879"/>
                  <a:pt x="46409" y="43246"/>
                  <a:pt x="47042" y="42613"/>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1" name="任意多边形: 形状 190">
            <a:extLst>
              <a:ext uri="{FF2B5EF4-FFF2-40B4-BE49-F238E27FC236}">
                <a16:creationId xmlns:a16="http://schemas.microsoft.com/office/drawing/2014/main" id="{2C31A751-3ED0-FB44-87E3-0A973E755E39}"/>
              </a:ext>
            </a:extLst>
          </p:cNvPr>
          <p:cNvSpPr/>
          <p:nvPr/>
        </p:nvSpPr>
        <p:spPr>
          <a:xfrm>
            <a:off x="4459929" y="1646991"/>
            <a:ext cx="18981" cy="18981"/>
          </a:xfrm>
          <a:custGeom>
            <a:avLst/>
            <a:gdLst>
              <a:gd name="connsiteX0" fmla="*/ 12008 w 12653"/>
              <a:gd name="connsiteY0" fmla="*/ 12007 h 12653"/>
              <a:gd name="connsiteX1" fmla="*/ 12008 w 12653"/>
              <a:gd name="connsiteY1" fmla="*/ 10742 h 12653"/>
              <a:gd name="connsiteX2" fmla="*/ 15171 w 12653"/>
              <a:gd name="connsiteY2" fmla="*/ 4415 h 12653"/>
              <a:gd name="connsiteX3" fmla="*/ 15803 w 12653"/>
              <a:gd name="connsiteY3" fmla="*/ 3150 h 12653"/>
              <a:gd name="connsiteX4" fmla="*/ 3150 w 12653"/>
              <a:gd name="connsiteY4" fmla="*/ 3150 h 12653"/>
              <a:gd name="connsiteX5" fmla="*/ 12008 w 12653"/>
              <a:gd name="connsiteY5" fmla="*/ 12007 h 12653"/>
              <a:gd name="connsiteX6" fmla="*/ 12008 w 12653"/>
              <a:gd name="connsiteY6" fmla="*/ 12007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3" h="12653">
                <a:moveTo>
                  <a:pt x="12008" y="12007"/>
                </a:moveTo>
                <a:lnTo>
                  <a:pt x="12008" y="10742"/>
                </a:lnTo>
                <a:cubicBezTo>
                  <a:pt x="12008" y="8211"/>
                  <a:pt x="13273" y="6313"/>
                  <a:pt x="15171" y="4415"/>
                </a:cubicBezTo>
                <a:cubicBezTo>
                  <a:pt x="15171" y="3783"/>
                  <a:pt x="15803" y="3150"/>
                  <a:pt x="15803" y="3150"/>
                </a:cubicBezTo>
                <a:lnTo>
                  <a:pt x="3150" y="3150"/>
                </a:lnTo>
                <a:lnTo>
                  <a:pt x="12008" y="12007"/>
                </a:lnTo>
                <a:cubicBezTo>
                  <a:pt x="11375" y="11375"/>
                  <a:pt x="12008" y="12007"/>
                  <a:pt x="12008" y="12007"/>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2" name="任意多边形: 形状 191">
            <a:extLst>
              <a:ext uri="{FF2B5EF4-FFF2-40B4-BE49-F238E27FC236}">
                <a16:creationId xmlns:a16="http://schemas.microsoft.com/office/drawing/2014/main" id="{7738825A-78AC-2A49-894E-25F9552CADAD}"/>
              </a:ext>
            </a:extLst>
          </p:cNvPr>
          <p:cNvSpPr/>
          <p:nvPr/>
        </p:nvSpPr>
        <p:spPr>
          <a:xfrm>
            <a:off x="4473214" y="1648890"/>
            <a:ext cx="9491" cy="18981"/>
          </a:xfrm>
          <a:custGeom>
            <a:avLst/>
            <a:gdLst>
              <a:gd name="connsiteX0" fmla="*/ 6313 w 6326"/>
              <a:gd name="connsiteY0" fmla="*/ 8211 h 12653"/>
              <a:gd name="connsiteX1" fmla="*/ 6313 w 6326"/>
              <a:gd name="connsiteY1" fmla="*/ 3150 h 12653"/>
              <a:gd name="connsiteX2" fmla="*/ 3150 w 6326"/>
              <a:gd name="connsiteY2" fmla="*/ 9477 h 12653"/>
              <a:gd name="connsiteX3" fmla="*/ 3150 w 6326"/>
              <a:gd name="connsiteY3" fmla="*/ 10742 h 12653"/>
              <a:gd name="connsiteX4" fmla="*/ 7578 w 6326"/>
              <a:gd name="connsiteY4" fmla="*/ 12640 h 12653"/>
              <a:gd name="connsiteX5" fmla="*/ 9477 w 6326"/>
              <a:gd name="connsiteY5" fmla="*/ 12640 h 12653"/>
              <a:gd name="connsiteX6" fmla="*/ 6313 w 6326"/>
              <a:gd name="connsiteY6" fmla="*/ 8211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 h="12653">
                <a:moveTo>
                  <a:pt x="6313" y="8211"/>
                </a:moveTo>
                <a:cubicBezTo>
                  <a:pt x="5680" y="6313"/>
                  <a:pt x="5680" y="5048"/>
                  <a:pt x="6313" y="3150"/>
                </a:cubicBezTo>
                <a:cubicBezTo>
                  <a:pt x="4415" y="4415"/>
                  <a:pt x="3150" y="6946"/>
                  <a:pt x="3150" y="9477"/>
                </a:cubicBezTo>
                <a:lnTo>
                  <a:pt x="3150" y="10742"/>
                </a:lnTo>
                <a:cubicBezTo>
                  <a:pt x="4415" y="12007"/>
                  <a:pt x="6313" y="12640"/>
                  <a:pt x="7578" y="12640"/>
                </a:cubicBezTo>
                <a:cubicBezTo>
                  <a:pt x="8211" y="12640"/>
                  <a:pt x="8844" y="12640"/>
                  <a:pt x="9477" y="12640"/>
                </a:cubicBezTo>
                <a:cubicBezTo>
                  <a:pt x="8211" y="11375"/>
                  <a:pt x="6946" y="10109"/>
                  <a:pt x="6313" y="8211"/>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3" name="任意多边形: 形状 192">
            <a:extLst>
              <a:ext uri="{FF2B5EF4-FFF2-40B4-BE49-F238E27FC236}">
                <a16:creationId xmlns:a16="http://schemas.microsoft.com/office/drawing/2014/main" id="{973B2C23-BE83-2A4B-BAAB-FCE5940C83BE}"/>
              </a:ext>
            </a:extLst>
          </p:cNvPr>
          <p:cNvSpPr/>
          <p:nvPr/>
        </p:nvSpPr>
        <p:spPr>
          <a:xfrm>
            <a:off x="4484602" y="1585899"/>
            <a:ext cx="75921" cy="66432"/>
          </a:xfrm>
          <a:custGeom>
            <a:avLst/>
            <a:gdLst>
              <a:gd name="connsiteX0" fmla="*/ 48703 w 50614"/>
              <a:gd name="connsiteY0" fmla="*/ 8449 h 44287"/>
              <a:gd name="connsiteX1" fmla="*/ 43642 w 50614"/>
              <a:gd name="connsiteY1" fmla="*/ 3387 h 44287"/>
              <a:gd name="connsiteX2" fmla="*/ 36682 w 50614"/>
              <a:gd name="connsiteY2" fmla="*/ 5285 h 44287"/>
              <a:gd name="connsiteX3" fmla="*/ 3150 w 50614"/>
              <a:gd name="connsiteY3" fmla="*/ 39450 h 44287"/>
              <a:gd name="connsiteX4" fmla="*/ 5681 w 50614"/>
              <a:gd name="connsiteY4" fmla="*/ 41981 h 44287"/>
              <a:gd name="connsiteX5" fmla="*/ 6946 w 50614"/>
              <a:gd name="connsiteY5" fmla="*/ 44511 h 44287"/>
              <a:gd name="connsiteX6" fmla="*/ 19600 w 50614"/>
              <a:gd name="connsiteY6" fmla="*/ 44511 h 44287"/>
              <a:gd name="connsiteX7" fmla="*/ 46805 w 50614"/>
              <a:gd name="connsiteY7" fmla="*/ 16673 h 44287"/>
              <a:gd name="connsiteX8" fmla="*/ 48703 w 50614"/>
              <a:gd name="connsiteY8" fmla="*/ 8449 h 4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14" h="44287">
                <a:moveTo>
                  <a:pt x="48703" y="8449"/>
                </a:moveTo>
                <a:cubicBezTo>
                  <a:pt x="48070" y="5918"/>
                  <a:pt x="46172" y="4020"/>
                  <a:pt x="43642" y="3387"/>
                </a:cubicBezTo>
                <a:cubicBezTo>
                  <a:pt x="41111" y="2754"/>
                  <a:pt x="38580" y="3387"/>
                  <a:pt x="36682" y="5285"/>
                </a:cubicBezTo>
                <a:lnTo>
                  <a:pt x="3150" y="39450"/>
                </a:lnTo>
                <a:lnTo>
                  <a:pt x="5681" y="41981"/>
                </a:lnTo>
                <a:cubicBezTo>
                  <a:pt x="6313" y="42613"/>
                  <a:pt x="6946" y="43246"/>
                  <a:pt x="6946" y="44511"/>
                </a:cubicBezTo>
                <a:lnTo>
                  <a:pt x="19600" y="44511"/>
                </a:lnTo>
                <a:lnTo>
                  <a:pt x="46805" y="16673"/>
                </a:lnTo>
                <a:cubicBezTo>
                  <a:pt x="48703" y="13510"/>
                  <a:pt x="49336" y="10979"/>
                  <a:pt x="48703" y="8449"/>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4" name="任意多边形: 形状 193">
            <a:extLst>
              <a:ext uri="{FF2B5EF4-FFF2-40B4-BE49-F238E27FC236}">
                <a16:creationId xmlns:a16="http://schemas.microsoft.com/office/drawing/2014/main" id="{600B58DE-C098-5D4B-A407-1A4584C06F28}"/>
              </a:ext>
            </a:extLst>
          </p:cNvPr>
          <p:cNvSpPr/>
          <p:nvPr/>
        </p:nvSpPr>
        <p:spPr>
          <a:xfrm>
            <a:off x="4490535" y="1646043"/>
            <a:ext cx="28470" cy="18981"/>
          </a:xfrm>
          <a:custGeom>
            <a:avLst/>
            <a:gdLst>
              <a:gd name="connsiteX0" fmla="*/ 3624 w 18980"/>
              <a:gd name="connsiteY0" fmla="*/ 5048 h 12653"/>
              <a:gd name="connsiteX1" fmla="*/ 6788 w 18980"/>
              <a:gd name="connsiteY1" fmla="*/ 10742 h 12653"/>
              <a:gd name="connsiteX2" fmla="*/ 6788 w 18980"/>
              <a:gd name="connsiteY2" fmla="*/ 12640 h 12653"/>
              <a:gd name="connsiteX3" fmla="*/ 7421 w 18980"/>
              <a:gd name="connsiteY3" fmla="*/ 12007 h 12653"/>
              <a:gd name="connsiteX4" fmla="*/ 16278 w 18980"/>
              <a:gd name="connsiteY4" fmla="*/ 3150 h 12653"/>
              <a:gd name="connsiteX5" fmla="*/ 3624 w 18980"/>
              <a:gd name="connsiteY5" fmla="*/ 3150 h 12653"/>
              <a:gd name="connsiteX6" fmla="*/ 3624 w 18980"/>
              <a:gd name="connsiteY6" fmla="*/ 5048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2653">
                <a:moveTo>
                  <a:pt x="3624" y="5048"/>
                </a:moveTo>
                <a:cubicBezTo>
                  <a:pt x="5522" y="6313"/>
                  <a:pt x="6788" y="8844"/>
                  <a:pt x="6788" y="10742"/>
                </a:cubicBezTo>
                <a:lnTo>
                  <a:pt x="6788" y="12640"/>
                </a:lnTo>
                <a:cubicBezTo>
                  <a:pt x="6788" y="12640"/>
                  <a:pt x="7421" y="12007"/>
                  <a:pt x="7421" y="12007"/>
                </a:cubicBezTo>
                <a:lnTo>
                  <a:pt x="16278" y="3150"/>
                </a:lnTo>
                <a:lnTo>
                  <a:pt x="3624" y="3150"/>
                </a:lnTo>
                <a:cubicBezTo>
                  <a:pt x="2992" y="4415"/>
                  <a:pt x="2992" y="4415"/>
                  <a:pt x="3624" y="5048"/>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5" name="任意多边形: 形状 194">
            <a:extLst>
              <a:ext uri="{FF2B5EF4-FFF2-40B4-BE49-F238E27FC236}">
                <a16:creationId xmlns:a16="http://schemas.microsoft.com/office/drawing/2014/main" id="{5F42C633-0338-DF49-AA42-06C53C8F98B5}"/>
              </a:ext>
            </a:extLst>
          </p:cNvPr>
          <p:cNvSpPr/>
          <p:nvPr/>
        </p:nvSpPr>
        <p:spPr>
          <a:xfrm>
            <a:off x="4482705" y="1648890"/>
            <a:ext cx="18981" cy="18981"/>
          </a:xfrm>
          <a:custGeom>
            <a:avLst/>
            <a:gdLst>
              <a:gd name="connsiteX0" fmla="*/ 8211 w 12653"/>
              <a:gd name="connsiteY0" fmla="*/ 7579 h 12653"/>
              <a:gd name="connsiteX1" fmla="*/ 3150 w 12653"/>
              <a:gd name="connsiteY1" fmla="*/ 12007 h 12653"/>
              <a:gd name="connsiteX2" fmla="*/ 6313 w 12653"/>
              <a:gd name="connsiteY2" fmla="*/ 12640 h 12653"/>
              <a:gd name="connsiteX3" fmla="*/ 10742 w 12653"/>
              <a:gd name="connsiteY3" fmla="*/ 10742 h 12653"/>
              <a:gd name="connsiteX4" fmla="*/ 10742 w 12653"/>
              <a:gd name="connsiteY4" fmla="*/ 8844 h 12653"/>
              <a:gd name="connsiteX5" fmla="*/ 7578 w 12653"/>
              <a:gd name="connsiteY5" fmla="*/ 3150 h 12653"/>
              <a:gd name="connsiteX6" fmla="*/ 8211 w 12653"/>
              <a:gd name="connsiteY6" fmla="*/ 7579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3" h="12653">
                <a:moveTo>
                  <a:pt x="8211" y="7579"/>
                </a:moveTo>
                <a:cubicBezTo>
                  <a:pt x="7578" y="9477"/>
                  <a:pt x="5680" y="11375"/>
                  <a:pt x="3150" y="12007"/>
                </a:cubicBezTo>
                <a:cubicBezTo>
                  <a:pt x="4415" y="12640"/>
                  <a:pt x="5048" y="12640"/>
                  <a:pt x="6313" y="12640"/>
                </a:cubicBezTo>
                <a:cubicBezTo>
                  <a:pt x="8211" y="12640"/>
                  <a:pt x="9477" y="12007"/>
                  <a:pt x="10742" y="10742"/>
                </a:cubicBezTo>
                <a:lnTo>
                  <a:pt x="10742" y="8844"/>
                </a:lnTo>
                <a:cubicBezTo>
                  <a:pt x="10742" y="6313"/>
                  <a:pt x="9477" y="4415"/>
                  <a:pt x="7578" y="3150"/>
                </a:cubicBezTo>
                <a:cubicBezTo>
                  <a:pt x="8844" y="5048"/>
                  <a:pt x="8844" y="6313"/>
                  <a:pt x="8211" y="7579"/>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6" name="任意多边形: 形状 195">
            <a:extLst>
              <a:ext uri="{FF2B5EF4-FFF2-40B4-BE49-F238E27FC236}">
                <a16:creationId xmlns:a16="http://schemas.microsoft.com/office/drawing/2014/main" id="{917D29B0-B3C6-674B-B567-86E4D15327DC}"/>
              </a:ext>
            </a:extLst>
          </p:cNvPr>
          <p:cNvSpPr/>
          <p:nvPr/>
        </p:nvSpPr>
        <p:spPr>
          <a:xfrm>
            <a:off x="4478908" y="1639400"/>
            <a:ext cx="18981" cy="9491"/>
          </a:xfrm>
          <a:custGeom>
            <a:avLst/>
            <a:gdLst>
              <a:gd name="connsiteX0" fmla="*/ 3150 w 12653"/>
              <a:gd name="connsiteY0" fmla="*/ 8211 h 6326"/>
              <a:gd name="connsiteX1" fmla="*/ 6946 w 12653"/>
              <a:gd name="connsiteY1" fmla="*/ 8211 h 6326"/>
              <a:gd name="connsiteX2" fmla="*/ 10742 w 12653"/>
              <a:gd name="connsiteY2" fmla="*/ 8211 h 6326"/>
              <a:gd name="connsiteX3" fmla="*/ 9477 w 12653"/>
              <a:gd name="connsiteY3" fmla="*/ 5681 h 6326"/>
              <a:gd name="connsiteX4" fmla="*/ 6946 w 12653"/>
              <a:gd name="connsiteY4" fmla="*/ 3150 h 6326"/>
              <a:gd name="connsiteX5" fmla="*/ 4415 w 12653"/>
              <a:gd name="connsiteY5" fmla="*/ 5681 h 6326"/>
              <a:gd name="connsiteX6" fmla="*/ 3150 w 12653"/>
              <a:gd name="connsiteY6" fmla="*/ 8211 h 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3" h="6326">
                <a:moveTo>
                  <a:pt x="3150" y="8211"/>
                </a:moveTo>
                <a:lnTo>
                  <a:pt x="6946" y="8211"/>
                </a:lnTo>
                <a:lnTo>
                  <a:pt x="10742" y="8211"/>
                </a:lnTo>
                <a:cubicBezTo>
                  <a:pt x="10109" y="7579"/>
                  <a:pt x="10109" y="6946"/>
                  <a:pt x="9477" y="5681"/>
                </a:cubicBezTo>
                <a:lnTo>
                  <a:pt x="6946" y="3150"/>
                </a:lnTo>
                <a:lnTo>
                  <a:pt x="4415" y="5681"/>
                </a:lnTo>
                <a:cubicBezTo>
                  <a:pt x="3782" y="6946"/>
                  <a:pt x="3150" y="7579"/>
                  <a:pt x="3150" y="8211"/>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7" name="任意多边形: 形状 196">
            <a:extLst>
              <a:ext uri="{FF2B5EF4-FFF2-40B4-BE49-F238E27FC236}">
                <a16:creationId xmlns:a16="http://schemas.microsoft.com/office/drawing/2014/main" id="{0CDA917A-BBCB-2440-87FE-5305E7FA766E}"/>
              </a:ext>
            </a:extLst>
          </p:cNvPr>
          <p:cNvSpPr/>
          <p:nvPr/>
        </p:nvSpPr>
        <p:spPr>
          <a:xfrm>
            <a:off x="4484602" y="1646991"/>
            <a:ext cx="9491" cy="9491"/>
          </a:xfrm>
          <a:custGeom>
            <a:avLst/>
            <a:gdLst>
              <a:gd name="connsiteX0" fmla="*/ 7579 w 6326"/>
              <a:gd name="connsiteY0" fmla="*/ 4415 h 6326"/>
              <a:gd name="connsiteX1" fmla="*/ 6946 w 6326"/>
              <a:gd name="connsiteY1" fmla="*/ 3150 h 6326"/>
              <a:gd name="connsiteX2" fmla="*/ 3150 w 6326"/>
              <a:gd name="connsiteY2" fmla="*/ 3150 h 6326"/>
              <a:gd name="connsiteX3" fmla="*/ 7579 w 6326"/>
              <a:gd name="connsiteY3" fmla="*/ 4415 h 6326"/>
            </a:gdLst>
            <a:ahLst/>
            <a:cxnLst>
              <a:cxn ang="0">
                <a:pos x="connsiteX0" y="connsiteY0"/>
              </a:cxn>
              <a:cxn ang="0">
                <a:pos x="connsiteX1" y="connsiteY1"/>
              </a:cxn>
              <a:cxn ang="0">
                <a:pos x="connsiteX2" y="connsiteY2"/>
              </a:cxn>
              <a:cxn ang="0">
                <a:pos x="connsiteX3" y="connsiteY3"/>
              </a:cxn>
            </a:cxnLst>
            <a:rect l="l" t="t" r="r" b="b"/>
            <a:pathLst>
              <a:path w="6326" h="6326">
                <a:moveTo>
                  <a:pt x="7579" y="4415"/>
                </a:moveTo>
                <a:cubicBezTo>
                  <a:pt x="7579" y="3783"/>
                  <a:pt x="7579" y="3150"/>
                  <a:pt x="6946" y="3150"/>
                </a:cubicBezTo>
                <a:lnTo>
                  <a:pt x="3150" y="3150"/>
                </a:lnTo>
                <a:cubicBezTo>
                  <a:pt x="4415" y="3150"/>
                  <a:pt x="6313" y="3783"/>
                  <a:pt x="7579" y="4415"/>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8" name="任意多边形: 形状 197">
            <a:extLst>
              <a:ext uri="{FF2B5EF4-FFF2-40B4-BE49-F238E27FC236}">
                <a16:creationId xmlns:a16="http://schemas.microsoft.com/office/drawing/2014/main" id="{3FA7A70B-EF63-C345-B7D0-19CF0A5B5A2F}"/>
              </a:ext>
            </a:extLst>
          </p:cNvPr>
          <p:cNvSpPr/>
          <p:nvPr/>
        </p:nvSpPr>
        <p:spPr>
          <a:xfrm>
            <a:off x="4477960" y="1646991"/>
            <a:ext cx="9491" cy="9491"/>
          </a:xfrm>
          <a:custGeom>
            <a:avLst/>
            <a:gdLst>
              <a:gd name="connsiteX0" fmla="*/ 3782 w 6326"/>
              <a:gd name="connsiteY0" fmla="*/ 3150 h 6326"/>
              <a:gd name="connsiteX1" fmla="*/ 3150 w 6326"/>
              <a:gd name="connsiteY1" fmla="*/ 4415 h 6326"/>
              <a:gd name="connsiteX2" fmla="*/ 7578 w 6326"/>
              <a:gd name="connsiteY2" fmla="*/ 3150 h 6326"/>
              <a:gd name="connsiteX3" fmla="*/ 3782 w 6326"/>
              <a:gd name="connsiteY3" fmla="*/ 3150 h 6326"/>
            </a:gdLst>
            <a:ahLst/>
            <a:cxnLst>
              <a:cxn ang="0">
                <a:pos x="connsiteX0" y="connsiteY0"/>
              </a:cxn>
              <a:cxn ang="0">
                <a:pos x="connsiteX1" y="connsiteY1"/>
              </a:cxn>
              <a:cxn ang="0">
                <a:pos x="connsiteX2" y="connsiteY2"/>
              </a:cxn>
              <a:cxn ang="0">
                <a:pos x="connsiteX3" y="connsiteY3"/>
              </a:cxn>
            </a:cxnLst>
            <a:rect l="l" t="t" r="r" b="b"/>
            <a:pathLst>
              <a:path w="6326" h="6326">
                <a:moveTo>
                  <a:pt x="3782" y="3150"/>
                </a:moveTo>
                <a:cubicBezTo>
                  <a:pt x="3782" y="3783"/>
                  <a:pt x="3150" y="4415"/>
                  <a:pt x="3150" y="4415"/>
                </a:cubicBezTo>
                <a:cubicBezTo>
                  <a:pt x="4415" y="3783"/>
                  <a:pt x="5680" y="3150"/>
                  <a:pt x="7578" y="3150"/>
                </a:cubicBezTo>
                <a:lnTo>
                  <a:pt x="3782" y="3150"/>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59" name="任意多边形: 形状 198">
            <a:extLst>
              <a:ext uri="{FF2B5EF4-FFF2-40B4-BE49-F238E27FC236}">
                <a16:creationId xmlns:a16="http://schemas.microsoft.com/office/drawing/2014/main" id="{D19F53AB-A159-5046-A268-3E53E9DCE0BA}"/>
              </a:ext>
            </a:extLst>
          </p:cNvPr>
          <p:cNvSpPr/>
          <p:nvPr/>
        </p:nvSpPr>
        <p:spPr>
          <a:xfrm>
            <a:off x="4477248" y="1646991"/>
            <a:ext cx="18981" cy="18981"/>
          </a:xfrm>
          <a:custGeom>
            <a:avLst/>
            <a:gdLst>
              <a:gd name="connsiteX0" fmla="*/ 3625 w 12653"/>
              <a:gd name="connsiteY0" fmla="*/ 4415 h 12653"/>
              <a:gd name="connsiteX1" fmla="*/ 3625 w 12653"/>
              <a:gd name="connsiteY1" fmla="*/ 9477 h 12653"/>
              <a:gd name="connsiteX2" fmla="*/ 6788 w 12653"/>
              <a:gd name="connsiteY2" fmla="*/ 13273 h 12653"/>
              <a:gd name="connsiteX3" fmla="*/ 11849 w 12653"/>
              <a:gd name="connsiteY3" fmla="*/ 8844 h 12653"/>
              <a:gd name="connsiteX4" fmla="*/ 12482 w 12653"/>
              <a:gd name="connsiteY4" fmla="*/ 4415 h 12653"/>
              <a:gd name="connsiteX5" fmla="*/ 8053 w 12653"/>
              <a:gd name="connsiteY5" fmla="*/ 3150 h 12653"/>
              <a:gd name="connsiteX6" fmla="*/ 3625 w 12653"/>
              <a:gd name="connsiteY6" fmla="*/ 4415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3" h="12653">
                <a:moveTo>
                  <a:pt x="3625" y="4415"/>
                </a:moveTo>
                <a:cubicBezTo>
                  <a:pt x="2992" y="6313"/>
                  <a:pt x="2992" y="7579"/>
                  <a:pt x="3625" y="9477"/>
                </a:cubicBezTo>
                <a:cubicBezTo>
                  <a:pt x="4257" y="11375"/>
                  <a:pt x="5523" y="12640"/>
                  <a:pt x="6788" y="13273"/>
                </a:cubicBezTo>
                <a:cubicBezTo>
                  <a:pt x="8686" y="12640"/>
                  <a:pt x="10584" y="11375"/>
                  <a:pt x="11849" y="8844"/>
                </a:cubicBezTo>
                <a:cubicBezTo>
                  <a:pt x="12482" y="7579"/>
                  <a:pt x="12482" y="5681"/>
                  <a:pt x="12482" y="4415"/>
                </a:cubicBezTo>
                <a:cubicBezTo>
                  <a:pt x="11216" y="3150"/>
                  <a:pt x="9951" y="3150"/>
                  <a:pt x="8053" y="3150"/>
                </a:cubicBezTo>
                <a:cubicBezTo>
                  <a:pt x="6155" y="3150"/>
                  <a:pt x="4890" y="3783"/>
                  <a:pt x="3625" y="4415"/>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0" name="任意多边形: 形状 199">
            <a:extLst>
              <a:ext uri="{FF2B5EF4-FFF2-40B4-BE49-F238E27FC236}">
                <a16:creationId xmlns:a16="http://schemas.microsoft.com/office/drawing/2014/main" id="{8853FA52-0271-084F-A505-3B41C56B7193}"/>
              </a:ext>
            </a:extLst>
          </p:cNvPr>
          <p:cNvSpPr/>
          <p:nvPr/>
        </p:nvSpPr>
        <p:spPr>
          <a:xfrm>
            <a:off x="4320030" y="1504638"/>
            <a:ext cx="332157" cy="151844"/>
          </a:xfrm>
          <a:custGeom>
            <a:avLst/>
            <a:gdLst>
              <a:gd name="connsiteX0" fmla="*/ 8473 w 221438"/>
              <a:gd name="connsiteY0" fmla="*/ 89827 h 101228"/>
              <a:gd name="connsiteX1" fmla="*/ 23025 w 221438"/>
              <a:gd name="connsiteY1" fmla="*/ 83500 h 101228"/>
              <a:gd name="connsiteX2" fmla="*/ 112233 w 221438"/>
              <a:gd name="connsiteY2" fmla="*/ 19600 h 101228"/>
              <a:gd name="connsiteX3" fmla="*/ 205237 w 221438"/>
              <a:gd name="connsiteY3" fmla="*/ 97419 h 101228"/>
              <a:gd name="connsiteX4" fmla="*/ 210298 w 221438"/>
              <a:gd name="connsiteY4" fmla="*/ 103113 h 101228"/>
              <a:gd name="connsiteX5" fmla="*/ 217891 w 221438"/>
              <a:gd name="connsiteY5" fmla="*/ 101215 h 101228"/>
              <a:gd name="connsiteX6" fmla="*/ 220421 w 221438"/>
              <a:gd name="connsiteY6" fmla="*/ 93623 h 101228"/>
              <a:gd name="connsiteX7" fmla="*/ 112233 w 221438"/>
              <a:gd name="connsiteY7" fmla="*/ 3150 h 101228"/>
              <a:gd name="connsiteX8" fmla="*/ 3412 w 221438"/>
              <a:gd name="connsiteY8" fmla="*/ 94888 h 101228"/>
              <a:gd name="connsiteX9" fmla="*/ 4045 w 221438"/>
              <a:gd name="connsiteY9" fmla="*/ 99950 h 101228"/>
              <a:gd name="connsiteX10" fmla="*/ 3412 w 221438"/>
              <a:gd name="connsiteY10" fmla="*/ 98052 h 101228"/>
              <a:gd name="connsiteX11" fmla="*/ 8473 w 221438"/>
              <a:gd name="connsiteY11" fmla="*/ 89827 h 10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438" h="101228">
                <a:moveTo>
                  <a:pt x="8473" y="89827"/>
                </a:moveTo>
                <a:lnTo>
                  <a:pt x="23025" y="83500"/>
                </a:lnTo>
                <a:cubicBezTo>
                  <a:pt x="36311" y="45539"/>
                  <a:pt x="71741" y="19600"/>
                  <a:pt x="112233" y="19600"/>
                </a:cubicBezTo>
                <a:cubicBezTo>
                  <a:pt x="157153" y="19600"/>
                  <a:pt x="196379" y="51866"/>
                  <a:pt x="205237" y="97419"/>
                </a:cubicBezTo>
                <a:cubicBezTo>
                  <a:pt x="205870" y="99950"/>
                  <a:pt x="207768" y="102481"/>
                  <a:pt x="210298" y="103113"/>
                </a:cubicBezTo>
                <a:cubicBezTo>
                  <a:pt x="212829" y="103746"/>
                  <a:pt x="215993" y="103113"/>
                  <a:pt x="217891" y="101215"/>
                </a:cubicBezTo>
                <a:cubicBezTo>
                  <a:pt x="219789" y="99317"/>
                  <a:pt x="221054" y="96154"/>
                  <a:pt x="220421" y="93623"/>
                </a:cubicBezTo>
                <a:cubicBezTo>
                  <a:pt x="209666" y="41111"/>
                  <a:pt x="164745" y="3150"/>
                  <a:pt x="112233" y="3150"/>
                </a:cubicBezTo>
                <a:cubicBezTo>
                  <a:pt x="59088" y="3150"/>
                  <a:pt x="13535" y="41743"/>
                  <a:pt x="3412" y="94888"/>
                </a:cubicBezTo>
                <a:cubicBezTo>
                  <a:pt x="2779" y="96787"/>
                  <a:pt x="3412" y="98685"/>
                  <a:pt x="4045" y="99950"/>
                </a:cubicBezTo>
                <a:cubicBezTo>
                  <a:pt x="4045" y="99317"/>
                  <a:pt x="3412" y="98685"/>
                  <a:pt x="3412" y="98052"/>
                </a:cubicBezTo>
                <a:cubicBezTo>
                  <a:pt x="3412" y="94888"/>
                  <a:pt x="5310" y="91092"/>
                  <a:pt x="8473" y="89827"/>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1" name="任意多边形: 形状 200">
            <a:extLst>
              <a:ext uri="{FF2B5EF4-FFF2-40B4-BE49-F238E27FC236}">
                <a16:creationId xmlns:a16="http://schemas.microsoft.com/office/drawing/2014/main" id="{1F3453AF-2EF4-6A45-9EED-1DB9CC3A39F0}"/>
              </a:ext>
            </a:extLst>
          </p:cNvPr>
          <p:cNvSpPr/>
          <p:nvPr/>
        </p:nvSpPr>
        <p:spPr>
          <a:xfrm>
            <a:off x="4322320" y="1616249"/>
            <a:ext cx="66432" cy="47451"/>
          </a:xfrm>
          <a:custGeom>
            <a:avLst/>
            <a:gdLst>
              <a:gd name="connsiteX0" fmla="*/ 10109 w 44287"/>
              <a:gd name="connsiteY0" fmla="*/ 30604 h 31634"/>
              <a:gd name="connsiteX1" fmla="*/ 13273 w 44287"/>
              <a:gd name="connsiteY1" fmla="*/ 29972 h 31634"/>
              <a:gd name="connsiteX2" fmla="*/ 39213 w 44287"/>
              <a:gd name="connsiteY2" fmla="*/ 18583 h 31634"/>
              <a:gd name="connsiteX3" fmla="*/ 43642 w 44287"/>
              <a:gd name="connsiteY3" fmla="*/ 12257 h 31634"/>
              <a:gd name="connsiteX4" fmla="*/ 40478 w 44287"/>
              <a:gd name="connsiteY4" fmla="*/ 4664 h 31634"/>
              <a:gd name="connsiteX5" fmla="*/ 32886 w 44287"/>
              <a:gd name="connsiteY5" fmla="*/ 4032 h 31634"/>
              <a:gd name="connsiteX6" fmla="*/ 21498 w 44287"/>
              <a:gd name="connsiteY6" fmla="*/ 9093 h 31634"/>
              <a:gd name="connsiteX7" fmla="*/ 17701 w 44287"/>
              <a:gd name="connsiteY7" fmla="*/ 23645 h 31634"/>
              <a:gd name="connsiteX8" fmla="*/ 10109 w 44287"/>
              <a:gd name="connsiteY8" fmla="*/ 30604 h 31634"/>
              <a:gd name="connsiteX9" fmla="*/ 3782 w 44287"/>
              <a:gd name="connsiteY9" fmla="*/ 27441 h 31634"/>
              <a:gd name="connsiteX10" fmla="*/ 3150 w 44287"/>
              <a:gd name="connsiteY10" fmla="*/ 26176 h 31634"/>
              <a:gd name="connsiteX11" fmla="*/ 10109 w 44287"/>
              <a:gd name="connsiteY11" fmla="*/ 30604 h 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31634">
                <a:moveTo>
                  <a:pt x="10109" y="30604"/>
                </a:moveTo>
                <a:cubicBezTo>
                  <a:pt x="11375" y="30604"/>
                  <a:pt x="12008" y="30604"/>
                  <a:pt x="13273" y="29972"/>
                </a:cubicBezTo>
                <a:lnTo>
                  <a:pt x="39213" y="18583"/>
                </a:lnTo>
                <a:cubicBezTo>
                  <a:pt x="41743" y="17318"/>
                  <a:pt x="43642" y="14787"/>
                  <a:pt x="43642" y="12257"/>
                </a:cubicBezTo>
                <a:cubicBezTo>
                  <a:pt x="44274" y="9093"/>
                  <a:pt x="43009" y="6562"/>
                  <a:pt x="40478" y="4664"/>
                </a:cubicBezTo>
                <a:cubicBezTo>
                  <a:pt x="37947" y="2766"/>
                  <a:pt x="35416" y="2766"/>
                  <a:pt x="32886" y="4032"/>
                </a:cubicBezTo>
                <a:lnTo>
                  <a:pt x="21498" y="9093"/>
                </a:lnTo>
                <a:cubicBezTo>
                  <a:pt x="19599" y="14155"/>
                  <a:pt x="18334" y="18583"/>
                  <a:pt x="17701" y="23645"/>
                </a:cubicBezTo>
                <a:cubicBezTo>
                  <a:pt x="17069" y="27441"/>
                  <a:pt x="13273" y="29972"/>
                  <a:pt x="10109" y="30604"/>
                </a:cubicBezTo>
                <a:cubicBezTo>
                  <a:pt x="7579" y="29972"/>
                  <a:pt x="5048" y="29339"/>
                  <a:pt x="3782" y="27441"/>
                </a:cubicBezTo>
                <a:cubicBezTo>
                  <a:pt x="3150" y="26808"/>
                  <a:pt x="3150" y="26808"/>
                  <a:pt x="3150" y="26176"/>
                </a:cubicBezTo>
                <a:cubicBezTo>
                  <a:pt x="4415" y="28706"/>
                  <a:pt x="6946" y="30604"/>
                  <a:pt x="10109" y="30604"/>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2" name="任意多边形: 形状 201">
            <a:extLst>
              <a:ext uri="{FF2B5EF4-FFF2-40B4-BE49-F238E27FC236}">
                <a16:creationId xmlns:a16="http://schemas.microsoft.com/office/drawing/2014/main" id="{1BE104C4-B0EF-BD49-A33E-BC51DC2BE1B0}"/>
              </a:ext>
            </a:extLst>
          </p:cNvPr>
          <p:cNvSpPr/>
          <p:nvPr/>
        </p:nvSpPr>
        <p:spPr>
          <a:xfrm>
            <a:off x="4322176" y="1698095"/>
            <a:ext cx="332157" cy="151844"/>
          </a:xfrm>
          <a:custGeom>
            <a:avLst/>
            <a:gdLst>
              <a:gd name="connsiteX0" fmla="*/ 220888 w 221438"/>
              <a:gd name="connsiteY0" fmla="*/ 10838 h 101228"/>
              <a:gd name="connsiteX1" fmla="*/ 215826 w 221438"/>
              <a:gd name="connsiteY1" fmla="*/ 17165 h 101228"/>
              <a:gd name="connsiteX2" fmla="*/ 201275 w 221438"/>
              <a:gd name="connsiteY2" fmla="*/ 23492 h 101228"/>
              <a:gd name="connsiteX3" fmla="*/ 112067 w 221438"/>
              <a:gd name="connsiteY3" fmla="*/ 87393 h 101228"/>
              <a:gd name="connsiteX4" fmla="*/ 19063 w 221438"/>
              <a:gd name="connsiteY4" fmla="*/ 9573 h 101228"/>
              <a:gd name="connsiteX5" fmla="*/ 9573 w 221438"/>
              <a:gd name="connsiteY5" fmla="*/ 3246 h 101228"/>
              <a:gd name="connsiteX6" fmla="*/ 3246 w 221438"/>
              <a:gd name="connsiteY6" fmla="*/ 12736 h 101228"/>
              <a:gd name="connsiteX7" fmla="*/ 111434 w 221438"/>
              <a:gd name="connsiteY7" fmla="*/ 103210 h 101228"/>
              <a:gd name="connsiteX8" fmla="*/ 220255 w 221438"/>
              <a:gd name="connsiteY8" fmla="*/ 11471 h 101228"/>
              <a:gd name="connsiteX9" fmla="*/ 220255 w 221438"/>
              <a:gd name="connsiteY9" fmla="*/ 7675 h 101228"/>
              <a:gd name="connsiteX10" fmla="*/ 220888 w 221438"/>
              <a:gd name="connsiteY10" fmla="*/ 10838 h 10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438" h="101228">
                <a:moveTo>
                  <a:pt x="220888" y="10838"/>
                </a:moveTo>
                <a:cubicBezTo>
                  <a:pt x="220255" y="14002"/>
                  <a:pt x="218990" y="15900"/>
                  <a:pt x="215826" y="17165"/>
                </a:cubicBezTo>
                <a:lnTo>
                  <a:pt x="201275" y="23492"/>
                </a:lnTo>
                <a:cubicBezTo>
                  <a:pt x="187989" y="61453"/>
                  <a:pt x="152558" y="87393"/>
                  <a:pt x="112067" y="87393"/>
                </a:cubicBezTo>
                <a:cubicBezTo>
                  <a:pt x="67147" y="87393"/>
                  <a:pt x="27921" y="55126"/>
                  <a:pt x="19063" y="9573"/>
                </a:cubicBezTo>
                <a:cubicBezTo>
                  <a:pt x="18431" y="5144"/>
                  <a:pt x="14002" y="2613"/>
                  <a:pt x="9573" y="3246"/>
                </a:cubicBezTo>
                <a:cubicBezTo>
                  <a:pt x="5144" y="3879"/>
                  <a:pt x="2614" y="8308"/>
                  <a:pt x="3246" y="12736"/>
                </a:cubicBezTo>
                <a:cubicBezTo>
                  <a:pt x="14002" y="65249"/>
                  <a:pt x="58922" y="103210"/>
                  <a:pt x="111434" y="103210"/>
                </a:cubicBezTo>
                <a:cubicBezTo>
                  <a:pt x="164580" y="103210"/>
                  <a:pt x="210133" y="64616"/>
                  <a:pt x="220255" y="11471"/>
                </a:cubicBezTo>
                <a:cubicBezTo>
                  <a:pt x="220255" y="10206"/>
                  <a:pt x="220255" y="8940"/>
                  <a:pt x="220255" y="7675"/>
                </a:cubicBezTo>
                <a:cubicBezTo>
                  <a:pt x="220888" y="8940"/>
                  <a:pt x="220888" y="9573"/>
                  <a:pt x="220888" y="10838"/>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3" name="任意多边形: 形状 202">
            <a:extLst>
              <a:ext uri="{FF2B5EF4-FFF2-40B4-BE49-F238E27FC236}">
                <a16:creationId xmlns:a16="http://schemas.microsoft.com/office/drawing/2014/main" id="{C072960A-7133-0548-97C2-7C8309EE06E3}"/>
              </a:ext>
            </a:extLst>
          </p:cNvPr>
          <p:cNvSpPr/>
          <p:nvPr/>
        </p:nvSpPr>
        <p:spPr>
          <a:xfrm>
            <a:off x="4321189" y="1625165"/>
            <a:ext cx="37961" cy="37961"/>
          </a:xfrm>
          <a:custGeom>
            <a:avLst/>
            <a:gdLst>
              <a:gd name="connsiteX0" fmla="*/ 10863 w 25307"/>
              <a:gd name="connsiteY0" fmla="*/ 24028 h 25307"/>
              <a:gd name="connsiteX1" fmla="*/ 18455 w 25307"/>
              <a:gd name="connsiteY1" fmla="*/ 17701 h 25307"/>
              <a:gd name="connsiteX2" fmla="*/ 22252 w 25307"/>
              <a:gd name="connsiteY2" fmla="*/ 3150 h 25307"/>
              <a:gd name="connsiteX3" fmla="*/ 7700 w 25307"/>
              <a:gd name="connsiteY3" fmla="*/ 9477 h 25307"/>
              <a:gd name="connsiteX4" fmla="*/ 3271 w 25307"/>
              <a:gd name="connsiteY4" fmla="*/ 18334 h 25307"/>
              <a:gd name="connsiteX5" fmla="*/ 3904 w 25307"/>
              <a:gd name="connsiteY5" fmla="*/ 20232 h 25307"/>
              <a:gd name="connsiteX6" fmla="*/ 4536 w 25307"/>
              <a:gd name="connsiteY6" fmla="*/ 21498 h 25307"/>
              <a:gd name="connsiteX7" fmla="*/ 10863 w 25307"/>
              <a:gd name="connsiteY7" fmla="*/ 24028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7" h="25307">
                <a:moveTo>
                  <a:pt x="10863" y="24028"/>
                </a:moveTo>
                <a:cubicBezTo>
                  <a:pt x="14659" y="24028"/>
                  <a:pt x="17823" y="21498"/>
                  <a:pt x="18455" y="17701"/>
                </a:cubicBezTo>
                <a:cubicBezTo>
                  <a:pt x="19721" y="12640"/>
                  <a:pt x="20986" y="7579"/>
                  <a:pt x="22252" y="3150"/>
                </a:cubicBezTo>
                <a:lnTo>
                  <a:pt x="7700" y="9477"/>
                </a:lnTo>
                <a:cubicBezTo>
                  <a:pt x="4536" y="10742"/>
                  <a:pt x="2638" y="14538"/>
                  <a:pt x="3271" y="18334"/>
                </a:cubicBezTo>
                <a:cubicBezTo>
                  <a:pt x="3271" y="18967"/>
                  <a:pt x="3271" y="19599"/>
                  <a:pt x="3904" y="20232"/>
                </a:cubicBezTo>
                <a:cubicBezTo>
                  <a:pt x="3904" y="20865"/>
                  <a:pt x="4536" y="20865"/>
                  <a:pt x="4536" y="21498"/>
                </a:cubicBezTo>
                <a:cubicBezTo>
                  <a:pt x="5802" y="22763"/>
                  <a:pt x="8333" y="24028"/>
                  <a:pt x="10863" y="24028"/>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4" name="任意多边形: 形状 203">
            <a:extLst>
              <a:ext uri="{FF2B5EF4-FFF2-40B4-BE49-F238E27FC236}">
                <a16:creationId xmlns:a16="http://schemas.microsoft.com/office/drawing/2014/main" id="{C9E0434C-5698-674A-AE09-3DEC181128B0}"/>
              </a:ext>
            </a:extLst>
          </p:cNvPr>
          <p:cNvSpPr/>
          <p:nvPr/>
        </p:nvSpPr>
        <p:spPr>
          <a:xfrm>
            <a:off x="4586916" y="1695018"/>
            <a:ext cx="66432" cy="47451"/>
          </a:xfrm>
          <a:custGeom>
            <a:avLst/>
            <a:gdLst>
              <a:gd name="connsiteX0" fmla="*/ 34272 w 44287"/>
              <a:gd name="connsiteY0" fmla="*/ 4664 h 31634"/>
              <a:gd name="connsiteX1" fmla="*/ 41865 w 44287"/>
              <a:gd name="connsiteY1" fmla="*/ 5930 h 31634"/>
              <a:gd name="connsiteX2" fmla="*/ 44395 w 44287"/>
              <a:gd name="connsiteY2" fmla="*/ 9726 h 31634"/>
              <a:gd name="connsiteX3" fmla="*/ 41232 w 44287"/>
              <a:gd name="connsiteY3" fmla="*/ 4664 h 31634"/>
              <a:gd name="connsiteX4" fmla="*/ 33640 w 44287"/>
              <a:gd name="connsiteY4" fmla="*/ 4032 h 31634"/>
              <a:gd name="connsiteX5" fmla="*/ 7700 w 44287"/>
              <a:gd name="connsiteY5" fmla="*/ 15420 h 31634"/>
              <a:gd name="connsiteX6" fmla="*/ 3271 w 44287"/>
              <a:gd name="connsiteY6" fmla="*/ 24278 h 31634"/>
              <a:gd name="connsiteX7" fmla="*/ 10863 w 44287"/>
              <a:gd name="connsiteY7" fmla="*/ 30604 h 31634"/>
              <a:gd name="connsiteX8" fmla="*/ 14026 w 44287"/>
              <a:gd name="connsiteY8" fmla="*/ 29972 h 31634"/>
              <a:gd name="connsiteX9" fmla="*/ 25415 w 44287"/>
              <a:gd name="connsiteY9" fmla="*/ 24910 h 31634"/>
              <a:gd name="connsiteX10" fmla="*/ 29211 w 44287"/>
              <a:gd name="connsiteY10" fmla="*/ 10359 h 31634"/>
              <a:gd name="connsiteX11" fmla="*/ 34272 w 44287"/>
              <a:gd name="connsiteY11" fmla="*/ 4664 h 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31634">
                <a:moveTo>
                  <a:pt x="34272" y="4664"/>
                </a:moveTo>
                <a:cubicBezTo>
                  <a:pt x="36803" y="4032"/>
                  <a:pt x="39967" y="4032"/>
                  <a:pt x="41865" y="5930"/>
                </a:cubicBezTo>
                <a:cubicBezTo>
                  <a:pt x="43130" y="7195"/>
                  <a:pt x="43762" y="8461"/>
                  <a:pt x="44395" y="9726"/>
                </a:cubicBezTo>
                <a:cubicBezTo>
                  <a:pt x="43762" y="7828"/>
                  <a:pt x="43130" y="5930"/>
                  <a:pt x="41232" y="4664"/>
                </a:cubicBezTo>
                <a:cubicBezTo>
                  <a:pt x="38701" y="2766"/>
                  <a:pt x="36170" y="2766"/>
                  <a:pt x="33640" y="4032"/>
                </a:cubicBezTo>
                <a:lnTo>
                  <a:pt x="7700" y="15420"/>
                </a:lnTo>
                <a:cubicBezTo>
                  <a:pt x="4536" y="16685"/>
                  <a:pt x="2638" y="20481"/>
                  <a:pt x="3271" y="24278"/>
                </a:cubicBezTo>
                <a:cubicBezTo>
                  <a:pt x="3904" y="28074"/>
                  <a:pt x="7067" y="30604"/>
                  <a:pt x="10863" y="30604"/>
                </a:cubicBezTo>
                <a:cubicBezTo>
                  <a:pt x="12128" y="30604"/>
                  <a:pt x="12761" y="30604"/>
                  <a:pt x="14026" y="29972"/>
                </a:cubicBezTo>
                <a:lnTo>
                  <a:pt x="25415" y="24910"/>
                </a:lnTo>
                <a:cubicBezTo>
                  <a:pt x="27313" y="19849"/>
                  <a:pt x="28578" y="15420"/>
                  <a:pt x="29211" y="10359"/>
                </a:cubicBezTo>
                <a:cubicBezTo>
                  <a:pt x="29211" y="7828"/>
                  <a:pt x="31109" y="5297"/>
                  <a:pt x="34272" y="4664"/>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5" name="任意多边形: 形状 204">
            <a:extLst>
              <a:ext uri="{FF2B5EF4-FFF2-40B4-BE49-F238E27FC236}">
                <a16:creationId xmlns:a16="http://schemas.microsoft.com/office/drawing/2014/main" id="{6E2C828D-1C0D-BD4A-96BB-68680E5990F1}"/>
              </a:ext>
            </a:extLst>
          </p:cNvPr>
          <p:cNvSpPr/>
          <p:nvPr/>
        </p:nvSpPr>
        <p:spPr>
          <a:xfrm>
            <a:off x="4620313" y="1697252"/>
            <a:ext cx="28470" cy="37961"/>
          </a:xfrm>
          <a:custGeom>
            <a:avLst/>
            <a:gdLst>
              <a:gd name="connsiteX0" fmla="*/ 22130 w 18980"/>
              <a:gd name="connsiteY0" fmla="*/ 11400 h 25307"/>
              <a:gd name="connsiteX1" fmla="*/ 22130 w 18980"/>
              <a:gd name="connsiteY1" fmla="*/ 8870 h 25307"/>
              <a:gd name="connsiteX2" fmla="*/ 19599 w 18980"/>
              <a:gd name="connsiteY2" fmla="*/ 5074 h 25307"/>
              <a:gd name="connsiteX3" fmla="*/ 12007 w 18980"/>
              <a:gd name="connsiteY3" fmla="*/ 3808 h 25307"/>
              <a:gd name="connsiteX4" fmla="*/ 6946 w 18980"/>
              <a:gd name="connsiteY4" fmla="*/ 10135 h 25307"/>
              <a:gd name="connsiteX5" fmla="*/ 3150 w 18980"/>
              <a:gd name="connsiteY5" fmla="*/ 24687 h 25307"/>
              <a:gd name="connsiteX6" fmla="*/ 17701 w 18980"/>
              <a:gd name="connsiteY6" fmla="*/ 18360 h 25307"/>
              <a:gd name="connsiteX7" fmla="*/ 22130 w 18980"/>
              <a:gd name="connsiteY7" fmla="*/ 11400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0" h="25307">
                <a:moveTo>
                  <a:pt x="22130" y="11400"/>
                </a:moveTo>
                <a:cubicBezTo>
                  <a:pt x="22130" y="10768"/>
                  <a:pt x="22130" y="9502"/>
                  <a:pt x="22130" y="8870"/>
                </a:cubicBezTo>
                <a:cubicBezTo>
                  <a:pt x="21497" y="7604"/>
                  <a:pt x="20865" y="5706"/>
                  <a:pt x="19599" y="5074"/>
                </a:cubicBezTo>
                <a:cubicBezTo>
                  <a:pt x="17701" y="3175"/>
                  <a:pt x="14538" y="2543"/>
                  <a:pt x="12007" y="3808"/>
                </a:cubicBezTo>
                <a:cubicBezTo>
                  <a:pt x="9477" y="4441"/>
                  <a:pt x="7578" y="6972"/>
                  <a:pt x="6946" y="10135"/>
                </a:cubicBezTo>
                <a:cubicBezTo>
                  <a:pt x="5680" y="15196"/>
                  <a:pt x="4415" y="20258"/>
                  <a:pt x="3150" y="24687"/>
                </a:cubicBezTo>
                <a:lnTo>
                  <a:pt x="17701" y="18360"/>
                </a:lnTo>
                <a:cubicBezTo>
                  <a:pt x="19599" y="16462"/>
                  <a:pt x="21497" y="13931"/>
                  <a:pt x="22130" y="11400"/>
                </a:cubicBezTo>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6" name="任意多边形: 形状 205">
            <a:extLst>
              <a:ext uri="{FF2B5EF4-FFF2-40B4-BE49-F238E27FC236}">
                <a16:creationId xmlns:a16="http://schemas.microsoft.com/office/drawing/2014/main" id="{706B0172-31AC-7D4C-B33F-65CC7EED8BD4}"/>
              </a:ext>
            </a:extLst>
          </p:cNvPr>
          <p:cNvSpPr/>
          <p:nvPr/>
        </p:nvSpPr>
        <p:spPr>
          <a:xfrm>
            <a:off x="3196860" y="1570343"/>
            <a:ext cx="85412" cy="132863"/>
          </a:xfrm>
          <a:custGeom>
            <a:avLst/>
            <a:gdLst>
              <a:gd name="connsiteX0" fmla="*/ 23726 w 56941"/>
              <a:gd name="connsiteY0" fmla="*/ 87626 h 88575"/>
              <a:gd name="connsiteX1" fmla="*/ 23726 w 56941"/>
              <a:gd name="connsiteY1" fmla="*/ 80034 h 88575"/>
              <a:gd name="connsiteX2" fmla="*/ 33216 w 56941"/>
              <a:gd name="connsiteY2" fmla="*/ 80034 h 88575"/>
              <a:gd name="connsiteX3" fmla="*/ 33216 w 56941"/>
              <a:gd name="connsiteY3" fmla="*/ 87626 h 88575"/>
              <a:gd name="connsiteX4" fmla="*/ 52829 w 56941"/>
              <a:gd name="connsiteY4" fmla="*/ 46502 h 88575"/>
              <a:gd name="connsiteX5" fmla="*/ 28787 w 56941"/>
              <a:gd name="connsiteY5" fmla="*/ 4745 h 88575"/>
              <a:gd name="connsiteX6" fmla="*/ 4745 w 56941"/>
              <a:gd name="connsiteY6" fmla="*/ 46502 h 88575"/>
              <a:gd name="connsiteX7" fmla="*/ 23726 w 56941"/>
              <a:gd name="connsiteY7" fmla="*/ 87626 h 88575"/>
              <a:gd name="connsiteX8" fmla="*/ 28787 w 56941"/>
              <a:gd name="connsiteY8" fmla="*/ 14235 h 88575"/>
              <a:gd name="connsiteX9" fmla="*/ 43339 w 56941"/>
              <a:gd name="connsiteY9" fmla="*/ 47135 h 88575"/>
              <a:gd name="connsiteX10" fmla="*/ 28787 w 56941"/>
              <a:gd name="connsiteY10" fmla="*/ 80034 h 88575"/>
              <a:gd name="connsiteX11" fmla="*/ 14235 w 56941"/>
              <a:gd name="connsiteY11" fmla="*/ 47135 h 88575"/>
              <a:gd name="connsiteX12" fmla="*/ 28787 w 56941"/>
              <a:gd name="connsiteY12" fmla="*/ 14235 h 8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41" h="88575">
                <a:moveTo>
                  <a:pt x="23726" y="87626"/>
                </a:moveTo>
                <a:lnTo>
                  <a:pt x="23726" y="80034"/>
                </a:lnTo>
                <a:lnTo>
                  <a:pt x="33216" y="80034"/>
                </a:lnTo>
                <a:lnTo>
                  <a:pt x="33216" y="87626"/>
                </a:lnTo>
                <a:cubicBezTo>
                  <a:pt x="43971" y="83830"/>
                  <a:pt x="52829" y="66748"/>
                  <a:pt x="52829" y="46502"/>
                </a:cubicBezTo>
                <a:cubicBezTo>
                  <a:pt x="52829" y="23726"/>
                  <a:pt x="42073" y="4745"/>
                  <a:pt x="28787" y="4745"/>
                </a:cubicBezTo>
                <a:cubicBezTo>
                  <a:pt x="16133" y="4745"/>
                  <a:pt x="4745" y="23726"/>
                  <a:pt x="4745" y="46502"/>
                </a:cubicBezTo>
                <a:cubicBezTo>
                  <a:pt x="4745" y="66748"/>
                  <a:pt x="12970" y="83197"/>
                  <a:pt x="23726" y="87626"/>
                </a:cubicBezTo>
                <a:moveTo>
                  <a:pt x="28787" y="14235"/>
                </a:moveTo>
                <a:cubicBezTo>
                  <a:pt x="34481" y="14235"/>
                  <a:pt x="43339" y="27522"/>
                  <a:pt x="43339" y="47135"/>
                </a:cubicBezTo>
                <a:cubicBezTo>
                  <a:pt x="43339" y="66115"/>
                  <a:pt x="35114" y="80034"/>
                  <a:pt x="28787" y="80034"/>
                </a:cubicBezTo>
                <a:cubicBezTo>
                  <a:pt x="23093" y="80034"/>
                  <a:pt x="14235" y="66748"/>
                  <a:pt x="14235" y="47135"/>
                </a:cubicBezTo>
                <a:cubicBezTo>
                  <a:pt x="14235" y="27522"/>
                  <a:pt x="22460" y="14235"/>
                  <a:pt x="28787" y="1423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7" name="任意多边形: 形状 206">
            <a:extLst>
              <a:ext uri="{FF2B5EF4-FFF2-40B4-BE49-F238E27FC236}">
                <a16:creationId xmlns:a16="http://schemas.microsoft.com/office/drawing/2014/main" id="{ED3FDA40-78D1-8C47-84CC-A24FE77627EF}"/>
              </a:ext>
            </a:extLst>
          </p:cNvPr>
          <p:cNvSpPr/>
          <p:nvPr/>
        </p:nvSpPr>
        <p:spPr>
          <a:xfrm>
            <a:off x="3325926" y="1694665"/>
            <a:ext cx="28470" cy="56942"/>
          </a:xfrm>
          <a:custGeom>
            <a:avLst/>
            <a:gdLst>
              <a:gd name="connsiteX0" fmla="*/ 4745 w 18980"/>
              <a:gd name="connsiteY0" fmla="*/ 5378 h 37960"/>
              <a:gd name="connsiteX1" fmla="*/ 4745 w 18980"/>
              <a:gd name="connsiteY1" fmla="*/ 35114 h 37960"/>
              <a:gd name="connsiteX2" fmla="*/ 14235 w 18980"/>
              <a:gd name="connsiteY2" fmla="*/ 35114 h 37960"/>
              <a:gd name="connsiteX3" fmla="*/ 14235 w 18980"/>
              <a:gd name="connsiteY3" fmla="*/ 4745 h 37960"/>
              <a:gd name="connsiteX4" fmla="*/ 9174 w 18980"/>
              <a:gd name="connsiteY4" fmla="*/ 6010 h 37960"/>
              <a:gd name="connsiteX5" fmla="*/ 4745 w 18980"/>
              <a:gd name="connsiteY5" fmla="*/ 5378 h 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37960">
                <a:moveTo>
                  <a:pt x="4745" y="5378"/>
                </a:moveTo>
                <a:lnTo>
                  <a:pt x="4745" y="35114"/>
                </a:lnTo>
                <a:lnTo>
                  <a:pt x="14235" y="35114"/>
                </a:lnTo>
                <a:lnTo>
                  <a:pt x="14235" y="4745"/>
                </a:lnTo>
                <a:cubicBezTo>
                  <a:pt x="12337" y="5378"/>
                  <a:pt x="11072" y="6010"/>
                  <a:pt x="9174" y="6010"/>
                </a:cubicBezTo>
                <a:cubicBezTo>
                  <a:pt x="7909" y="6010"/>
                  <a:pt x="6010" y="5378"/>
                  <a:pt x="4745" y="5378"/>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8" name="任意多边形: 形状 207">
            <a:extLst>
              <a:ext uri="{FF2B5EF4-FFF2-40B4-BE49-F238E27FC236}">
                <a16:creationId xmlns:a16="http://schemas.microsoft.com/office/drawing/2014/main" id="{C8B98673-4AC0-9D4F-9D56-FFC5BE0E39FA}"/>
              </a:ext>
            </a:extLst>
          </p:cNvPr>
          <p:cNvSpPr/>
          <p:nvPr/>
        </p:nvSpPr>
        <p:spPr>
          <a:xfrm>
            <a:off x="3225330" y="1694665"/>
            <a:ext cx="28470" cy="56942"/>
          </a:xfrm>
          <a:custGeom>
            <a:avLst/>
            <a:gdLst>
              <a:gd name="connsiteX0" fmla="*/ 4745 w 18980"/>
              <a:gd name="connsiteY0" fmla="*/ 4745 h 37960"/>
              <a:gd name="connsiteX1" fmla="*/ 4745 w 18980"/>
              <a:gd name="connsiteY1" fmla="*/ 35114 h 37960"/>
              <a:gd name="connsiteX2" fmla="*/ 14235 w 18980"/>
              <a:gd name="connsiteY2" fmla="*/ 35114 h 37960"/>
              <a:gd name="connsiteX3" fmla="*/ 14235 w 18980"/>
              <a:gd name="connsiteY3" fmla="*/ 5378 h 37960"/>
              <a:gd name="connsiteX4" fmla="*/ 9806 w 18980"/>
              <a:gd name="connsiteY4" fmla="*/ 6010 h 37960"/>
              <a:gd name="connsiteX5" fmla="*/ 4745 w 18980"/>
              <a:gd name="connsiteY5" fmla="*/ 4745 h 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37960">
                <a:moveTo>
                  <a:pt x="4745" y="4745"/>
                </a:moveTo>
                <a:lnTo>
                  <a:pt x="4745" y="35114"/>
                </a:lnTo>
                <a:lnTo>
                  <a:pt x="14235" y="35114"/>
                </a:lnTo>
                <a:lnTo>
                  <a:pt x="14235" y="5378"/>
                </a:lnTo>
                <a:cubicBezTo>
                  <a:pt x="12970" y="6010"/>
                  <a:pt x="11705" y="6010"/>
                  <a:pt x="9806" y="6010"/>
                </a:cubicBezTo>
                <a:cubicBezTo>
                  <a:pt x="7909" y="6010"/>
                  <a:pt x="6011" y="5378"/>
                  <a:pt x="4745"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69" name="任意多边形: 形状 208">
            <a:extLst>
              <a:ext uri="{FF2B5EF4-FFF2-40B4-BE49-F238E27FC236}">
                <a16:creationId xmlns:a16="http://schemas.microsoft.com/office/drawing/2014/main" id="{B2629BD3-DD02-7848-B798-B31567DA1CBF}"/>
              </a:ext>
            </a:extLst>
          </p:cNvPr>
          <p:cNvSpPr/>
          <p:nvPr/>
        </p:nvSpPr>
        <p:spPr>
          <a:xfrm>
            <a:off x="3425574" y="1694665"/>
            <a:ext cx="28470" cy="56942"/>
          </a:xfrm>
          <a:custGeom>
            <a:avLst/>
            <a:gdLst>
              <a:gd name="connsiteX0" fmla="*/ 4745 w 18980"/>
              <a:gd name="connsiteY0" fmla="*/ 4745 h 37960"/>
              <a:gd name="connsiteX1" fmla="*/ 4745 w 18980"/>
              <a:gd name="connsiteY1" fmla="*/ 35114 h 37960"/>
              <a:gd name="connsiteX2" fmla="*/ 14235 w 18980"/>
              <a:gd name="connsiteY2" fmla="*/ 35114 h 37960"/>
              <a:gd name="connsiteX3" fmla="*/ 14235 w 18980"/>
              <a:gd name="connsiteY3" fmla="*/ 5378 h 37960"/>
              <a:gd name="connsiteX4" fmla="*/ 9806 w 18980"/>
              <a:gd name="connsiteY4" fmla="*/ 6010 h 37960"/>
              <a:gd name="connsiteX5" fmla="*/ 4745 w 18980"/>
              <a:gd name="connsiteY5" fmla="*/ 4745 h 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37960">
                <a:moveTo>
                  <a:pt x="4745" y="4745"/>
                </a:moveTo>
                <a:lnTo>
                  <a:pt x="4745" y="35114"/>
                </a:lnTo>
                <a:lnTo>
                  <a:pt x="14235" y="35114"/>
                </a:lnTo>
                <a:lnTo>
                  <a:pt x="14235" y="5378"/>
                </a:lnTo>
                <a:cubicBezTo>
                  <a:pt x="12970" y="6010"/>
                  <a:pt x="11705" y="6010"/>
                  <a:pt x="9806" y="6010"/>
                </a:cubicBezTo>
                <a:cubicBezTo>
                  <a:pt x="8541" y="6010"/>
                  <a:pt x="6643" y="5378"/>
                  <a:pt x="4745"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0" name="任意多边形: 形状 209">
            <a:extLst>
              <a:ext uri="{FF2B5EF4-FFF2-40B4-BE49-F238E27FC236}">
                <a16:creationId xmlns:a16="http://schemas.microsoft.com/office/drawing/2014/main" id="{D0D8A207-F5DE-FA4F-916A-BF1413AD7E95}"/>
              </a:ext>
            </a:extLst>
          </p:cNvPr>
          <p:cNvSpPr/>
          <p:nvPr/>
        </p:nvSpPr>
        <p:spPr>
          <a:xfrm>
            <a:off x="3225330" y="1683277"/>
            <a:ext cx="28470" cy="18981"/>
          </a:xfrm>
          <a:custGeom>
            <a:avLst/>
            <a:gdLst>
              <a:gd name="connsiteX0" fmla="*/ 4745 w 18980"/>
              <a:gd name="connsiteY0" fmla="*/ 4745 h 12653"/>
              <a:gd name="connsiteX1" fmla="*/ 4745 w 18980"/>
              <a:gd name="connsiteY1" fmla="*/ 12337 h 12653"/>
              <a:gd name="connsiteX2" fmla="*/ 9806 w 18980"/>
              <a:gd name="connsiteY2" fmla="*/ 13603 h 12653"/>
              <a:gd name="connsiteX3" fmla="*/ 14235 w 18980"/>
              <a:gd name="connsiteY3" fmla="*/ 12970 h 12653"/>
              <a:gd name="connsiteX4" fmla="*/ 14235 w 18980"/>
              <a:gd name="connsiteY4" fmla="*/ 5378 h 12653"/>
              <a:gd name="connsiteX5" fmla="*/ 4745 w 18980"/>
              <a:gd name="connsiteY5" fmla="*/ 4745 h 12653"/>
              <a:gd name="connsiteX6" fmla="*/ 4745 w 18980"/>
              <a:gd name="connsiteY6" fmla="*/ 4745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2653">
                <a:moveTo>
                  <a:pt x="4745" y="4745"/>
                </a:moveTo>
                <a:lnTo>
                  <a:pt x="4745" y="12337"/>
                </a:lnTo>
                <a:cubicBezTo>
                  <a:pt x="6643" y="12970"/>
                  <a:pt x="7909" y="13603"/>
                  <a:pt x="9806" y="13603"/>
                </a:cubicBezTo>
                <a:cubicBezTo>
                  <a:pt x="11072" y="13603"/>
                  <a:pt x="12970" y="13603"/>
                  <a:pt x="14235" y="12970"/>
                </a:cubicBezTo>
                <a:lnTo>
                  <a:pt x="14235" y="5378"/>
                </a:lnTo>
                <a:lnTo>
                  <a:pt x="4745" y="4745"/>
                </a:lnTo>
                <a:lnTo>
                  <a:pt x="4745" y="474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1" name="任意多边形: 形状 210">
            <a:extLst>
              <a:ext uri="{FF2B5EF4-FFF2-40B4-BE49-F238E27FC236}">
                <a16:creationId xmlns:a16="http://schemas.microsoft.com/office/drawing/2014/main" id="{120CBF85-86D6-6B4A-A3E5-7B90AD8EE538}"/>
              </a:ext>
            </a:extLst>
          </p:cNvPr>
          <p:cNvSpPr/>
          <p:nvPr/>
        </p:nvSpPr>
        <p:spPr>
          <a:xfrm>
            <a:off x="3296506" y="1570343"/>
            <a:ext cx="85412" cy="132863"/>
          </a:xfrm>
          <a:custGeom>
            <a:avLst/>
            <a:gdLst>
              <a:gd name="connsiteX0" fmla="*/ 28787 w 56941"/>
              <a:gd name="connsiteY0" fmla="*/ 4745 h 88575"/>
              <a:gd name="connsiteX1" fmla="*/ 4745 w 56941"/>
              <a:gd name="connsiteY1" fmla="*/ 46502 h 88575"/>
              <a:gd name="connsiteX2" fmla="*/ 24358 w 56941"/>
              <a:gd name="connsiteY2" fmla="*/ 87626 h 88575"/>
              <a:gd name="connsiteX3" fmla="*/ 24358 w 56941"/>
              <a:gd name="connsiteY3" fmla="*/ 80034 h 88575"/>
              <a:gd name="connsiteX4" fmla="*/ 33848 w 56941"/>
              <a:gd name="connsiteY4" fmla="*/ 80034 h 88575"/>
              <a:gd name="connsiteX5" fmla="*/ 33848 w 56941"/>
              <a:gd name="connsiteY5" fmla="*/ 87626 h 88575"/>
              <a:gd name="connsiteX6" fmla="*/ 52829 w 56941"/>
              <a:gd name="connsiteY6" fmla="*/ 47135 h 88575"/>
              <a:gd name="connsiteX7" fmla="*/ 28787 w 56941"/>
              <a:gd name="connsiteY7" fmla="*/ 4745 h 88575"/>
              <a:gd name="connsiteX8" fmla="*/ 28787 w 56941"/>
              <a:gd name="connsiteY8" fmla="*/ 79401 h 88575"/>
              <a:gd name="connsiteX9" fmla="*/ 14868 w 56941"/>
              <a:gd name="connsiteY9" fmla="*/ 46502 h 88575"/>
              <a:gd name="connsiteX10" fmla="*/ 28787 w 56941"/>
              <a:gd name="connsiteY10" fmla="*/ 13603 h 88575"/>
              <a:gd name="connsiteX11" fmla="*/ 43339 w 56941"/>
              <a:gd name="connsiteY11" fmla="*/ 46502 h 88575"/>
              <a:gd name="connsiteX12" fmla="*/ 28787 w 56941"/>
              <a:gd name="connsiteY12" fmla="*/ 79401 h 8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41" h="88575">
                <a:moveTo>
                  <a:pt x="28787" y="4745"/>
                </a:moveTo>
                <a:cubicBezTo>
                  <a:pt x="16133" y="4745"/>
                  <a:pt x="4745" y="23726"/>
                  <a:pt x="4745" y="46502"/>
                </a:cubicBezTo>
                <a:cubicBezTo>
                  <a:pt x="4745" y="67380"/>
                  <a:pt x="12970" y="84463"/>
                  <a:pt x="24358" y="87626"/>
                </a:cubicBezTo>
                <a:lnTo>
                  <a:pt x="24358" y="80034"/>
                </a:lnTo>
                <a:lnTo>
                  <a:pt x="33848" y="80034"/>
                </a:lnTo>
                <a:lnTo>
                  <a:pt x="33848" y="87626"/>
                </a:lnTo>
                <a:cubicBezTo>
                  <a:pt x="44604" y="83197"/>
                  <a:pt x="52829" y="66115"/>
                  <a:pt x="52829" y="47135"/>
                </a:cubicBezTo>
                <a:cubicBezTo>
                  <a:pt x="52829" y="24358"/>
                  <a:pt x="42706" y="4745"/>
                  <a:pt x="28787" y="4745"/>
                </a:cubicBezTo>
                <a:moveTo>
                  <a:pt x="28787" y="79401"/>
                </a:moveTo>
                <a:cubicBezTo>
                  <a:pt x="23093" y="79401"/>
                  <a:pt x="14868" y="66115"/>
                  <a:pt x="14868" y="46502"/>
                </a:cubicBezTo>
                <a:cubicBezTo>
                  <a:pt x="14868" y="27522"/>
                  <a:pt x="23093" y="13603"/>
                  <a:pt x="28787" y="13603"/>
                </a:cubicBezTo>
                <a:cubicBezTo>
                  <a:pt x="34481" y="13603"/>
                  <a:pt x="43339" y="26889"/>
                  <a:pt x="43339" y="46502"/>
                </a:cubicBezTo>
                <a:cubicBezTo>
                  <a:pt x="43339" y="66115"/>
                  <a:pt x="34481" y="79401"/>
                  <a:pt x="28787" y="79401"/>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2" name="任意多边形: 形状 211">
            <a:extLst>
              <a:ext uri="{FF2B5EF4-FFF2-40B4-BE49-F238E27FC236}">
                <a16:creationId xmlns:a16="http://schemas.microsoft.com/office/drawing/2014/main" id="{C9BC5A25-3DE4-B24F-86F7-F47C342A83D9}"/>
              </a:ext>
            </a:extLst>
          </p:cNvPr>
          <p:cNvSpPr/>
          <p:nvPr/>
        </p:nvSpPr>
        <p:spPr>
          <a:xfrm>
            <a:off x="3397102" y="1570343"/>
            <a:ext cx="85412" cy="132863"/>
          </a:xfrm>
          <a:custGeom>
            <a:avLst/>
            <a:gdLst>
              <a:gd name="connsiteX0" fmla="*/ 28787 w 56941"/>
              <a:gd name="connsiteY0" fmla="*/ 4745 h 88575"/>
              <a:gd name="connsiteX1" fmla="*/ 4745 w 56941"/>
              <a:gd name="connsiteY1" fmla="*/ 46502 h 88575"/>
              <a:gd name="connsiteX2" fmla="*/ 23726 w 56941"/>
              <a:gd name="connsiteY2" fmla="*/ 87626 h 88575"/>
              <a:gd name="connsiteX3" fmla="*/ 23726 w 56941"/>
              <a:gd name="connsiteY3" fmla="*/ 80034 h 88575"/>
              <a:gd name="connsiteX4" fmla="*/ 33216 w 56941"/>
              <a:gd name="connsiteY4" fmla="*/ 80034 h 88575"/>
              <a:gd name="connsiteX5" fmla="*/ 33216 w 56941"/>
              <a:gd name="connsiteY5" fmla="*/ 87626 h 88575"/>
              <a:gd name="connsiteX6" fmla="*/ 52829 w 56941"/>
              <a:gd name="connsiteY6" fmla="*/ 46502 h 88575"/>
              <a:gd name="connsiteX7" fmla="*/ 28787 w 56941"/>
              <a:gd name="connsiteY7" fmla="*/ 4745 h 88575"/>
              <a:gd name="connsiteX8" fmla="*/ 28787 w 56941"/>
              <a:gd name="connsiteY8" fmla="*/ 79401 h 88575"/>
              <a:gd name="connsiteX9" fmla="*/ 14868 w 56941"/>
              <a:gd name="connsiteY9" fmla="*/ 46502 h 88575"/>
              <a:gd name="connsiteX10" fmla="*/ 28787 w 56941"/>
              <a:gd name="connsiteY10" fmla="*/ 13603 h 88575"/>
              <a:gd name="connsiteX11" fmla="*/ 43339 w 56941"/>
              <a:gd name="connsiteY11" fmla="*/ 46502 h 88575"/>
              <a:gd name="connsiteX12" fmla="*/ 28787 w 56941"/>
              <a:gd name="connsiteY12" fmla="*/ 79401 h 8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41" h="88575">
                <a:moveTo>
                  <a:pt x="28787" y="4745"/>
                </a:moveTo>
                <a:cubicBezTo>
                  <a:pt x="16133" y="4745"/>
                  <a:pt x="4745" y="23726"/>
                  <a:pt x="4745" y="46502"/>
                </a:cubicBezTo>
                <a:cubicBezTo>
                  <a:pt x="4745" y="66748"/>
                  <a:pt x="12337" y="83197"/>
                  <a:pt x="23726" y="87626"/>
                </a:cubicBezTo>
                <a:lnTo>
                  <a:pt x="23726" y="80034"/>
                </a:lnTo>
                <a:lnTo>
                  <a:pt x="33216" y="80034"/>
                </a:lnTo>
                <a:lnTo>
                  <a:pt x="33216" y="87626"/>
                </a:lnTo>
                <a:cubicBezTo>
                  <a:pt x="43971" y="83830"/>
                  <a:pt x="52829" y="66748"/>
                  <a:pt x="52829" y="46502"/>
                </a:cubicBezTo>
                <a:cubicBezTo>
                  <a:pt x="52829" y="24358"/>
                  <a:pt x="42073" y="4745"/>
                  <a:pt x="28787" y="4745"/>
                </a:cubicBezTo>
                <a:moveTo>
                  <a:pt x="28787" y="79401"/>
                </a:moveTo>
                <a:cubicBezTo>
                  <a:pt x="23093" y="79401"/>
                  <a:pt x="14868" y="66115"/>
                  <a:pt x="14868" y="46502"/>
                </a:cubicBezTo>
                <a:cubicBezTo>
                  <a:pt x="14235" y="27522"/>
                  <a:pt x="22460" y="13603"/>
                  <a:pt x="28787" y="13603"/>
                </a:cubicBezTo>
                <a:cubicBezTo>
                  <a:pt x="34481" y="13603"/>
                  <a:pt x="43339" y="26889"/>
                  <a:pt x="43339" y="46502"/>
                </a:cubicBezTo>
                <a:cubicBezTo>
                  <a:pt x="43339" y="66115"/>
                  <a:pt x="35114" y="79401"/>
                  <a:pt x="28787" y="79401"/>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3" name="任意多边形: 形状 212">
            <a:extLst>
              <a:ext uri="{FF2B5EF4-FFF2-40B4-BE49-F238E27FC236}">
                <a16:creationId xmlns:a16="http://schemas.microsoft.com/office/drawing/2014/main" id="{27D31CB5-E937-C84D-8076-90FD410BAA53}"/>
              </a:ext>
            </a:extLst>
          </p:cNvPr>
          <p:cNvSpPr/>
          <p:nvPr/>
        </p:nvSpPr>
        <p:spPr>
          <a:xfrm>
            <a:off x="3325926" y="1682329"/>
            <a:ext cx="28470" cy="18981"/>
          </a:xfrm>
          <a:custGeom>
            <a:avLst/>
            <a:gdLst>
              <a:gd name="connsiteX0" fmla="*/ 4745 w 18980"/>
              <a:gd name="connsiteY0" fmla="*/ 5378 h 12653"/>
              <a:gd name="connsiteX1" fmla="*/ 4745 w 18980"/>
              <a:gd name="connsiteY1" fmla="*/ 12970 h 12653"/>
              <a:gd name="connsiteX2" fmla="*/ 9174 w 18980"/>
              <a:gd name="connsiteY2" fmla="*/ 13603 h 12653"/>
              <a:gd name="connsiteX3" fmla="*/ 14235 w 18980"/>
              <a:gd name="connsiteY3" fmla="*/ 12337 h 12653"/>
              <a:gd name="connsiteX4" fmla="*/ 14235 w 18980"/>
              <a:gd name="connsiteY4" fmla="*/ 4745 h 12653"/>
              <a:gd name="connsiteX5" fmla="*/ 4745 w 18980"/>
              <a:gd name="connsiteY5" fmla="*/ 5378 h 12653"/>
              <a:gd name="connsiteX6" fmla="*/ 4745 w 18980"/>
              <a:gd name="connsiteY6" fmla="*/ 5378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2653">
                <a:moveTo>
                  <a:pt x="4745" y="5378"/>
                </a:moveTo>
                <a:lnTo>
                  <a:pt x="4745" y="12970"/>
                </a:lnTo>
                <a:cubicBezTo>
                  <a:pt x="6010" y="13603"/>
                  <a:pt x="7276" y="13603"/>
                  <a:pt x="9174" y="13603"/>
                </a:cubicBezTo>
                <a:cubicBezTo>
                  <a:pt x="11072" y="13603"/>
                  <a:pt x="12337" y="12970"/>
                  <a:pt x="14235" y="12337"/>
                </a:cubicBezTo>
                <a:lnTo>
                  <a:pt x="14235" y="4745"/>
                </a:lnTo>
                <a:lnTo>
                  <a:pt x="4745" y="5378"/>
                </a:lnTo>
                <a:lnTo>
                  <a:pt x="4745" y="5378"/>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4" name="任意多边形: 形状 213">
            <a:extLst>
              <a:ext uri="{FF2B5EF4-FFF2-40B4-BE49-F238E27FC236}">
                <a16:creationId xmlns:a16="http://schemas.microsoft.com/office/drawing/2014/main" id="{7EBFFBCE-5A14-EC44-B826-6FDF948BD6F1}"/>
              </a:ext>
            </a:extLst>
          </p:cNvPr>
          <p:cNvSpPr/>
          <p:nvPr/>
        </p:nvSpPr>
        <p:spPr>
          <a:xfrm>
            <a:off x="3425574" y="1683277"/>
            <a:ext cx="28470" cy="18981"/>
          </a:xfrm>
          <a:custGeom>
            <a:avLst/>
            <a:gdLst>
              <a:gd name="connsiteX0" fmla="*/ 4745 w 18980"/>
              <a:gd name="connsiteY0" fmla="*/ 4745 h 12653"/>
              <a:gd name="connsiteX1" fmla="*/ 4745 w 18980"/>
              <a:gd name="connsiteY1" fmla="*/ 12337 h 12653"/>
              <a:gd name="connsiteX2" fmla="*/ 9806 w 18980"/>
              <a:gd name="connsiteY2" fmla="*/ 12970 h 12653"/>
              <a:gd name="connsiteX3" fmla="*/ 14235 w 18980"/>
              <a:gd name="connsiteY3" fmla="*/ 12337 h 12653"/>
              <a:gd name="connsiteX4" fmla="*/ 14235 w 18980"/>
              <a:gd name="connsiteY4" fmla="*/ 4745 h 12653"/>
              <a:gd name="connsiteX5" fmla="*/ 4745 w 18980"/>
              <a:gd name="connsiteY5" fmla="*/ 4745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2653">
                <a:moveTo>
                  <a:pt x="4745" y="4745"/>
                </a:moveTo>
                <a:lnTo>
                  <a:pt x="4745" y="12337"/>
                </a:lnTo>
                <a:cubicBezTo>
                  <a:pt x="6643" y="12970"/>
                  <a:pt x="7909" y="12970"/>
                  <a:pt x="9806" y="12970"/>
                </a:cubicBezTo>
                <a:cubicBezTo>
                  <a:pt x="11072" y="12970"/>
                  <a:pt x="12970" y="12970"/>
                  <a:pt x="14235" y="12337"/>
                </a:cubicBezTo>
                <a:lnTo>
                  <a:pt x="14235" y="4745"/>
                </a:lnTo>
                <a:lnTo>
                  <a:pt x="4745" y="474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5" name="任意多边形: 形状 214">
            <a:extLst>
              <a:ext uri="{FF2B5EF4-FFF2-40B4-BE49-F238E27FC236}">
                <a16:creationId xmlns:a16="http://schemas.microsoft.com/office/drawing/2014/main" id="{21826222-5834-5746-AB70-3968F4E51E83}"/>
              </a:ext>
            </a:extLst>
          </p:cNvPr>
          <p:cNvSpPr/>
          <p:nvPr/>
        </p:nvSpPr>
        <p:spPr>
          <a:xfrm>
            <a:off x="3260443" y="1458359"/>
            <a:ext cx="170823" cy="161334"/>
          </a:xfrm>
          <a:custGeom>
            <a:avLst/>
            <a:gdLst>
              <a:gd name="connsiteX0" fmla="*/ 111035 w 113882"/>
              <a:gd name="connsiteY0" fmla="*/ 71809 h 107555"/>
              <a:gd name="connsiteX1" fmla="*/ 42706 w 113882"/>
              <a:gd name="connsiteY1" fmla="*/ 4745 h 107555"/>
              <a:gd name="connsiteX2" fmla="*/ 42706 w 113882"/>
              <a:gd name="connsiteY2" fmla="*/ 14235 h 107555"/>
              <a:gd name="connsiteX3" fmla="*/ 98382 w 113882"/>
              <a:gd name="connsiteY3" fmla="*/ 68646 h 107555"/>
              <a:gd name="connsiteX4" fmla="*/ 86361 w 113882"/>
              <a:gd name="connsiteY4" fmla="*/ 82565 h 107555"/>
              <a:gd name="connsiteX5" fmla="*/ 52829 w 113882"/>
              <a:gd name="connsiteY5" fmla="*/ 61054 h 107555"/>
              <a:gd name="connsiteX6" fmla="*/ 48400 w 113882"/>
              <a:gd name="connsiteY6" fmla="*/ 61054 h 107555"/>
              <a:gd name="connsiteX7" fmla="*/ 19297 w 113882"/>
              <a:gd name="connsiteY7" fmla="*/ 24358 h 107555"/>
              <a:gd name="connsiteX8" fmla="*/ 42073 w 113882"/>
              <a:gd name="connsiteY8" fmla="*/ 14235 h 107555"/>
              <a:gd name="connsiteX9" fmla="*/ 42073 w 113882"/>
              <a:gd name="connsiteY9" fmla="*/ 5378 h 107555"/>
              <a:gd name="connsiteX10" fmla="*/ 4745 w 113882"/>
              <a:gd name="connsiteY10" fmla="*/ 25624 h 107555"/>
              <a:gd name="connsiteX11" fmla="*/ 43971 w 113882"/>
              <a:gd name="connsiteY11" fmla="*/ 72442 h 107555"/>
              <a:gd name="connsiteX12" fmla="*/ 53461 w 113882"/>
              <a:gd name="connsiteY12" fmla="*/ 70544 h 107555"/>
              <a:gd name="connsiteX13" fmla="*/ 85728 w 113882"/>
              <a:gd name="connsiteY13" fmla="*/ 108505 h 107555"/>
              <a:gd name="connsiteX14" fmla="*/ 87626 w 113882"/>
              <a:gd name="connsiteY14" fmla="*/ 108505 h 107555"/>
              <a:gd name="connsiteX15" fmla="*/ 111035 w 113882"/>
              <a:gd name="connsiteY15" fmla="*/ 71809 h 10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882" h="107555">
                <a:moveTo>
                  <a:pt x="111035" y="71809"/>
                </a:moveTo>
                <a:cubicBezTo>
                  <a:pt x="86994" y="23093"/>
                  <a:pt x="64217" y="4745"/>
                  <a:pt x="42706" y="4745"/>
                </a:cubicBezTo>
                <a:lnTo>
                  <a:pt x="42706" y="14235"/>
                </a:lnTo>
                <a:cubicBezTo>
                  <a:pt x="60421" y="14235"/>
                  <a:pt x="79401" y="32583"/>
                  <a:pt x="98382" y="68646"/>
                </a:cubicBezTo>
                <a:cubicBezTo>
                  <a:pt x="93953" y="71809"/>
                  <a:pt x="90157" y="76871"/>
                  <a:pt x="86361" y="82565"/>
                </a:cubicBezTo>
                <a:cubicBezTo>
                  <a:pt x="78769" y="68646"/>
                  <a:pt x="66748" y="61054"/>
                  <a:pt x="52829" y="61054"/>
                </a:cubicBezTo>
                <a:lnTo>
                  <a:pt x="48400" y="61054"/>
                </a:lnTo>
                <a:cubicBezTo>
                  <a:pt x="38910" y="45237"/>
                  <a:pt x="29420" y="32583"/>
                  <a:pt x="19297" y="24358"/>
                </a:cubicBezTo>
                <a:cubicBezTo>
                  <a:pt x="26889" y="17399"/>
                  <a:pt x="34481" y="14235"/>
                  <a:pt x="42073" y="14235"/>
                </a:cubicBezTo>
                <a:lnTo>
                  <a:pt x="42073" y="5378"/>
                </a:lnTo>
                <a:cubicBezTo>
                  <a:pt x="28154" y="5378"/>
                  <a:pt x="15501" y="13603"/>
                  <a:pt x="4745" y="25624"/>
                </a:cubicBezTo>
                <a:cubicBezTo>
                  <a:pt x="18664" y="33848"/>
                  <a:pt x="31318" y="49665"/>
                  <a:pt x="43971" y="72442"/>
                </a:cubicBezTo>
                <a:cubicBezTo>
                  <a:pt x="46502" y="71809"/>
                  <a:pt x="49665" y="70544"/>
                  <a:pt x="53461" y="70544"/>
                </a:cubicBezTo>
                <a:cubicBezTo>
                  <a:pt x="69911" y="70544"/>
                  <a:pt x="81299" y="86361"/>
                  <a:pt x="85728" y="108505"/>
                </a:cubicBezTo>
                <a:lnTo>
                  <a:pt x="87626" y="108505"/>
                </a:lnTo>
                <a:cubicBezTo>
                  <a:pt x="91422" y="90790"/>
                  <a:pt x="99647" y="76871"/>
                  <a:pt x="111035" y="71809"/>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6" name="任意多边形: 形状 215">
            <a:extLst>
              <a:ext uri="{FF2B5EF4-FFF2-40B4-BE49-F238E27FC236}">
                <a16:creationId xmlns:a16="http://schemas.microsoft.com/office/drawing/2014/main" id="{1098BC71-1422-B24D-9F1C-C25EBED710C3}"/>
              </a:ext>
            </a:extLst>
          </p:cNvPr>
          <p:cNvSpPr/>
          <p:nvPr/>
        </p:nvSpPr>
        <p:spPr>
          <a:xfrm>
            <a:off x="3138969" y="1726933"/>
            <a:ext cx="227765" cy="142353"/>
          </a:xfrm>
          <a:custGeom>
            <a:avLst/>
            <a:gdLst>
              <a:gd name="connsiteX0" fmla="*/ 100280 w 151843"/>
              <a:gd name="connsiteY0" fmla="*/ 28787 h 94902"/>
              <a:gd name="connsiteX1" fmla="*/ 4745 w 151843"/>
              <a:gd name="connsiteY1" fmla="*/ 4745 h 94902"/>
              <a:gd name="connsiteX2" fmla="*/ 81299 w 151843"/>
              <a:gd name="connsiteY2" fmla="*/ 41440 h 94902"/>
              <a:gd name="connsiteX3" fmla="*/ 100280 w 151843"/>
              <a:gd name="connsiteY3" fmla="*/ 61686 h 94902"/>
              <a:gd name="connsiteX4" fmla="*/ 73707 w 151843"/>
              <a:gd name="connsiteY4" fmla="*/ 94586 h 94902"/>
              <a:gd name="connsiteX5" fmla="*/ 87626 w 151843"/>
              <a:gd name="connsiteY5" fmla="*/ 94586 h 94902"/>
              <a:gd name="connsiteX6" fmla="*/ 109137 w 151843"/>
              <a:gd name="connsiteY6" fmla="*/ 61686 h 94902"/>
              <a:gd name="connsiteX7" fmla="*/ 93953 w 151843"/>
              <a:gd name="connsiteY7" fmla="*/ 37644 h 94902"/>
              <a:gd name="connsiteX8" fmla="*/ 100913 w 151843"/>
              <a:gd name="connsiteY8" fmla="*/ 37644 h 94902"/>
              <a:gd name="connsiteX9" fmla="*/ 138241 w 151843"/>
              <a:gd name="connsiteY9" fmla="*/ 61686 h 94902"/>
              <a:gd name="connsiteX10" fmla="*/ 121158 w 151843"/>
              <a:gd name="connsiteY10" fmla="*/ 94586 h 94902"/>
              <a:gd name="connsiteX11" fmla="*/ 133179 w 151843"/>
              <a:gd name="connsiteY11" fmla="*/ 94586 h 94902"/>
              <a:gd name="connsiteX12" fmla="*/ 147731 w 151843"/>
              <a:gd name="connsiteY12" fmla="*/ 61686 h 94902"/>
              <a:gd name="connsiteX13" fmla="*/ 100280 w 151843"/>
              <a:gd name="connsiteY13" fmla="*/ 28787 h 9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843" h="94902">
                <a:moveTo>
                  <a:pt x="100280" y="28787"/>
                </a:moveTo>
                <a:cubicBezTo>
                  <a:pt x="28787" y="28787"/>
                  <a:pt x="4745" y="4745"/>
                  <a:pt x="4745" y="4745"/>
                </a:cubicBezTo>
                <a:cubicBezTo>
                  <a:pt x="5378" y="9806"/>
                  <a:pt x="4112" y="23726"/>
                  <a:pt x="81299" y="41440"/>
                </a:cubicBezTo>
                <a:cubicBezTo>
                  <a:pt x="91422" y="43339"/>
                  <a:pt x="100280" y="51563"/>
                  <a:pt x="100280" y="61686"/>
                </a:cubicBezTo>
                <a:cubicBezTo>
                  <a:pt x="100280" y="69911"/>
                  <a:pt x="87626" y="83197"/>
                  <a:pt x="73707" y="94586"/>
                </a:cubicBezTo>
                <a:lnTo>
                  <a:pt x="87626" y="94586"/>
                </a:lnTo>
                <a:cubicBezTo>
                  <a:pt x="98382" y="85095"/>
                  <a:pt x="109137" y="73075"/>
                  <a:pt x="109137" y="61686"/>
                </a:cubicBezTo>
                <a:cubicBezTo>
                  <a:pt x="109137" y="51563"/>
                  <a:pt x="103443" y="42706"/>
                  <a:pt x="93953" y="37644"/>
                </a:cubicBezTo>
                <a:lnTo>
                  <a:pt x="100913" y="37644"/>
                </a:lnTo>
                <a:cubicBezTo>
                  <a:pt x="137608" y="37644"/>
                  <a:pt x="138241" y="61686"/>
                  <a:pt x="138241" y="61686"/>
                </a:cubicBezTo>
                <a:cubicBezTo>
                  <a:pt x="138241" y="73707"/>
                  <a:pt x="126853" y="87626"/>
                  <a:pt x="121158" y="94586"/>
                </a:cubicBezTo>
                <a:lnTo>
                  <a:pt x="133179" y="94586"/>
                </a:lnTo>
                <a:cubicBezTo>
                  <a:pt x="140139" y="86994"/>
                  <a:pt x="147731" y="74340"/>
                  <a:pt x="147731" y="61686"/>
                </a:cubicBezTo>
                <a:cubicBezTo>
                  <a:pt x="147731" y="53461"/>
                  <a:pt x="140771" y="28787"/>
                  <a:pt x="100280" y="28787"/>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7" name="任意多边形: 形状 216">
            <a:extLst>
              <a:ext uri="{FF2B5EF4-FFF2-40B4-BE49-F238E27FC236}">
                <a16:creationId xmlns:a16="http://schemas.microsoft.com/office/drawing/2014/main" id="{53D705D2-3D48-7247-8E7C-1777E5BF081C}"/>
              </a:ext>
            </a:extLst>
          </p:cNvPr>
          <p:cNvSpPr/>
          <p:nvPr/>
        </p:nvSpPr>
        <p:spPr>
          <a:xfrm>
            <a:off x="3066843" y="1500116"/>
            <a:ext cx="246746" cy="208785"/>
          </a:xfrm>
          <a:custGeom>
            <a:avLst/>
            <a:gdLst>
              <a:gd name="connsiteX0" fmla="*/ 106607 w 164496"/>
              <a:gd name="connsiteY0" fmla="*/ 14235 h 139189"/>
              <a:gd name="connsiteX1" fmla="*/ 154058 w 164496"/>
              <a:gd name="connsiteY1" fmla="*/ 47767 h 139189"/>
              <a:gd name="connsiteX2" fmla="*/ 149629 w 164496"/>
              <a:gd name="connsiteY2" fmla="*/ 53461 h 139189"/>
              <a:gd name="connsiteX3" fmla="*/ 115464 w 164496"/>
              <a:gd name="connsiteY3" fmla="*/ 33216 h 139189"/>
              <a:gd name="connsiteX4" fmla="*/ 73075 w 164496"/>
              <a:gd name="connsiteY4" fmla="*/ 93953 h 139189"/>
              <a:gd name="connsiteX5" fmla="*/ 83830 w 164496"/>
              <a:gd name="connsiteY5" fmla="*/ 135710 h 139189"/>
              <a:gd name="connsiteX6" fmla="*/ 100280 w 164496"/>
              <a:gd name="connsiteY6" fmla="*/ 135710 h 139189"/>
              <a:gd name="connsiteX7" fmla="*/ 100913 w 164496"/>
              <a:gd name="connsiteY7" fmla="*/ 135710 h 139189"/>
              <a:gd name="connsiteX8" fmla="*/ 81932 w 164496"/>
              <a:gd name="connsiteY8" fmla="*/ 93953 h 139189"/>
              <a:gd name="connsiteX9" fmla="*/ 115464 w 164496"/>
              <a:gd name="connsiteY9" fmla="*/ 42073 h 139189"/>
              <a:gd name="connsiteX10" fmla="*/ 145833 w 164496"/>
              <a:gd name="connsiteY10" fmla="*/ 70544 h 139189"/>
              <a:gd name="connsiteX11" fmla="*/ 150894 w 164496"/>
              <a:gd name="connsiteY11" fmla="*/ 70544 h 139189"/>
              <a:gd name="connsiteX12" fmla="*/ 165446 w 164496"/>
              <a:gd name="connsiteY12" fmla="*/ 49033 h 139189"/>
              <a:gd name="connsiteX13" fmla="*/ 104709 w 164496"/>
              <a:gd name="connsiteY13" fmla="*/ 4745 h 139189"/>
              <a:gd name="connsiteX14" fmla="*/ 4745 w 164496"/>
              <a:gd name="connsiteY14" fmla="*/ 135710 h 139189"/>
              <a:gd name="connsiteX15" fmla="*/ 14235 w 164496"/>
              <a:gd name="connsiteY15" fmla="*/ 135710 h 139189"/>
              <a:gd name="connsiteX16" fmla="*/ 106607 w 164496"/>
              <a:gd name="connsiteY16" fmla="*/ 14235 h 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496" h="139189">
                <a:moveTo>
                  <a:pt x="106607" y="14235"/>
                </a:moveTo>
                <a:cubicBezTo>
                  <a:pt x="121791" y="14235"/>
                  <a:pt x="138241" y="21195"/>
                  <a:pt x="154058" y="47767"/>
                </a:cubicBezTo>
                <a:cubicBezTo>
                  <a:pt x="152160" y="49665"/>
                  <a:pt x="150894" y="50931"/>
                  <a:pt x="149629" y="53461"/>
                </a:cubicBezTo>
                <a:cubicBezTo>
                  <a:pt x="142037" y="40808"/>
                  <a:pt x="130016" y="33216"/>
                  <a:pt x="115464" y="33216"/>
                </a:cubicBezTo>
                <a:cubicBezTo>
                  <a:pt x="90790" y="33216"/>
                  <a:pt x="73075" y="59156"/>
                  <a:pt x="73075" y="93953"/>
                </a:cubicBezTo>
                <a:cubicBezTo>
                  <a:pt x="73075" y="110403"/>
                  <a:pt x="77503" y="124954"/>
                  <a:pt x="83830" y="135710"/>
                </a:cubicBezTo>
                <a:lnTo>
                  <a:pt x="100280" y="135710"/>
                </a:lnTo>
                <a:lnTo>
                  <a:pt x="100913" y="135710"/>
                </a:lnTo>
                <a:cubicBezTo>
                  <a:pt x="90157" y="127485"/>
                  <a:pt x="81932" y="114832"/>
                  <a:pt x="81932" y="93953"/>
                </a:cubicBezTo>
                <a:cubicBezTo>
                  <a:pt x="81932" y="64850"/>
                  <a:pt x="96484" y="42073"/>
                  <a:pt x="115464" y="42073"/>
                </a:cubicBezTo>
                <a:cubicBezTo>
                  <a:pt x="130016" y="42073"/>
                  <a:pt x="142037" y="52196"/>
                  <a:pt x="145833" y="70544"/>
                </a:cubicBezTo>
                <a:lnTo>
                  <a:pt x="150894" y="70544"/>
                </a:lnTo>
                <a:cubicBezTo>
                  <a:pt x="153425" y="61054"/>
                  <a:pt x="158487" y="54727"/>
                  <a:pt x="165446" y="49033"/>
                </a:cubicBezTo>
                <a:cubicBezTo>
                  <a:pt x="143302" y="12337"/>
                  <a:pt x="123056" y="4745"/>
                  <a:pt x="104709" y="4745"/>
                </a:cubicBezTo>
                <a:cubicBezTo>
                  <a:pt x="54727" y="4745"/>
                  <a:pt x="15501" y="104076"/>
                  <a:pt x="4745" y="135710"/>
                </a:cubicBezTo>
                <a:lnTo>
                  <a:pt x="14235" y="135710"/>
                </a:lnTo>
                <a:cubicBezTo>
                  <a:pt x="30052" y="92055"/>
                  <a:pt x="68013" y="14235"/>
                  <a:pt x="106607" y="1423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8" name="任意多边形: 形状 217">
            <a:extLst>
              <a:ext uri="{FF2B5EF4-FFF2-40B4-BE49-F238E27FC236}">
                <a16:creationId xmlns:a16="http://schemas.microsoft.com/office/drawing/2014/main" id="{765E2F93-9144-4F46-9663-F6B1DEC2488E}"/>
              </a:ext>
            </a:extLst>
          </p:cNvPr>
          <p:cNvSpPr/>
          <p:nvPr/>
        </p:nvSpPr>
        <p:spPr>
          <a:xfrm>
            <a:off x="3067792" y="1697512"/>
            <a:ext cx="151844" cy="18981"/>
          </a:xfrm>
          <a:custGeom>
            <a:avLst/>
            <a:gdLst>
              <a:gd name="connsiteX0" fmla="*/ 100280 w 101228"/>
              <a:gd name="connsiteY0" fmla="*/ 4745 h 12653"/>
              <a:gd name="connsiteX1" fmla="*/ 83830 w 101228"/>
              <a:gd name="connsiteY1" fmla="*/ 4745 h 12653"/>
              <a:gd name="connsiteX2" fmla="*/ 14868 w 101228"/>
              <a:gd name="connsiteY2" fmla="*/ 4745 h 12653"/>
              <a:gd name="connsiteX3" fmla="*/ 6011 w 101228"/>
              <a:gd name="connsiteY3" fmla="*/ 4745 h 12653"/>
              <a:gd name="connsiteX4" fmla="*/ 4745 w 101228"/>
              <a:gd name="connsiteY4" fmla="*/ 4745 h 12653"/>
              <a:gd name="connsiteX5" fmla="*/ 4745 w 101228"/>
              <a:gd name="connsiteY5" fmla="*/ 13603 h 12653"/>
              <a:gd name="connsiteX6" fmla="*/ 100280 w 101228"/>
              <a:gd name="connsiteY6" fmla="*/ 13603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8" h="12653">
                <a:moveTo>
                  <a:pt x="100280" y="4745"/>
                </a:moveTo>
                <a:lnTo>
                  <a:pt x="83830" y="4745"/>
                </a:lnTo>
                <a:lnTo>
                  <a:pt x="14868" y="4745"/>
                </a:lnTo>
                <a:lnTo>
                  <a:pt x="6011" y="4745"/>
                </a:lnTo>
                <a:lnTo>
                  <a:pt x="4745" y="4745"/>
                </a:lnTo>
                <a:lnTo>
                  <a:pt x="4745" y="13603"/>
                </a:lnTo>
                <a:lnTo>
                  <a:pt x="100280" y="13603"/>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79" name="任意多边形: 形状 218">
            <a:extLst>
              <a:ext uri="{FF2B5EF4-FFF2-40B4-BE49-F238E27FC236}">
                <a16:creationId xmlns:a16="http://schemas.microsoft.com/office/drawing/2014/main" id="{3963EF2A-D4F6-314B-A3DE-51D4BA7F6C0D}"/>
              </a:ext>
            </a:extLst>
          </p:cNvPr>
          <p:cNvSpPr/>
          <p:nvPr/>
        </p:nvSpPr>
        <p:spPr>
          <a:xfrm>
            <a:off x="3069841" y="1725034"/>
            <a:ext cx="208785" cy="142353"/>
          </a:xfrm>
          <a:custGeom>
            <a:avLst/>
            <a:gdLst>
              <a:gd name="connsiteX0" fmla="*/ 138140 w 139189"/>
              <a:gd name="connsiteY0" fmla="*/ 61686 h 94902"/>
              <a:gd name="connsiteX1" fmla="*/ 127384 w 139189"/>
              <a:gd name="connsiteY1" fmla="*/ 49033 h 94902"/>
              <a:gd name="connsiteX2" fmla="*/ 48299 w 139189"/>
              <a:gd name="connsiteY2" fmla="*/ 14235 h 94902"/>
              <a:gd name="connsiteX3" fmla="*/ 48932 w 139189"/>
              <a:gd name="connsiteY3" fmla="*/ 4745 h 94902"/>
              <a:gd name="connsiteX4" fmla="*/ 9073 w 139189"/>
              <a:gd name="connsiteY4" fmla="*/ 4745 h 94902"/>
              <a:gd name="connsiteX5" fmla="*/ 51463 w 139189"/>
              <a:gd name="connsiteY5" fmla="*/ 45869 h 94902"/>
              <a:gd name="connsiteX6" fmla="*/ 70443 w 139189"/>
              <a:gd name="connsiteY6" fmla="*/ 78769 h 94902"/>
              <a:gd name="connsiteX7" fmla="*/ 31850 w 139189"/>
              <a:gd name="connsiteY7" fmla="*/ 95218 h 94902"/>
              <a:gd name="connsiteX8" fmla="*/ 50830 w 139189"/>
              <a:gd name="connsiteY8" fmla="*/ 95218 h 94902"/>
              <a:gd name="connsiteX9" fmla="*/ 73607 w 139189"/>
              <a:gd name="connsiteY9" fmla="*/ 85728 h 94902"/>
              <a:gd name="connsiteX10" fmla="*/ 98281 w 139189"/>
              <a:gd name="connsiteY10" fmla="*/ 64217 h 94902"/>
              <a:gd name="connsiteX11" fmla="*/ 53361 w 139189"/>
              <a:gd name="connsiteY11" fmla="*/ 37645 h 94902"/>
              <a:gd name="connsiteX12" fmla="*/ 14767 w 139189"/>
              <a:gd name="connsiteY12" fmla="*/ 19297 h 94902"/>
              <a:gd name="connsiteX13" fmla="*/ 14767 w 139189"/>
              <a:gd name="connsiteY13" fmla="*/ 12337 h 94902"/>
              <a:gd name="connsiteX14" fmla="*/ 36911 w 139189"/>
              <a:gd name="connsiteY14" fmla="*/ 12337 h 94902"/>
              <a:gd name="connsiteX15" fmla="*/ 37544 w 139189"/>
              <a:gd name="connsiteY15" fmla="*/ 15501 h 94902"/>
              <a:gd name="connsiteX16" fmla="*/ 122956 w 139189"/>
              <a:gd name="connsiteY16" fmla="*/ 56625 h 94902"/>
              <a:gd name="connsiteX17" fmla="*/ 128017 w 139189"/>
              <a:gd name="connsiteY17" fmla="*/ 61686 h 94902"/>
              <a:gd name="connsiteX18" fmla="*/ 86893 w 139189"/>
              <a:gd name="connsiteY18" fmla="*/ 94586 h 94902"/>
              <a:gd name="connsiteX19" fmla="*/ 103975 w 139189"/>
              <a:gd name="connsiteY19" fmla="*/ 94586 h 94902"/>
              <a:gd name="connsiteX20" fmla="*/ 138140 w 139189"/>
              <a:gd name="connsiteY20" fmla="*/ 61686 h 9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89" h="94902">
                <a:moveTo>
                  <a:pt x="138140" y="61686"/>
                </a:moveTo>
                <a:cubicBezTo>
                  <a:pt x="138140" y="53462"/>
                  <a:pt x="131181" y="50931"/>
                  <a:pt x="127384" y="49033"/>
                </a:cubicBezTo>
                <a:cubicBezTo>
                  <a:pt x="62851" y="28154"/>
                  <a:pt x="49565" y="21195"/>
                  <a:pt x="48299" y="14235"/>
                </a:cubicBezTo>
                <a:cubicBezTo>
                  <a:pt x="47667" y="11072"/>
                  <a:pt x="47667" y="7276"/>
                  <a:pt x="48932" y="4745"/>
                </a:cubicBezTo>
                <a:lnTo>
                  <a:pt x="9073" y="4745"/>
                </a:lnTo>
                <a:cubicBezTo>
                  <a:pt x="5910" y="7276"/>
                  <a:pt x="-10540" y="33848"/>
                  <a:pt x="51463" y="45869"/>
                </a:cubicBezTo>
                <a:cubicBezTo>
                  <a:pt x="61586" y="47767"/>
                  <a:pt x="117894" y="62319"/>
                  <a:pt x="70443" y="78769"/>
                </a:cubicBezTo>
                <a:lnTo>
                  <a:pt x="31850" y="95218"/>
                </a:lnTo>
                <a:lnTo>
                  <a:pt x="50830" y="95218"/>
                </a:lnTo>
                <a:lnTo>
                  <a:pt x="73607" y="85728"/>
                </a:lnTo>
                <a:cubicBezTo>
                  <a:pt x="80566" y="83198"/>
                  <a:pt x="98914" y="77503"/>
                  <a:pt x="98281" y="64217"/>
                </a:cubicBezTo>
                <a:cubicBezTo>
                  <a:pt x="96383" y="46502"/>
                  <a:pt x="57157" y="38277"/>
                  <a:pt x="53361" y="37645"/>
                </a:cubicBezTo>
                <a:cubicBezTo>
                  <a:pt x="24258" y="31950"/>
                  <a:pt x="16665" y="23093"/>
                  <a:pt x="14767" y="19297"/>
                </a:cubicBezTo>
                <a:cubicBezTo>
                  <a:pt x="14135" y="16766"/>
                  <a:pt x="14135" y="14235"/>
                  <a:pt x="14767" y="12337"/>
                </a:cubicBezTo>
                <a:lnTo>
                  <a:pt x="36911" y="12337"/>
                </a:lnTo>
                <a:cubicBezTo>
                  <a:pt x="36911" y="12970"/>
                  <a:pt x="36911" y="14235"/>
                  <a:pt x="37544" y="15501"/>
                </a:cubicBezTo>
                <a:cubicBezTo>
                  <a:pt x="40707" y="27522"/>
                  <a:pt x="53993" y="34481"/>
                  <a:pt x="122956" y="56625"/>
                </a:cubicBezTo>
                <a:cubicBezTo>
                  <a:pt x="128017" y="58523"/>
                  <a:pt x="128017" y="59156"/>
                  <a:pt x="128017" y="61686"/>
                </a:cubicBezTo>
                <a:cubicBezTo>
                  <a:pt x="128017" y="64850"/>
                  <a:pt x="117894" y="77503"/>
                  <a:pt x="86893" y="94586"/>
                </a:cubicBezTo>
                <a:lnTo>
                  <a:pt x="103975" y="94586"/>
                </a:lnTo>
                <a:cubicBezTo>
                  <a:pt x="125486" y="80667"/>
                  <a:pt x="138140" y="69279"/>
                  <a:pt x="138140" y="61686"/>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0" name="任意多边形: 形状 219">
            <a:extLst>
              <a:ext uri="{FF2B5EF4-FFF2-40B4-BE49-F238E27FC236}">
                <a16:creationId xmlns:a16="http://schemas.microsoft.com/office/drawing/2014/main" id="{B242740D-4028-E145-A1B2-AE5DD5893137}"/>
              </a:ext>
            </a:extLst>
          </p:cNvPr>
          <p:cNvSpPr/>
          <p:nvPr/>
        </p:nvSpPr>
        <p:spPr>
          <a:xfrm>
            <a:off x="2003082" y="1616846"/>
            <a:ext cx="37961" cy="161334"/>
          </a:xfrm>
          <a:custGeom>
            <a:avLst/>
            <a:gdLst>
              <a:gd name="connsiteX0" fmla="*/ 4745 w 25307"/>
              <a:gd name="connsiteY0" fmla="*/ 4745 h 107555"/>
              <a:gd name="connsiteX1" fmla="*/ 23093 w 25307"/>
              <a:gd name="connsiteY1" fmla="*/ 4745 h 107555"/>
              <a:gd name="connsiteX2" fmla="*/ 23093 w 25307"/>
              <a:gd name="connsiteY2" fmla="*/ 104709 h 107555"/>
              <a:gd name="connsiteX3" fmla="*/ 4745 w 25307"/>
              <a:gd name="connsiteY3" fmla="*/ 104709 h 107555"/>
            </a:gdLst>
            <a:ahLst/>
            <a:cxnLst>
              <a:cxn ang="0">
                <a:pos x="connsiteX0" y="connsiteY0"/>
              </a:cxn>
              <a:cxn ang="0">
                <a:pos x="connsiteX1" y="connsiteY1"/>
              </a:cxn>
              <a:cxn ang="0">
                <a:pos x="connsiteX2" y="connsiteY2"/>
              </a:cxn>
              <a:cxn ang="0">
                <a:pos x="connsiteX3" y="connsiteY3"/>
              </a:cxn>
            </a:cxnLst>
            <a:rect l="l" t="t" r="r" b="b"/>
            <a:pathLst>
              <a:path w="25307" h="107555">
                <a:moveTo>
                  <a:pt x="4745" y="4745"/>
                </a:moveTo>
                <a:lnTo>
                  <a:pt x="23093" y="4745"/>
                </a:lnTo>
                <a:lnTo>
                  <a:pt x="23093" y="104709"/>
                </a:lnTo>
                <a:lnTo>
                  <a:pt x="4745" y="104709"/>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1" name="任意多边形: 形状 220">
            <a:extLst>
              <a:ext uri="{FF2B5EF4-FFF2-40B4-BE49-F238E27FC236}">
                <a16:creationId xmlns:a16="http://schemas.microsoft.com/office/drawing/2014/main" id="{C4092559-30DB-3647-9BCB-0DAB9619AE60}"/>
              </a:ext>
            </a:extLst>
          </p:cNvPr>
          <p:cNvSpPr/>
          <p:nvPr/>
        </p:nvSpPr>
        <p:spPr>
          <a:xfrm>
            <a:off x="2117913" y="1616846"/>
            <a:ext cx="37961" cy="161334"/>
          </a:xfrm>
          <a:custGeom>
            <a:avLst/>
            <a:gdLst>
              <a:gd name="connsiteX0" fmla="*/ 4745 w 25307"/>
              <a:gd name="connsiteY0" fmla="*/ 4745 h 107555"/>
              <a:gd name="connsiteX1" fmla="*/ 23093 w 25307"/>
              <a:gd name="connsiteY1" fmla="*/ 4745 h 107555"/>
              <a:gd name="connsiteX2" fmla="*/ 23093 w 25307"/>
              <a:gd name="connsiteY2" fmla="*/ 104709 h 107555"/>
              <a:gd name="connsiteX3" fmla="*/ 4745 w 25307"/>
              <a:gd name="connsiteY3" fmla="*/ 104709 h 107555"/>
            </a:gdLst>
            <a:ahLst/>
            <a:cxnLst>
              <a:cxn ang="0">
                <a:pos x="connsiteX0" y="connsiteY0"/>
              </a:cxn>
              <a:cxn ang="0">
                <a:pos x="connsiteX1" y="connsiteY1"/>
              </a:cxn>
              <a:cxn ang="0">
                <a:pos x="connsiteX2" y="connsiteY2"/>
              </a:cxn>
              <a:cxn ang="0">
                <a:pos x="connsiteX3" y="connsiteY3"/>
              </a:cxn>
            </a:cxnLst>
            <a:rect l="l" t="t" r="r" b="b"/>
            <a:pathLst>
              <a:path w="25307" h="107555">
                <a:moveTo>
                  <a:pt x="4745" y="4745"/>
                </a:moveTo>
                <a:lnTo>
                  <a:pt x="23093" y="4745"/>
                </a:lnTo>
                <a:lnTo>
                  <a:pt x="23093" y="104709"/>
                </a:lnTo>
                <a:lnTo>
                  <a:pt x="4745" y="104709"/>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2" name="任意多边形: 形状 221">
            <a:extLst>
              <a:ext uri="{FF2B5EF4-FFF2-40B4-BE49-F238E27FC236}">
                <a16:creationId xmlns:a16="http://schemas.microsoft.com/office/drawing/2014/main" id="{30FA5FFC-03A8-5144-839D-951FBD3D90C8}"/>
              </a:ext>
            </a:extLst>
          </p:cNvPr>
          <p:cNvSpPr/>
          <p:nvPr/>
        </p:nvSpPr>
        <p:spPr>
          <a:xfrm>
            <a:off x="2052431" y="1616846"/>
            <a:ext cx="56942" cy="161334"/>
          </a:xfrm>
          <a:custGeom>
            <a:avLst/>
            <a:gdLst>
              <a:gd name="connsiteX0" fmla="*/ 4745 w 37960"/>
              <a:gd name="connsiteY0" fmla="*/ 4745 h 107555"/>
              <a:gd name="connsiteX1" fmla="*/ 33848 w 37960"/>
              <a:gd name="connsiteY1" fmla="*/ 4745 h 107555"/>
              <a:gd name="connsiteX2" fmla="*/ 33848 w 37960"/>
              <a:gd name="connsiteY2" fmla="*/ 104709 h 107555"/>
              <a:gd name="connsiteX3" fmla="*/ 4745 w 37960"/>
              <a:gd name="connsiteY3" fmla="*/ 104709 h 107555"/>
            </a:gdLst>
            <a:ahLst/>
            <a:cxnLst>
              <a:cxn ang="0">
                <a:pos x="connsiteX0" y="connsiteY0"/>
              </a:cxn>
              <a:cxn ang="0">
                <a:pos x="connsiteX1" y="connsiteY1"/>
              </a:cxn>
              <a:cxn ang="0">
                <a:pos x="connsiteX2" y="connsiteY2"/>
              </a:cxn>
              <a:cxn ang="0">
                <a:pos x="connsiteX3" y="connsiteY3"/>
              </a:cxn>
            </a:cxnLst>
            <a:rect l="l" t="t" r="r" b="b"/>
            <a:pathLst>
              <a:path w="37960" h="107555">
                <a:moveTo>
                  <a:pt x="4745" y="4745"/>
                </a:moveTo>
                <a:lnTo>
                  <a:pt x="33848" y="4745"/>
                </a:lnTo>
                <a:lnTo>
                  <a:pt x="33848" y="104709"/>
                </a:lnTo>
                <a:lnTo>
                  <a:pt x="4745" y="104709"/>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3" name="任意多边形: 形状 222">
            <a:extLst>
              <a:ext uri="{FF2B5EF4-FFF2-40B4-BE49-F238E27FC236}">
                <a16:creationId xmlns:a16="http://schemas.microsoft.com/office/drawing/2014/main" id="{A4F96702-9638-204D-B88D-429BCE00EF9E}"/>
              </a:ext>
            </a:extLst>
          </p:cNvPr>
          <p:cNvSpPr/>
          <p:nvPr/>
        </p:nvSpPr>
        <p:spPr>
          <a:xfrm>
            <a:off x="2108423" y="1595968"/>
            <a:ext cx="56942" cy="28470"/>
          </a:xfrm>
          <a:custGeom>
            <a:avLst/>
            <a:gdLst>
              <a:gd name="connsiteX0" fmla="*/ 11072 w 37960"/>
              <a:gd name="connsiteY0" fmla="*/ 11705 h 18980"/>
              <a:gd name="connsiteX1" fmla="*/ 11072 w 37960"/>
              <a:gd name="connsiteY1" fmla="*/ 18664 h 18980"/>
              <a:gd name="connsiteX2" fmla="*/ 29420 w 37960"/>
              <a:gd name="connsiteY2" fmla="*/ 18664 h 18980"/>
              <a:gd name="connsiteX3" fmla="*/ 29420 w 37960"/>
              <a:gd name="connsiteY3" fmla="*/ 11705 h 18980"/>
              <a:gd name="connsiteX4" fmla="*/ 35114 w 37960"/>
              <a:gd name="connsiteY4" fmla="*/ 4745 h 18980"/>
              <a:gd name="connsiteX5" fmla="*/ 4745 w 37960"/>
              <a:gd name="connsiteY5" fmla="*/ 4745 h 18980"/>
              <a:gd name="connsiteX6" fmla="*/ 11072 w 3796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0" h="18980">
                <a:moveTo>
                  <a:pt x="11072" y="11705"/>
                </a:moveTo>
                <a:lnTo>
                  <a:pt x="11072" y="18664"/>
                </a:lnTo>
                <a:lnTo>
                  <a:pt x="29420" y="18664"/>
                </a:lnTo>
                <a:lnTo>
                  <a:pt x="29420" y="11705"/>
                </a:lnTo>
                <a:cubicBezTo>
                  <a:pt x="29420" y="7909"/>
                  <a:pt x="31950" y="5378"/>
                  <a:pt x="35114" y="4745"/>
                </a:cubicBezTo>
                <a:lnTo>
                  <a:pt x="4745" y="4745"/>
                </a:lnTo>
                <a:cubicBezTo>
                  <a:pt x="8541" y="4745"/>
                  <a:pt x="11072" y="7909"/>
                  <a:pt x="11072"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4" name="任意多边形: 形状 223">
            <a:extLst>
              <a:ext uri="{FF2B5EF4-FFF2-40B4-BE49-F238E27FC236}">
                <a16:creationId xmlns:a16="http://schemas.microsoft.com/office/drawing/2014/main" id="{FB0DC164-378E-E847-981B-244A24D21D8F}"/>
              </a:ext>
            </a:extLst>
          </p:cNvPr>
          <p:cNvSpPr/>
          <p:nvPr/>
        </p:nvSpPr>
        <p:spPr>
          <a:xfrm>
            <a:off x="1994540" y="1595968"/>
            <a:ext cx="56942" cy="28470"/>
          </a:xfrm>
          <a:custGeom>
            <a:avLst/>
            <a:gdLst>
              <a:gd name="connsiteX0" fmla="*/ 29420 w 37960"/>
              <a:gd name="connsiteY0" fmla="*/ 11705 h 18980"/>
              <a:gd name="connsiteX1" fmla="*/ 35114 w 37960"/>
              <a:gd name="connsiteY1" fmla="*/ 4745 h 18980"/>
              <a:gd name="connsiteX2" fmla="*/ 4745 w 37960"/>
              <a:gd name="connsiteY2" fmla="*/ 4745 h 18980"/>
              <a:gd name="connsiteX3" fmla="*/ 10439 w 37960"/>
              <a:gd name="connsiteY3" fmla="*/ 11705 h 18980"/>
              <a:gd name="connsiteX4" fmla="*/ 10439 w 37960"/>
              <a:gd name="connsiteY4" fmla="*/ 18664 h 18980"/>
              <a:gd name="connsiteX5" fmla="*/ 29420 w 37960"/>
              <a:gd name="connsiteY5" fmla="*/ 18664 h 18980"/>
              <a:gd name="connsiteX6" fmla="*/ 29420 w 3796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0" h="18980">
                <a:moveTo>
                  <a:pt x="29420" y="11705"/>
                </a:moveTo>
                <a:cubicBezTo>
                  <a:pt x="29420" y="7909"/>
                  <a:pt x="31950" y="5378"/>
                  <a:pt x="35114" y="4745"/>
                </a:cubicBezTo>
                <a:lnTo>
                  <a:pt x="4745" y="4745"/>
                </a:lnTo>
                <a:cubicBezTo>
                  <a:pt x="7909" y="5378"/>
                  <a:pt x="10439" y="8541"/>
                  <a:pt x="10439" y="11705"/>
                </a:cubicBezTo>
                <a:lnTo>
                  <a:pt x="10439" y="18664"/>
                </a:lnTo>
                <a:lnTo>
                  <a:pt x="29420" y="18664"/>
                </a:lnTo>
                <a:lnTo>
                  <a:pt x="29420" y="1170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5" name="任意多边形: 形状 224">
            <a:extLst>
              <a:ext uri="{FF2B5EF4-FFF2-40B4-BE49-F238E27FC236}">
                <a16:creationId xmlns:a16="http://schemas.microsoft.com/office/drawing/2014/main" id="{36ACBFDC-807A-E546-B65E-DA6FD33E7D02}"/>
              </a:ext>
            </a:extLst>
          </p:cNvPr>
          <p:cNvSpPr/>
          <p:nvPr/>
        </p:nvSpPr>
        <p:spPr>
          <a:xfrm>
            <a:off x="2042940" y="1595968"/>
            <a:ext cx="75921" cy="28470"/>
          </a:xfrm>
          <a:custGeom>
            <a:avLst/>
            <a:gdLst>
              <a:gd name="connsiteX0" fmla="*/ 11072 w 50614"/>
              <a:gd name="connsiteY0" fmla="*/ 11705 h 18980"/>
              <a:gd name="connsiteX1" fmla="*/ 11072 w 50614"/>
              <a:gd name="connsiteY1" fmla="*/ 18664 h 18980"/>
              <a:gd name="connsiteX2" fmla="*/ 40175 w 50614"/>
              <a:gd name="connsiteY2" fmla="*/ 18664 h 18980"/>
              <a:gd name="connsiteX3" fmla="*/ 40175 w 50614"/>
              <a:gd name="connsiteY3" fmla="*/ 11705 h 18980"/>
              <a:gd name="connsiteX4" fmla="*/ 45869 w 50614"/>
              <a:gd name="connsiteY4" fmla="*/ 4745 h 18980"/>
              <a:gd name="connsiteX5" fmla="*/ 4745 w 50614"/>
              <a:gd name="connsiteY5" fmla="*/ 4745 h 18980"/>
              <a:gd name="connsiteX6" fmla="*/ 11072 w 50614"/>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4" h="18980">
                <a:moveTo>
                  <a:pt x="11072" y="11705"/>
                </a:moveTo>
                <a:lnTo>
                  <a:pt x="11072" y="18664"/>
                </a:lnTo>
                <a:lnTo>
                  <a:pt x="40175" y="18664"/>
                </a:lnTo>
                <a:lnTo>
                  <a:pt x="40175" y="11705"/>
                </a:lnTo>
                <a:cubicBezTo>
                  <a:pt x="40175" y="7909"/>
                  <a:pt x="42706" y="5378"/>
                  <a:pt x="45869" y="4745"/>
                </a:cubicBezTo>
                <a:lnTo>
                  <a:pt x="4745" y="4745"/>
                </a:lnTo>
                <a:cubicBezTo>
                  <a:pt x="8541" y="4745"/>
                  <a:pt x="11072" y="7909"/>
                  <a:pt x="11072"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6" name="任意多边形: 形状 225">
            <a:extLst>
              <a:ext uri="{FF2B5EF4-FFF2-40B4-BE49-F238E27FC236}">
                <a16:creationId xmlns:a16="http://schemas.microsoft.com/office/drawing/2014/main" id="{6558DDA2-E5AA-9748-8DE8-A95359F6238E}"/>
              </a:ext>
            </a:extLst>
          </p:cNvPr>
          <p:cNvSpPr/>
          <p:nvPr/>
        </p:nvSpPr>
        <p:spPr>
          <a:xfrm>
            <a:off x="1919772" y="1486592"/>
            <a:ext cx="313178" cy="142353"/>
          </a:xfrm>
          <a:custGeom>
            <a:avLst/>
            <a:gdLst>
              <a:gd name="connsiteX0" fmla="*/ 29916 w 208784"/>
              <a:gd name="connsiteY0" fmla="*/ 77029 h 94902"/>
              <a:gd name="connsiteX1" fmla="*/ 36876 w 208784"/>
              <a:gd name="connsiteY1" fmla="*/ 83988 h 94902"/>
              <a:gd name="connsiteX2" fmla="*/ 36876 w 208784"/>
              <a:gd name="connsiteY2" fmla="*/ 90948 h 94902"/>
              <a:gd name="connsiteX3" fmla="*/ 45733 w 208784"/>
              <a:gd name="connsiteY3" fmla="*/ 90948 h 94902"/>
              <a:gd name="connsiteX4" fmla="*/ 45733 w 208784"/>
              <a:gd name="connsiteY4" fmla="*/ 83988 h 94902"/>
              <a:gd name="connsiteX5" fmla="*/ 51427 w 208784"/>
              <a:gd name="connsiteY5" fmla="*/ 77029 h 94902"/>
              <a:gd name="connsiteX6" fmla="*/ 33712 w 208784"/>
              <a:gd name="connsiteY6" fmla="*/ 77029 h 94902"/>
              <a:gd name="connsiteX7" fmla="*/ 107736 w 208784"/>
              <a:gd name="connsiteY7" fmla="*/ 21986 h 94902"/>
              <a:gd name="connsiteX8" fmla="*/ 181759 w 208784"/>
              <a:gd name="connsiteY8" fmla="*/ 77029 h 94902"/>
              <a:gd name="connsiteX9" fmla="*/ 164044 w 208784"/>
              <a:gd name="connsiteY9" fmla="*/ 77029 h 94902"/>
              <a:gd name="connsiteX10" fmla="*/ 169738 w 208784"/>
              <a:gd name="connsiteY10" fmla="*/ 83988 h 94902"/>
              <a:gd name="connsiteX11" fmla="*/ 169738 w 208784"/>
              <a:gd name="connsiteY11" fmla="*/ 90948 h 94902"/>
              <a:gd name="connsiteX12" fmla="*/ 178596 w 208784"/>
              <a:gd name="connsiteY12" fmla="*/ 90948 h 94902"/>
              <a:gd name="connsiteX13" fmla="*/ 178596 w 208784"/>
              <a:gd name="connsiteY13" fmla="*/ 83988 h 94902"/>
              <a:gd name="connsiteX14" fmla="*/ 185555 w 208784"/>
              <a:gd name="connsiteY14" fmla="*/ 77029 h 94902"/>
              <a:gd name="connsiteX15" fmla="*/ 192515 w 208784"/>
              <a:gd name="connsiteY15" fmla="*/ 83988 h 94902"/>
              <a:gd name="connsiteX16" fmla="*/ 192515 w 208784"/>
              <a:gd name="connsiteY16" fmla="*/ 90948 h 94902"/>
              <a:gd name="connsiteX17" fmla="*/ 202638 w 208784"/>
              <a:gd name="connsiteY17" fmla="*/ 90948 h 94902"/>
              <a:gd name="connsiteX18" fmla="*/ 209597 w 208784"/>
              <a:gd name="connsiteY18" fmla="*/ 85886 h 94902"/>
              <a:gd name="connsiteX19" fmla="*/ 207067 w 208784"/>
              <a:gd name="connsiteY19" fmla="*/ 77662 h 94902"/>
              <a:gd name="connsiteX20" fmla="*/ 111532 w 208784"/>
              <a:gd name="connsiteY20" fmla="*/ 6169 h 94902"/>
              <a:gd name="connsiteX21" fmla="*/ 102674 w 208784"/>
              <a:gd name="connsiteY21" fmla="*/ 6169 h 94902"/>
              <a:gd name="connsiteX22" fmla="*/ 7772 w 208784"/>
              <a:gd name="connsiteY22" fmla="*/ 77662 h 94902"/>
              <a:gd name="connsiteX23" fmla="*/ 5242 w 208784"/>
              <a:gd name="connsiteY23" fmla="*/ 85886 h 94902"/>
              <a:gd name="connsiteX24" fmla="*/ 12201 w 208784"/>
              <a:gd name="connsiteY24" fmla="*/ 90948 h 94902"/>
              <a:gd name="connsiteX25" fmla="*/ 22324 w 208784"/>
              <a:gd name="connsiteY25" fmla="*/ 90948 h 94902"/>
              <a:gd name="connsiteX26" fmla="*/ 22324 w 208784"/>
              <a:gd name="connsiteY26" fmla="*/ 83988 h 94902"/>
              <a:gd name="connsiteX27" fmla="*/ 29916 w 208784"/>
              <a:gd name="connsiteY27" fmla="*/ 77029 h 9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8784" h="94902">
                <a:moveTo>
                  <a:pt x="29916" y="77029"/>
                </a:moveTo>
                <a:cubicBezTo>
                  <a:pt x="33712" y="77029"/>
                  <a:pt x="36876" y="80192"/>
                  <a:pt x="36876" y="83988"/>
                </a:cubicBezTo>
                <a:lnTo>
                  <a:pt x="36876" y="90948"/>
                </a:lnTo>
                <a:lnTo>
                  <a:pt x="45733" y="90948"/>
                </a:lnTo>
                <a:lnTo>
                  <a:pt x="45733" y="83988"/>
                </a:lnTo>
                <a:cubicBezTo>
                  <a:pt x="45733" y="80192"/>
                  <a:pt x="48264" y="77662"/>
                  <a:pt x="51427" y="77029"/>
                </a:cubicBezTo>
                <a:lnTo>
                  <a:pt x="33712" y="77029"/>
                </a:lnTo>
                <a:lnTo>
                  <a:pt x="107736" y="21986"/>
                </a:lnTo>
                <a:lnTo>
                  <a:pt x="181759" y="77029"/>
                </a:lnTo>
                <a:lnTo>
                  <a:pt x="164044" y="77029"/>
                </a:lnTo>
                <a:cubicBezTo>
                  <a:pt x="167208" y="77662"/>
                  <a:pt x="169738" y="80825"/>
                  <a:pt x="169738" y="83988"/>
                </a:cubicBezTo>
                <a:lnTo>
                  <a:pt x="169738" y="90948"/>
                </a:lnTo>
                <a:lnTo>
                  <a:pt x="178596" y="90948"/>
                </a:lnTo>
                <a:lnTo>
                  <a:pt x="178596" y="83988"/>
                </a:lnTo>
                <a:cubicBezTo>
                  <a:pt x="178596" y="80192"/>
                  <a:pt x="181759" y="77029"/>
                  <a:pt x="185555" y="77029"/>
                </a:cubicBezTo>
                <a:cubicBezTo>
                  <a:pt x="189352" y="77029"/>
                  <a:pt x="192515" y="80192"/>
                  <a:pt x="192515" y="83988"/>
                </a:cubicBezTo>
                <a:lnTo>
                  <a:pt x="192515" y="90948"/>
                </a:lnTo>
                <a:lnTo>
                  <a:pt x="202638" y="90948"/>
                </a:lnTo>
                <a:cubicBezTo>
                  <a:pt x="205801" y="90948"/>
                  <a:pt x="208332" y="89050"/>
                  <a:pt x="209597" y="85886"/>
                </a:cubicBezTo>
                <a:cubicBezTo>
                  <a:pt x="210230" y="82723"/>
                  <a:pt x="209597" y="79560"/>
                  <a:pt x="207067" y="77662"/>
                </a:cubicBezTo>
                <a:lnTo>
                  <a:pt x="111532" y="6169"/>
                </a:lnTo>
                <a:cubicBezTo>
                  <a:pt x="109001" y="4271"/>
                  <a:pt x="105205" y="4271"/>
                  <a:pt x="102674" y="6169"/>
                </a:cubicBezTo>
                <a:lnTo>
                  <a:pt x="7772" y="77662"/>
                </a:lnTo>
                <a:cubicBezTo>
                  <a:pt x="5242" y="79560"/>
                  <a:pt x="3976" y="82723"/>
                  <a:pt x="5242" y="85886"/>
                </a:cubicBezTo>
                <a:cubicBezTo>
                  <a:pt x="5874" y="89050"/>
                  <a:pt x="9038" y="90948"/>
                  <a:pt x="12201" y="90948"/>
                </a:cubicBezTo>
                <a:lnTo>
                  <a:pt x="22324" y="90948"/>
                </a:lnTo>
                <a:lnTo>
                  <a:pt x="22324" y="83988"/>
                </a:lnTo>
                <a:cubicBezTo>
                  <a:pt x="22957" y="80192"/>
                  <a:pt x="26120" y="77029"/>
                  <a:pt x="29916" y="77029"/>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7" name="任意多边形: 形状 226">
            <a:extLst>
              <a:ext uri="{FF2B5EF4-FFF2-40B4-BE49-F238E27FC236}">
                <a16:creationId xmlns:a16="http://schemas.microsoft.com/office/drawing/2014/main" id="{CB06124D-FE3D-8A43-A3FD-7176A559E729}"/>
              </a:ext>
            </a:extLst>
          </p:cNvPr>
          <p:cNvSpPr/>
          <p:nvPr/>
        </p:nvSpPr>
        <p:spPr>
          <a:xfrm>
            <a:off x="1947089" y="1616846"/>
            <a:ext cx="28470" cy="161334"/>
          </a:xfrm>
          <a:custGeom>
            <a:avLst/>
            <a:gdLst>
              <a:gd name="connsiteX0" fmla="*/ 4745 w 18980"/>
              <a:gd name="connsiteY0" fmla="*/ 4745 h 107555"/>
              <a:gd name="connsiteX1" fmla="*/ 19297 w 18980"/>
              <a:gd name="connsiteY1" fmla="*/ 4745 h 107555"/>
              <a:gd name="connsiteX2" fmla="*/ 19297 w 18980"/>
              <a:gd name="connsiteY2" fmla="*/ 104709 h 107555"/>
              <a:gd name="connsiteX3" fmla="*/ 4745 w 18980"/>
              <a:gd name="connsiteY3" fmla="*/ 104709 h 107555"/>
            </a:gdLst>
            <a:ahLst/>
            <a:cxnLst>
              <a:cxn ang="0">
                <a:pos x="connsiteX0" y="connsiteY0"/>
              </a:cxn>
              <a:cxn ang="0">
                <a:pos x="connsiteX1" y="connsiteY1"/>
              </a:cxn>
              <a:cxn ang="0">
                <a:pos x="connsiteX2" y="connsiteY2"/>
              </a:cxn>
              <a:cxn ang="0">
                <a:pos x="connsiteX3" y="connsiteY3"/>
              </a:cxn>
            </a:cxnLst>
            <a:rect l="l" t="t" r="r" b="b"/>
            <a:pathLst>
              <a:path w="18980" h="107555">
                <a:moveTo>
                  <a:pt x="4745" y="4745"/>
                </a:moveTo>
                <a:lnTo>
                  <a:pt x="19297" y="4745"/>
                </a:lnTo>
                <a:lnTo>
                  <a:pt x="19297" y="104709"/>
                </a:lnTo>
                <a:lnTo>
                  <a:pt x="4745" y="104709"/>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8" name="任意多边形: 形状 227">
            <a:extLst>
              <a:ext uri="{FF2B5EF4-FFF2-40B4-BE49-F238E27FC236}">
                <a16:creationId xmlns:a16="http://schemas.microsoft.com/office/drawing/2014/main" id="{ED09B633-C9C3-4348-B967-601F4B0C45AF}"/>
              </a:ext>
            </a:extLst>
          </p:cNvPr>
          <p:cNvSpPr/>
          <p:nvPr/>
        </p:nvSpPr>
        <p:spPr>
          <a:xfrm>
            <a:off x="2180549" y="1616846"/>
            <a:ext cx="28470" cy="161334"/>
          </a:xfrm>
          <a:custGeom>
            <a:avLst/>
            <a:gdLst>
              <a:gd name="connsiteX0" fmla="*/ 4745 w 18980"/>
              <a:gd name="connsiteY0" fmla="*/ 4745 h 107555"/>
              <a:gd name="connsiteX1" fmla="*/ 19297 w 18980"/>
              <a:gd name="connsiteY1" fmla="*/ 4745 h 107555"/>
              <a:gd name="connsiteX2" fmla="*/ 19297 w 18980"/>
              <a:gd name="connsiteY2" fmla="*/ 104709 h 107555"/>
              <a:gd name="connsiteX3" fmla="*/ 4745 w 18980"/>
              <a:gd name="connsiteY3" fmla="*/ 104709 h 107555"/>
            </a:gdLst>
            <a:ahLst/>
            <a:cxnLst>
              <a:cxn ang="0">
                <a:pos x="connsiteX0" y="connsiteY0"/>
              </a:cxn>
              <a:cxn ang="0">
                <a:pos x="connsiteX1" y="connsiteY1"/>
              </a:cxn>
              <a:cxn ang="0">
                <a:pos x="connsiteX2" y="connsiteY2"/>
              </a:cxn>
              <a:cxn ang="0">
                <a:pos x="connsiteX3" y="connsiteY3"/>
              </a:cxn>
            </a:cxnLst>
            <a:rect l="l" t="t" r="r" b="b"/>
            <a:pathLst>
              <a:path w="18980" h="107555">
                <a:moveTo>
                  <a:pt x="4745" y="4745"/>
                </a:moveTo>
                <a:lnTo>
                  <a:pt x="19297" y="4745"/>
                </a:lnTo>
                <a:lnTo>
                  <a:pt x="19297" y="104709"/>
                </a:lnTo>
                <a:lnTo>
                  <a:pt x="4745" y="104709"/>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89" name="任意多边形: 形状 228">
            <a:extLst>
              <a:ext uri="{FF2B5EF4-FFF2-40B4-BE49-F238E27FC236}">
                <a16:creationId xmlns:a16="http://schemas.microsoft.com/office/drawing/2014/main" id="{513D3934-914A-014D-8E52-683162F8EA36}"/>
              </a:ext>
            </a:extLst>
          </p:cNvPr>
          <p:cNvSpPr/>
          <p:nvPr/>
        </p:nvSpPr>
        <p:spPr>
          <a:xfrm>
            <a:off x="2105576" y="1595018"/>
            <a:ext cx="9491" cy="9491"/>
          </a:xfrm>
          <a:custGeom>
            <a:avLst/>
            <a:gdLst>
              <a:gd name="connsiteX0" fmla="*/ 6010 w 6326"/>
              <a:gd name="connsiteY0" fmla="*/ 4745 h 6326"/>
              <a:gd name="connsiteX1" fmla="*/ 4745 w 6326"/>
              <a:gd name="connsiteY1" fmla="*/ 4745 h 6326"/>
              <a:gd name="connsiteX2" fmla="*/ 7276 w 6326"/>
              <a:gd name="connsiteY2" fmla="*/ 4745 h 6326"/>
              <a:gd name="connsiteX3" fmla="*/ 6010 w 6326"/>
              <a:gd name="connsiteY3" fmla="*/ 4745 h 6326"/>
            </a:gdLst>
            <a:ahLst/>
            <a:cxnLst>
              <a:cxn ang="0">
                <a:pos x="connsiteX0" y="connsiteY0"/>
              </a:cxn>
              <a:cxn ang="0">
                <a:pos x="connsiteX1" y="connsiteY1"/>
              </a:cxn>
              <a:cxn ang="0">
                <a:pos x="connsiteX2" y="connsiteY2"/>
              </a:cxn>
              <a:cxn ang="0">
                <a:pos x="connsiteX3" y="connsiteY3"/>
              </a:cxn>
            </a:cxnLst>
            <a:rect l="l" t="t" r="r" b="b"/>
            <a:pathLst>
              <a:path w="6326" h="6326">
                <a:moveTo>
                  <a:pt x="6010" y="4745"/>
                </a:moveTo>
                <a:cubicBezTo>
                  <a:pt x="5378" y="4745"/>
                  <a:pt x="5378" y="4745"/>
                  <a:pt x="4745" y="4745"/>
                </a:cubicBezTo>
                <a:lnTo>
                  <a:pt x="7276" y="4745"/>
                </a:lnTo>
                <a:cubicBezTo>
                  <a:pt x="6643" y="4745"/>
                  <a:pt x="6643" y="4745"/>
                  <a:pt x="6010"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0" name="任意多边形: 形状 229">
            <a:extLst>
              <a:ext uri="{FF2B5EF4-FFF2-40B4-BE49-F238E27FC236}">
                <a16:creationId xmlns:a16="http://schemas.microsoft.com/office/drawing/2014/main" id="{62D82D95-5DAB-0345-B264-F7F6558722C7}"/>
              </a:ext>
            </a:extLst>
          </p:cNvPr>
          <p:cNvSpPr/>
          <p:nvPr/>
        </p:nvSpPr>
        <p:spPr>
          <a:xfrm>
            <a:off x="2040093" y="1595018"/>
            <a:ext cx="9491" cy="9491"/>
          </a:xfrm>
          <a:custGeom>
            <a:avLst/>
            <a:gdLst>
              <a:gd name="connsiteX0" fmla="*/ 6010 w 6326"/>
              <a:gd name="connsiteY0" fmla="*/ 4745 h 6326"/>
              <a:gd name="connsiteX1" fmla="*/ 4745 w 6326"/>
              <a:gd name="connsiteY1" fmla="*/ 4745 h 6326"/>
              <a:gd name="connsiteX2" fmla="*/ 7276 w 6326"/>
              <a:gd name="connsiteY2" fmla="*/ 4745 h 6326"/>
              <a:gd name="connsiteX3" fmla="*/ 6010 w 6326"/>
              <a:gd name="connsiteY3" fmla="*/ 4745 h 6326"/>
            </a:gdLst>
            <a:ahLst/>
            <a:cxnLst>
              <a:cxn ang="0">
                <a:pos x="connsiteX0" y="connsiteY0"/>
              </a:cxn>
              <a:cxn ang="0">
                <a:pos x="connsiteX1" y="connsiteY1"/>
              </a:cxn>
              <a:cxn ang="0">
                <a:pos x="connsiteX2" y="connsiteY2"/>
              </a:cxn>
              <a:cxn ang="0">
                <a:pos x="connsiteX3" y="connsiteY3"/>
              </a:cxn>
            </a:cxnLst>
            <a:rect l="l" t="t" r="r" b="b"/>
            <a:pathLst>
              <a:path w="6326" h="6326">
                <a:moveTo>
                  <a:pt x="6010" y="4745"/>
                </a:moveTo>
                <a:cubicBezTo>
                  <a:pt x="5378" y="4745"/>
                  <a:pt x="5378" y="4745"/>
                  <a:pt x="4745" y="4745"/>
                </a:cubicBezTo>
                <a:lnTo>
                  <a:pt x="7276" y="4745"/>
                </a:lnTo>
                <a:cubicBezTo>
                  <a:pt x="6643" y="4745"/>
                  <a:pt x="6643" y="4745"/>
                  <a:pt x="6010"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1" name="任意多边形: 形状 230">
            <a:extLst>
              <a:ext uri="{FF2B5EF4-FFF2-40B4-BE49-F238E27FC236}">
                <a16:creationId xmlns:a16="http://schemas.microsoft.com/office/drawing/2014/main" id="{CEBF4C1A-D14C-2C41-8FDA-9499C1F553D8}"/>
              </a:ext>
            </a:extLst>
          </p:cNvPr>
          <p:cNvSpPr/>
          <p:nvPr/>
        </p:nvSpPr>
        <p:spPr>
          <a:xfrm>
            <a:off x="1990745" y="1595018"/>
            <a:ext cx="9491" cy="9491"/>
          </a:xfrm>
          <a:custGeom>
            <a:avLst/>
            <a:gdLst>
              <a:gd name="connsiteX0" fmla="*/ 6010 w 6326"/>
              <a:gd name="connsiteY0" fmla="*/ 4745 h 6326"/>
              <a:gd name="connsiteX1" fmla="*/ 4745 w 6326"/>
              <a:gd name="connsiteY1" fmla="*/ 4745 h 6326"/>
              <a:gd name="connsiteX2" fmla="*/ 7276 w 6326"/>
              <a:gd name="connsiteY2" fmla="*/ 4745 h 6326"/>
              <a:gd name="connsiteX3" fmla="*/ 6010 w 6326"/>
              <a:gd name="connsiteY3" fmla="*/ 4745 h 6326"/>
            </a:gdLst>
            <a:ahLst/>
            <a:cxnLst>
              <a:cxn ang="0">
                <a:pos x="connsiteX0" y="connsiteY0"/>
              </a:cxn>
              <a:cxn ang="0">
                <a:pos x="connsiteX1" y="connsiteY1"/>
              </a:cxn>
              <a:cxn ang="0">
                <a:pos x="connsiteX2" y="connsiteY2"/>
              </a:cxn>
              <a:cxn ang="0">
                <a:pos x="connsiteX3" y="connsiteY3"/>
              </a:cxn>
            </a:cxnLst>
            <a:rect l="l" t="t" r="r" b="b"/>
            <a:pathLst>
              <a:path w="6326" h="6326">
                <a:moveTo>
                  <a:pt x="6010" y="4745"/>
                </a:moveTo>
                <a:cubicBezTo>
                  <a:pt x="5378" y="4745"/>
                  <a:pt x="5378" y="4745"/>
                  <a:pt x="4745" y="4745"/>
                </a:cubicBezTo>
                <a:lnTo>
                  <a:pt x="7276" y="4745"/>
                </a:lnTo>
                <a:cubicBezTo>
                  <a:pt x="6643" y="4745"/>
                  <a:pt x="6010" y="4745"/>
                  <a:pt x="6010"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2" name="任意多边形: 形状 231">
            <a:extLst>
              <a:ext uri="{FF2B5EF4-FFF2-40B4-BE49-F238E27FC236}">
                <a16:creationId xmlns:a16="http://schemas.microsoft.com/office/drawing/2014/main" id="{8D0B6690-0961-734C-BE72-CF69D261AE2C}"/>
              </a:ext>
            </a:extLst>
          </p:cNvPr>
          <p:cNvSpPr/>
          <p:nvPr/>
        </p:nvSpPr>
        <p:spPr>
          <a:xfrm>
            <a:off x="2154924" y="1595018"/>
            <a:ext cx="9491" cy="9491"/>
          </a:xfrm>
          <a:custGeom>
            <a:avLst/>
            <a:gdLst>
              <a:gd name="connsiteX0" fmla="*/ 4745 w 6326"/>
              <a:gd name="connsiteY0" fmla="*/ 4745 h 6326"/>
              <a:gd name="connsiteX1" fmla="*/ 7276 w 6326"/>
              <a:gd name="connsiteY1" fmla="*/ 4745 h 6326"/>
              <a:gd name="connsiteX2" fmla="*/ 6010 w 6326"/>
              <a:gd name="connsiteY2" fmla="*/ 4745 h 6326"/>
              <a:gd name="connsiteX3" fmla="*/ 4745 w 6326"/>
              <a:gd name="connsiteY3" fmla="*/ 4745 h 6326"/>
            </a:gdLst>
            <a:ahLst/>
            <a:cxnLst>
              <a:cxn ang="0">
                <a:pos x="connsiteX0" y="connsiteY0"/>
              </a:cxn>
              <a:cxn ang="0">
                <a:pos x="connsiteX1" y="connsiteY1"/>
              </a:cxn>
              <a:cxn ang="0">
                <a:pos x="connsiteX2" y="connsiteY2"/>
              </a:cxn>
              <a:cxn ang="0">
                <a:pos x="connsiteX3" y="connsiteY3"/>
              </a:cxn>
            </a:cxnLst>
            <a:rect l="l" t="t" r="r" b="b"/>
            <a:pathLst>
              <a:path w="6326" h="6326">
                <a:moveTo>
                  <a:pt x="4745" y="4745"/>
                </a:moveTo>
                <a:lnTo>
                  <a:pt x="7276" y="4745"/>
                </a:lnTo>
                <a:cubicBezTo>
                  <a:pt x="6643" y="4745"/>
                  <a:pt x="6643" y="4745"/>
                  <a:pt x="6010" y="4745"/>
                </a:cubicBezTo>
                <a:cubicBezTo>
                  <a:pt x="5378" y="4745"/>
                  <a:pt x="5378" y="4745"/>
                  <a:pt x="4745"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3" name="任意多边形: 形状 232">
            <a:extLst>
              <a:ext uri="{FF2B5EF4-FFF2-40B4-BE49-F238E27FC236}">
                <a16:creationId xmlns:a16="http://schemas.microsoft.com/office/drawing/2014/main" id="{4890FB67-F549-E94D-8531-C4088A075D8D}"/>
              </a:ext>
            </a:extLst>
          </p:cNvPr>
          <p:cNvSpPr/>
          <p:nvPr/>
        </p:nvSpPr>
        <p:spPr>
          <a:xfrm>
            <a:off x="2181498" y="1595018"/>
            <a:ext cx="28470" cy="28470"/>
          </a:xfrm>
          <a:custGeom>
            <a:avLst/>
            <a:gdLst>
              <a:gd name="connsiteX0" fmla="*/ 11705 w 18980"/>
              <a:gd name="connsiteY0" fmla="*/ 4745 h 18980"/>
              <a:gd name="connsiteX1" fmla="*/ 4745 w 18980"/>
              <a:gd name="connsiteY1" fmla="*/ 11705 h 18980"/>
              <a:gd name="connsiteX2" fmla="*/ 4745 w 18980"/>
              <a:gd name="connsiteY2" fmla="*/ 18664 h 18980"/>
              <a:gd name="connsiteX3" fmla="*/ 18664 w 18980"/>
              <a:gd name="connsiteY3" fmla="*/ 18664 h 18980"/>
              <a:gd name="connsiteX4" fmla="*/ 18664 w 18980"/>
              <a:gd name="connsiteY4" fmla="*/ 11705 h 18980"/>
              <a:gd name="connsiteX5" fmla="*/ 11705 w 18980"/>
              <a:gd name="connsiteY5" fmla="*/ 474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1705" y="4745"/>
                </a:moveTo>
                <a:cubicBezTo>
                  <a:pt x="7909" y="4745"/>
                  <a:pt x="4745" y="7909"/>
                  <a:pt x="4745" y="11705"/>
                </a:cubicBezTo>
                <a:lnTo>
                  <a:pt x="4745" y="18664"/>
                </a:lnTo>
                <a:lnTo>
                  <a:pt x="18664" y="18664"/>
                </a:lnTo>
                <a:lnTo>
                  <a:pt x="18664" y="11705"/>
                </a:lnTo>
                <a:cubicBezTo>
                  <a:pt x="18664" y="7909"/>
                  <a:pt x="15501" y="4745"/>
                  <a:pt x="11705"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4" name="任意多边形: 形状 233">
            <a:extLst>
              <a:ext uri="{FF2B5EF4-FFF2-40B4-BE49-F238E27FC236}">
                <a16:creationId xmlns:a16="http://schemas.microsoft.com/office/drawing/2014/main" id="{7D9BF6F3-4076-7C4C-99CD-7FF0D7450836}"/>
              </a:ext>
            </a:extLst>
          </p:cNvPr>
          <p:cNvSpPr/>
          <p:nvPr/>
        </p:nvSpPr>
        <p:spPr>
          <a:xfrm>
            <a:off x="2031552" y="1595968"/>
            <a:ext cx="28470" cy="28470"/>
          </a:xfrm>
          <a:custGeom>
            <a:avLst/>
            <a:gdLst>
              <a:gd name="connsiteX0" fmla="*/ 4745 w 18980"/>
              <a:gd name="connsiteY0" fmla="*/ 11705 h 18980"/>
              <a:gd name="connsiteX1" fmla="*/ 4745 w 18980"/>
              <a:gd name="connsiteY1" fmla="*/ 18664 h 18980"/>
              <a:gd name="connsiteX2" fmla="*/ 19297 w 18980"/>
              <a:gd name="connsiteY2" fmla="*/ 18664 h 18980"/>
              <a:gd name="connsiteX3" fmla="*/ 19297 w 18980"/>
              <a:gd name="connsiteY3" fmla="*/ 11705 h 18980"/>
              <a:gd name="connsiteX4" fmla="*/ 13603 w 18980"/>
              <a:gd name="connsiteY4" fmla="*/ 4745 h 18980"/>
              <a:gd name="connsiteX5" fmla="*/ 11072 w 18980"/>
              <a:gd name="connsiteY5" fmla="*/ 4745 h 18980"/>
              <a:gd name="connsiteX6" fmla="*/ 4745 w 1898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8980">
                <a:moveTo>
                  <a:pt x="4745" y="11705"/>
                </a:moveTo>
                <a:lnTo>
                  <a:pt x="4745" y="18664"/>
                </a:lnTo>
                <a:lnTo>
                  <a:pt x="19297" y="18664"/>
                </a:lnTo>
                <a:lnTo>
                  <a:pt x="19297" y="11705"/>
                </a:lnTo>
                <a:cubicBezTo>
                  <a:pt x="19297" y="7909"/>
                  <a:pt x="16766" y="5378"/>
                  <a:pt x="13603" y="4745"/>
                </a:cubicBezTo>
                <a:lnTo>
                  <a:pt x="11072" y="4745"/>
                </a:lnTo>
                <a:cubicBezTo>
                  <a:pt x="7276" y="4745"/>
                  <a:pt x="4745" y="7909"/>
                  <a:pt x="4745"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5" name="任意多边形: 形状 234">
            <a:extLst>
              <a:ext uri="{FF2B5EF4-FFF2-40B4-BE49-F238E27FC236}">
                <a16:creationId xmlns:a16="http://schemas.microsoft.com/office/drawing/2014/main" id="{C59C24E8-DBD8-F446-8301-9B72A221CC84}"/>
              </a:ext>
            </a:extLst>
          </p:cNvPr>
          <p:cNvSpPr/>
          <p:nvPr/>
        </p:nvSpPr>
        <p:spPr>
          <a:xfrm>
            <a:off x="2097035" y="1595968"/>
            <a:ext cx="28470" cy="28470"/>
          </a:xfrm>
          <a:custGeom>
            <a:avLst/>
            <a:gdLst>
              <a:gd name="connsiteX0" fmla="*/ 4745 w 18980"/>
              <a:gd name="connsiteY0" fmla="*/ 11705 h 18980"/>
              <a:gd name="connsiteX1" fmla="*/ 4745 w 18980"/>
              <a:gd name="connsiteY1" fmla="*/ 18664 h 18980"/>
              <a:gd name="connsiteX2" fmla="*/ 19297 w 18980"/>
              <a:gd name="connsiteY2" fmla="*/ 18664 h 18980"/>
              <a:gd name="connsiteX3" fmla="*/ 19297 w 18980"/>
              <a:gd name="connsiteY3" fmla="*/ 11705 h 18980"/>
              <a:gd name="connsiteX4" fmla="*/ 13603 w 18980"/>
              <a:gd name="connsiteY4" fmla="*/ 4745 h 18980"/>
              <a:gd name="connsiteX5" fmla="*/ 11072 w 18980"/>
              <a:gd name="connsiteY5" fmla="*/ 4745 h 18980"/>
              <a:gd name="connsiteX6" fmla="*/ 4745 w 1898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8980">
                <a:moveTo>
                  <a:pt x="4745" y="11705"/>
                </a:moveTo>
                <a:lnTo>
                  <a:pt x="4745" y="18664"/>
                </a:lnTo>
                <a:lnTo>
                  <a:pt x="19297" y="18664"/>
                </a:lnTo>
                <a:lnTo>
                  <a:pt x="19297" y="11705"/>
                </a:lnTo>
                <a:cubicBezTo>
                  <a:pt x="19297" y="7909"/>
                  <a:pt x="16766" y="5378"/>
                  <a:pt x="13603" y="4745"/>
                </a:cubicBezTo>
                <a:lnTo>
                  <a:pt x="11072" y="4745"/>
                </a:lnTo>
                <a:cubicBezTo>
                  <a:pt x="7276" y="4745"/>
                  <a:pt x="4745" y="7909"/>
                  <a:pt x="4745"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6" name="任意多边形: 形状 235">
            <a:extLst>
              <a:ext uri="{FF2B5EF4-FFF2-40B4-BE49-F238E27FC236}">
                <a16:creationId xmlns:a16="http://schemas.microsoft.com/office/drawing/2014/main" id="{C91D3528-0B1E-4945-B48C-D66CC1E0D18A}"/>
              </a:ext>
            </a:extLst>
          </p:cNvPr>
          <p:cNvSpPr/>
          <p:nvPr/>
        </p:nvSpPr>
        <p:spPr>
          <a:xfrm>
            <a:off x="2146383" y="1595968"/>
            <a:ext cx="28470" cy="28470"/>
          </a:xfrm>
          <a:custGeom>
            <a:avLst/>
            <a:gdLst>
              <a:gd name="connsiteX0" fmla="*/ 4745 w 18980"/>
              <a:gd name="connsiteY0" fmla="*/ 11705 h 18980"/>
              <a:gd name="connsiteX1" fmla="*/ 4745 w 18980"/>
              <a:gd name="connsiteY1" fmla="*/ 18664 h 18980"/>
              <a:gd name="connsiteX2" fmla="*/ 19297 w 18980"/>
              <a:gd name="connsiteY2" fmla="*/ 18664 h 18980"/>
              <a:gd name="connsiteX3" fmla="*/ 19297 w 18980"/>
              <a:gd name="connsiteY3" fmla="*/ 11705 h 18980"/>
              <a:gd name="connsiteX4" fmla="*/ 13603 w 18980"/>
              <a:gd name="connsiteY4" fmla="*/ 4745 h 18980"/>
              <a:gd name="connsiteX5" fmla="*/ 10439 w 18980"/>
              <a:gd name="connsiteY5" fmla="*/ 4745 h 18980"/>
              <a:gd name="connsiteX6" fmla="*/ 4745 w 1898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8980">
                <a:moveTo>
                  <a:pt x="4745" y="11705"/>
                </a:moveTo>
                <a:lnTo>
                  <a:pt x="4745" y="18664"/>
                </a:lnTo>
                <a:lnTo>
                  <a:pt x="19297" y="18664"/>
                </a:lnTo>
                <a:lnTo>
                  <a:pt x="19297" y="11705"/>
                </a:lnTo>
                <a:cubicBezTo>
                  <a:pt x="19297" y="7909"/>
                  <a:pt x="16766" y="5378"/>
                  <a:pt x="13603" y="4745"/>
                </a:cubicBezTo>
                <a:lnTo>
                  <a:pt x="10439" y="4745"/>
                </a:lnTo>
                <a:cubicBezTo>
                  <a:pt x="7276" y="4745"/>
                  <a:pt x="4745" y="7909"/>
                  <a:pt x="4745"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7" name="任意多边形: 形状 236">
            <a:extLst>
              <a:ext uri="{FF2B5EF4-FFF2-40B4-BE49-F238E27FC236}">
                <a16:creationId xmlns:a16="http://schemas.microsoft.com/office/drawing/2014/main" id="{EB930837-42FF-904C-88CC-A4C85776D111}"/>
              </a:ext>
            </a:extLst>
          </p:cNvPr>
          <p:cNvSpPr/>
          <p:nvPr/>
        </p:nvSpPr>
        <p:spPr>
          <a:xfrm>
            <a:off x="1982204" y="1595968"/>
            <a:ext cx="28470" cy="28470"/>
          </a:xfrm>
          <a:custGeom>
            <a:avLst/>
            <a:gdLst>
              <a:gd name="connsiteX0" fmla="*/ 18664 w 18980"/>
              <a:gd name="connsiteY0" fmla="*/ 11705 h 18980"/>
              <a:gd name="connsiteX1" fmla="*/ 12970 w 18980"/>
              <a:gd name="connsiteY1" fmla="*/ 4745 h 18980"/>
              <a:gd name="connsiteX2" fmla="*/ 10439 w 18980"/>
              <a:gd name="connsiteY2" fmla="*/ 4745 h 18980"/>
              <a:gd name="connsiteX3" fmla="*/ 4745 w 18980"/>
              <a:gd name="connsiteY3" fmla="*/ 11705 h 18980"/>
              <a:gd name="connsiteX4" fmla="*/ 4745 w 18980"/>
              <a:gd name="connsiteY4" fmla="*/ 18664 h 18980"/>
              <a:gd name="connsiteX5" fmla="*/ 18664 w 18980"/>
              <a:gd name="connsiteY5" fmla="*/ 18664 h 18980"/>
              <a:gd name="connsiteX6" fmla="*/ 18664 w 1898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 h="18980">
                <a:moveTo>
                  <a:pt x="18664" y="11705"/>
                </a:moveTo>
                <a:cubicBezTo>
                  <a:pt x="18664" y="7909"/>
                  <a:pt x="16133" y="5378"/>
                  <a:pt x="12970" y="4745"/>
                </a:cubicBezTo>
                <a:lnTo>
                  <a:pt x="10439" y="4745"/>
                </a:lnTo>
                <a:cubicBezTo>
                  <a:pt x="7276" y="5378"/>
                  <a:pt x="4745" y="8541"/>
                  <a:pt x="4745" y="11705"/>
                </a:cubicBezTo>
                <a:lnTo>
                  <a:pt x="4745" y="18664"/>
                </a:lnTo>
                <a:lnTo>
                  <a:pt x="18664" y="18664"/>
                </a:lnTo>
                <a:lnTo>
                  <a:pt x="18664" y="1170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8" name="任意多边形: 形状 237">
            <a:extLst>
              <a:ext uri="{FF2B5EF4-FFF2-40B4-BE49-F238E27FC236}">
                <a16:creationId xmlns:a16="http://schemas.microsoft.com/office/drawing/2014/main" id="{C2B08FE5-8D6A-764F-933F-814FC4C7DE2E}"/>
              </a:ext>
            </a:extLst>
          </p:cNvPr>
          <p:cNvSpPr/>
          <p:nvPr/>
        </p:nvSpPr>
        <p:spPr>
          <a:xfrm>
            <a:off x="1948038" y="1595968"/>
            <a:ext cx="28470" cy="28470"/>
          </a:xfrm>
          <a:custGeom>
            <a:avLst/>
            <a:gdLst>
              <a:gd name="connsiteX0" fmla="*/ 18664 w 18980"/>
              <a:gd name="connsiteY0" fmla="*/ 11705 h 18980"/>
              <a:gd name="connsiteX1" fmla="*/ 11705 w 18980"/>
              <a:gd name="connsiteY1" fmla="*/ 4745 h 18980"/>
              <a:gd name="connsiteX2" fmla="*/ 4745 w 18980"/>
              <a:gd name="connsiteY2" fmla="*/ 11705 h 18980"/>
              <a:gd name="connsiteX3" fmla="*/ 4745 w 18980"/>
              <a:gd name="connsiteY3" fmla="*/ 18664 h 18980"/>
              <a:gd name="connsiteX4" fmla="*/ 19297 w 18980"/>
              <a:gd name="connsiteY4" fmla="*/ 18664 h 18980"/>
              <a:gd name="connsiteX5" fmla="*/ 19297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8664" y="11705"/>
                </a:moveTo>
                <a:cubicBezTo>
                  <a:pt x="18664" y="7909"/>
                  <a:pt x="15501" y="4745"/>
                  <a:pt x="11705" y="4745"/>
                </a:cubicBezTo>
                <a:cubicBezTo>
                  <a:pt x="7909" y="4745"/>
                  <a:pt x="4745" y="7909"/>
                  <a:pt x="4745" y="11705"/>
                </a:cubicBezTo>
                <a:lnTo>
                  <a:pt x="4745" y="18664"/>
                </a:lnTo>
                <a:lnTo>
                  <a:pt x="19297" y="18664"/>
                </a:lnTo>
                <a:lnTo>
                  <a:pt x="19297" y="1170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399" name="任意多边形: 形状 238">
            <a:extLst>
              <a:ext uri="{FF2B5EF4-FFF2-40B4-BE49-F238E27FC236}">
                <a16:creationId xmlns:a16="http://schemas.microsoft.com/office/drawing/2014/main" id="{AC8A0845-CA3C-9949-BFC7-1B6D51F3A001}"/>
              </a:ext>
            </a:extLst>
          </p:cNvPr>
          <p:cNvSpPr/>
          <p:nvPr/>
        </p:nvSpPr>
        <p:spPr>
          <a:xfrm>
            <a:off x="2108423" y="1766791"/>
            <a:ext cx="56942" cy="28470"/>
          </a:xfrm>
          <a:custGeom>
            <a:avLst/>
            <a:gdLst>
              <a:gd name="connsiteX0" fmla="*/ 30052 w 37960"/>
              <a:gd name="connsiteY0" fmla="*/ 11705 h 18980"/>
              <a:gd name="connsiteX1" fmla="*/ 30052 w 37960"/>
              <a:gd name="connsiteY1" fmla="*/ 4745 h 18980"/>
              <a:gd name="connsiteX2" fmla="*/ 11705 w 37960"/>
              <a:gd name="connsiteY2" fmla="*/ 4745 h 18980"/>
              <a:gd name="connsiteX3" fmla="*/ 11705 w 37960"/>
              <a:gd name="connsiteY3" fmla="*/ 11705 h 18980"/>
              <a:gd name="connsiteX4" fmla="*/ 4745 w 37960"/>
              <a:gd name="connsiteY4" fmla="*/ 18664 h 18980"/>
              <a:gd name="connsiteX5" fmla="*/ 37645 w 37960"/>
              <a:gd name="connsiteY5" fmla="*/ 18664 h 18980"/>
              <a:gd name="connsiteX6" fmla="*/ 30052 w 3796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0" h="18980">
                <a:moveTo>
                  <a:pt x="30052" y="11705"/>
                </a:moveTo>
                <a:lnTo>
                  <a:pt x="30052" y="4745"/>
                </a:lnTo>
                <a:lnTo>
                  <a:pt x="11705" y="4745"/>
                </a:lnTo>
                <a:lnTo>
                  <a:pt x="11705" y="11705"/>
                </a:lnTo>
                <a:cubicBezTo>
                  <a:pt x="11705" y="15501"/>
                  <a:pt x="8541" y="18664"/>
                  <a:pt x="4745" y="18664"/>
                </a:cubicBezTo>
                <a:lnTo>
                  <a:pt x="37645" y="18664"/>
                </a:lnTo>
                <a:cubicBezTo>
                  <a:pt x="33216" y="19297"/>
                  <a:pt x="30052" y="16133"/>
                  <a:pt x="30052"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0" name="任意多边形: 形状 239">
            <a:extLst>
              <a:ext uri="{FF2B5EF4-FFF2-40B4-BE49-F238E27FC236}">
                <a16:creationId xmlns:a16="http://schemas.microsoft.com/office/drawing/2014/main" id="{E2716C4E-5CF5-D640-A54D-DC1FB622E824}"/>
              </a:ext>
            </a:extLst>
          </p:cNvPr>
          <p:cNvSpPr/>
          <p:nvPr/>
        </p:nvSpPr>
        <p:spPr>
          <a:xfrm>
            <a:off x="2042940" y="1766791"/>
            <a:ext cx="75921" cy="28470"/>
          </a:xfrm>
          <a:custGeom>
            <a:avLst/>
            <a:gdLst>
              <a:gd name="connsiteX0" fmla="*/ 40808 w 50614"/>
              <a:gd name="connsiteY0" fmla="*/ 11705 h 18980"/>
              <a:gd name="connsiteX1" fmla="*/ 40808 w 50614"/>
              <a:gd name="connsiteY1" fmla="*/ 4745 h 18980"/>
              <a:gd name="connsiteX2" fmla="*/ 11705 w 50614"/>
              <a:gd name="connsiteY2" fmla="*/ 4745 h 18980"/>
              <a:gd name="connsiteX3" fmla="*/ 11705 w 50614"/>
              <a:gd name="connsiteY3" fmla="*/ 11705 h 18980"/>
              <a:gd name="connsiteX4" fmla="*/ 4745 w 50614"/>
              <a:gd name="connsiteY4" fmla="*/ 18664 h 18980"/>
              <a:gd name="connsiteX5" fmla="*/ 47767 w 50614"/>
              <a:gd name="connsiteY5" fmla="*/ 18664 h 18980"/>
              <a:gd name="connsiteX6" fmla="*/ 40808 w 50614"/>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4" h="18980">
                <a:moveTo>
                  <a:pt x="40808" y="11705"/>
                </a:moveTo>
                <a:lnTo>
                  <a:pt x="40808" y="4745"/>
                </a:lnTo>
                <a:lnTo>
                  <a:pt x="11705" y="4745"/>
                </a:lnTo>
                <a:lnTo>
                  <a:pt x="11705" y="11705"/>
                </a:lnTo>
                <a:cubicBezTo>
                  <a:pt x="11705" y="15501"/>
                  <a:pt x="8541" y="18664"/>
                  <a:pt x="4745" y="18664"/>
                </a:cubicBezTo>
                <a:lnTo>
                  <a:pt x="47767" y="18664"/>
                </a:lnTo>
                <a:cubicBezTo>
                  <a:pt x="43971" y="19297"/>
                  <a:pt x="40808" y="16133"/>
                  <a:pt x="40808"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1" name="任意多边形: 形状 240">
            <a:extLst>
              <a:ext uri="{FF2B5EF4-FFF2-40B4-BE49-F238E27FC236}">
                <a16:creationId xmlns:a16="http://schemas.microsoft.com/office/drawing/2014/main" id="{641D81DF-8678-C541-97F8-DC84DE4A3C67}"/>
              </a:ext>
            </a:extLst>
          </p:cNvPr>
          <p:cNvSpPr/>
          <p:nvPr/>
        </p:nvSpPr>
        <p:spPr>
          <a:xfrm>
            <a:off x="1957529" y="1766791"/>
            <a:ext cx="47451" cy="28470"/>
          </a:xfrm>
          <a:custGeom>
            <a:avLst/>
            <a:gdLst>
              <a:gd name="connsiteX0" fmla="*/ 20562 w 31634"/>
              <a:gd name="connsiteY0" fmla="*/ 11705 h 18980"/>
              <a:gd name="connsiteX1" fmla="*/ 20562 w 31634"/>
              <a:gd name="connsiteY1" fmla="*/ 4745 h 18980"/>
              <a:gd name="connsiteX2" fmla="*/ 11705 w 31634"/>
              <a:gd name="connsiteY2" fmla="*/ 4745 h 18980"/>
              <a:gd name="connsiteX3" fmla="*/ 11705 w 31634"/>
              <a:gd name="connsiteY3" fmla="*/ 11705 h 18980"/>
              <a:gd name="connsiteX4" fmla="*/ 4745 w 31634"/>
              <a:gd name="connsiteY4" fmla="*/ 18664 h 18980"/>
              <a:gd name="connsiteX5" fmla="*/ 27522 w 31634"/>
              <a:gd name="connsiteY5" fmla="*/ 18664 h 18980"/>
              <a:gd name="connsiteX6" fmla="*/ 20562 w 31634"/>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4" h="18980">
                <a:moveTo>
                  <a:pt x="20562" y="11705"/>
                </a:moveTo>
                <a:lnTo>
                  <a:pt x="20562" y="4745"/>
                </a:lnTo>
                <a:lnTo>
                  <a:pt x="11705" y="4745"/>
                </a:lnTo>
                <a:lnTo>
                  <a:pt x="11705" y="11705"/>
                </a:lnTo>
                <a:cubicBezTo>
                  <a:pt x="11705" y="15501"/>
                  <a:pt x="8541" y="18664"/>
                  <a:pt x="4745" y="18664"/>
                </a:cubicBezTo>
                <a:lnTo>
                  <a:pt x="27522" y="18664"/>
                </a:lnTo>
                <a:cubicBezTo>
                  <a:pt x="23726" y="19297"/>
                  <a:pt x="20562" y="16133"/>
                  <a:pt x="20562"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2" name="任意多边形: 形状 241">
            <a:extLst>
              <a:ext uri="{FF2B5EF4-FFF2-40B4-BE49-F238E27FC236}">
                <a16:creationId xmlns:a16="http://schemas.microsoft.com/office/drawing/2014/main" id="{AA8C214D-C8D7-9B47-ACB9-88FAE339F52B}"/>
              </a:ext>
            </a:extLst>
          </p:cNvPr>
          <p:cNvSpPr/>
          <p:nvPr/>
        </p:nvSpPr>
        <p:spPr>
          <a:xfrm>
            <a:off x="2156823" y="1766791"/>
            <a:ext cx="47451" cy="28470"/>
          </a:xfrm>
          <a:custGeom>
            <a:avLst/>
            <a:gdLst>
              <a:gd name="connsiteX0" fmla="*/ 20562 w 31634"/>
              <a:gd name="connsiteY0" fmla="*/ 11705 h 18980"/>
              <a:gd name="connsiteX1" fmla="*/ 20562 w 31634"/>
              <a:gd name="connsiteY1" fmla="*/ 4745 h 18980"/>
              <a:gd name="connsiteX2" fmla="*/ 11705 w 31634"/>
              <a:gd name="connsiteY2" fmla="*/ 4745 h 18980"/>
              <a:gd name="connsiteX3" fmla="*/ 11705 w 31634"/>
              <a:gd name="connsiteY3" fmla="*/ 11705 h 18980"/>
              <a:gd name="connsiteX4" fmla="*/ 4745 w 31634"/>
              <a:gd name="connsiteY4" fmla="*/ 18664 h 18980"/>
              <a:gd name="connsiteX5" fmla="*/ 28154 w 31634"/>
              <a:gd name="connsiteY5" fmla="*/ 18664 h 18980"/>
              <a:gd name="connsiteX6" fmla="*/ 20562 w 31634"/>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4" h="18980">
                <a:moveTo>
                  <a:pt x="20562" y="11705"/>
                </a:moveTo>
                <a:lnTo>
                  <a:pt x="20562" y="4745"/>
                </a:lnTo>
                <a:lnTo>
                  <a:pt x="11705" y="4745"/>
                </a:lnTo>
                <a:lnTo>
                  <a:pt x="11705" y="11705"/>
                </a:lnTo>
                <a:cubicBezTo>
                  <a:pt x="11705" y="15501"/>
                  <a:pt x="8541" y="18664"/>
                  <a:pt x="4745" y="18664"/>
                </a:cubicBezTo>
                <a:lnTo>
                  <a:pt x="28154" y="18664"/>
                </a:lnTo>
                <a:cubicBezTo>
                  <a:pt x="23726" y="19297"/>
                  <a:pt x="20562" y="16133"/>
                  <a:pt x="20562"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3" name="任意多边形: 形状 242">
            <a:extLst>
              <a:ext uri="{FF2B5EF4-FFF2-40B4-BE49-F238E27FC236}">
                <a16:creationId xmlns:a16="http://schemas.microsoft.com/office/drawing/2014/main" id="{D81B9EAC-1A43-3940-BD84-187890EBC870}"/>
              </a:ext>
            </a:extLst>
          </p:cNvPr>
          <p:cNvSpPr/>
          <p:nvPr/>
        </p:nvSpPr>
        <p:spPr>
          <a:xfrm>
            <a:off x="1992642" y="1766791"/>
            <a:ext cx="56942" cy="28470"/>
          </a:xfrm>
          <a:custGeom>
            <a:avLst/>
            <a:gdLst>
              <a:gd name="connsiteX0" fmla="*/ 30685 w 37960"/>
              <a:gd name="connsiteY0" fmla="*/ 11705 h 18980"/>
              <a:gd name="connsiteX1" fmla="*/ 30685 w 37960"/>
              <a:gd name="connsiteY1" fmla="*/ 4745 h 18980"/>
              <a:gd name="connsiteX2" fmla="*/ 11705 w 37960"/>
              <a:gd name="connsiteY2" fmla="*/ 4745 h 18980"/>
              <a:gd name="connsiteX3" fmla="*/ 11705 w 37960"/>
              <a:gd name="connsiteY3" fmla="*/ 11705 h 18980"/>
              <a:gd name="connsiteX4" fmla="*/ 4745 w 37960"/>
              <a:gd name="connsiteY4" fmla="*/ 18664 h 18980"/>
              <a:gd name="connsiteX5" fmla="*/ 37644 w 37960"/>
              <a:gd name="connsiteY5" fmla="*/ 18664 h 18980"/>
              <a:gd name="connsiteX6" fmla="*/ 30685 w 37960"/>
              <a:gd name="connsiteY6"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0" h="18980">
                <a:moveTo>
                  <a:pt x="30685" y="11705"/>
                </a:moveTo>
                <a:lnTo>
                  <a:pt x="30685" y="4745"/>
                </a:lnTo>
                <a:lnTo>
                  <a:pt x="11705" y="4745"/>
                </a:lnTo>
                <a:lnTo>
                  <a:pt x="11705" y="11705"/>
                </a:lnTo>
                <a:cubicBezTo>
                  <a:pt x="11705" y="15501"/>
                  <a:pt x="8541" y="18664"/>
                  <a:pt x="4745" y="18664"/>
                </a:cubicBezTo>
                <a:lnTo>
                  <a:pt x="37644" y="18664"/>
                </a:lnTo>
                <a:cubicBezTo>
                  <a:pt x="33848" y="19297"/>
                  <a:pt x="30685" y="16133"/>
                  <a:pt x="30685"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4" name="任意多边形: 形状 243">
            <a:extLst>
              <a:ext uri="{FF2B5EF4-FFF2-40B4-BE49-F238E27FC236}">
                <a16:creationId xmlns:a16="http://schemas.microsoft.com/office/drawing/2014/main" id="{EB5F33AA-C6E7-0944-AAF2-3EAA9223A0E4}"/>
              </a:ext>
            </a:extLst>
          </p:cNvPr>
          <p:cNvSpPr/>
          <p:nvPr/>
        </p:nvSpPr>
        <p:spPr>
          <a:xfrm>
            <a:off x="1902485" y="1767740"/>
            <a:ext cx="351138" cy="75921"/>
          </a:xfrm>
          <a:custGeom>
            <a:avLst/>
            <a:gdLst>
              <a:gd name="connsiteX0" fmla="*/ 12337 w 234091"/>
              <a:gd name="connsiteY0" fmla="*/ 47135 h 50614"/>
              <a:gd name="connsiteX1" fmla="*/ 226816 w 234091"/>
              <a:gd name="connsiteY1" fmla="*/ 47135 h 50614"/>
              <a:gd name="connsiteX2" fmla="*/ 233143 w 234091"/>
              <a:gd name="connsiteY2" fmla="*/ 43339 h 50614"/>
              <a:gd name="connsiteX3" fmla="*/ 233143 w 234091"/>
              <a:gd name="connsiteY3" fmla="*/ 36379 h 50614"/>
              <a:gd name="connsiteX4" fmla="*/ 216060 w 234091"/>
              <a:gd name="connsiteY4" fmla="*/ 7909 h 50614"/>
              <a:gd name="connsiteX5" fmla="*/ 209734 w 234091"/>
              <a:gd name="connsiteY5" fmla="*/ 4745 h 50614"/>
              <a:gd name="connsiteX6" fmla="*/ 204672 w 234091"/>
              <a:gd name="connsiteY6" fmla="*/ 4745 h 50614"/>
              <a:gd name="connsiteX7" fmla="*/ 204672 w 234091"/>
              <a:gd name="connsiteY7" fmla="*/ 11705 h 50614"/>
              <a:gd name="connsiteX8" fmla="*/ 197713 w 234091"/>
              <a:gd name="connsiteY8" fmla="*/ 18664 h 50614"/>
              <a:gd name="connsiteX9" fmla="*/ 205305 w 234091"/>
              <a:gd name="connsiteY9" fmla="*/ 18664 h 50614"/>
              <a:gd name="connsiteX10" fmla="*/ 214162 w 234091"/>
              <a:gd name="connsiteY10" fmla="*/ 33216 h 50614"/>
              <a:gd name="connsiteX11" fmla="*/ 24991 w 234091"/>
              <a:gd name="connsiteY11" fmla="*/ 33216 h 50614"/>
              <a:gd name="connsiteX12" fmla="*/ 33848 w 234091"/>
              <a:gd name="connsiteY12" fmla="*/ 18664 h 50614"/>
              <a:gd name="connsiteX13" fmla="*/ 41441 w 234091"/>
              <a:gd name="connsiteY13" fmla="*/ 18664 h 50614"/>
              <a:gd name="connsiteX14" fmla="*/ 34481 w 234091"/>
              <a:gd name="connsiteY14" fmla="*/ 11705 h 50614"/>
              <a:gd name="connsiteX15" fmla="*/ 34481 w 234091"/>
              <a:gd name="connsiteY15" fmla="*/ 4745 h 50614"/>
              <a:gd name="connsiteX16" fmla="*/ 30052 w 234091"/>
              <a:gd name="connsiteY16" fmla="*/ 4745 h 50614"/>
              <a:gd name="connsiteX17" fmla="*/ 23726 w 234091"/>
              <a:gd name="connsiteY17" fmla="*/ 7909 h 50614"/>
              <a:gd name="connsiteX18" fmla="*/ 6010 w 234091"/>
              <a:gd name="connsiteY18" fmla="*/ 36379 h 50614"/>
              <a:gd name="connsiteX19" fmla="*/ 4745 w 234091"/>
              <a:gd name="connsiteY19" fmla="*/ 39543 h 50614"/>
              <a:gd name="connsiteX20" fmla="*/ 4745 w 234091"/>
              <a:gd name="connsiteY20" fmla="*/ 40808 h 50614"/>
              <a:gd name="connsiteX21" fmla="*/ 5378 w 234091"/>
              <a:gd name="connsiteY21" fmla="*/ 43971 h 50614"/>
              <a:gd name="connsiteX22" fmla="*/ 12337 w 234091"/>
              <a:gd name="connsiteY22" fmla="*/ 47135 h 5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4091" h="50614">
                <a:moveTo>
                  <a:pt x="12337" y="47135"/>
                </a:moveTo>
                <a:lnTo>
                  <a:pt x="226816" y="47135"/>
                </a:lnTo>
                <a:cubicBezTo>
                  <a:pt x="229347" y="47135"/>
                  <a:pt x="231877" y="45869"/>
                  <a:pt x="233143" y="43339"/>
                </a:cubicBezTo>
                <a:cubicBezTo>
                  <a:pt x="234408" y="40808"/>
                  <a:pt x="234408" y="38277"/>
                  <a:pt x="233143" y="36379"/>
                </a:cubicBezTo>
                <a:lnTo>
                  <a:pt x="216060" y="7909"/>
                </a:lnTo>
                <a:cubicBezTo>
                  <a:pt x="214795" y="6011"/>
                  <a:pt x="212264" y="4745"/>
                  <a:pt x="209734" y="4745"/>
                </a:cubicBezTo>
                <a:lnTo>
                  <a:pt x="204672" y="4745"/>
                </a:lnTo>
                <a:lnTo>
                  <a:pt x="204672" y="11705"/>
                </a:lnTo>
                <a:cubicBezTo>
                  <a:pt x="204672" y="15501"/>
                  <a:pt x="201509" y="18664"/>
                  <a:pt x="197713" y="18664"/>
                </a:cubicBezTo>
                <a:lnTo>
                  <a:pt x="205305" y="18664"/>
                </a:lnTo>
                <a:lnTo>
                  <a:pt x="214162" y="33216"/>
                </a:lnTo>
                <a:lnTo>
                  <a:pt x="24991" y="33216"/>
                </a:lnTo>
                <a:lnTo>
                  <a:pt x="33848" y="18664"/>
                </a:lnTo>
                <a:lnTo>
                  <a:pt x="41441" y="18664"/>
                </a:lnTo>
                <a:cubicBezTo>
                  <a:pt x="37644" y="18664"/>
                  <a:pt x="34481" y="15501"/>
                  <a:pt x="34481" y="11705"/>
                </a:cubicBezTo>
                <a:lnTo>
                  <a:pt x="34481" y="4745"/>
                </a:lnTo>
                <a:lnTo>
                  <a:pt x="30052" y="4745"/>
                </a:lnTo>
                <a:cubicBezTo>
                  <a:pt x="27522" y="4745"/>
                  <a:pt x="24991" y="6011"/>
                  <a:pt x="23726" y="7909"/>
                </a:cubicBezTo>
                <a:lnTo>
                  <a:pt x="6010" y="36379"/>
                </a:lnTo>
                <a:cubicBezTo>
                  <a:pt x="5378" y="37012"/>
                  <a:pt x="5378" y="38277"/>
                  <a:pt x="4745" y="39543"/>
                </a:cubicBezTo>
                <a:lnTo>
                  <a:pt x="4745" y="40808"/>
                </a:lnTo>
                <a:cubicBezTo>
                  <a:pt x="4745" y="42073"/>
                  <a:pt x="5378" y="42706"/>
                  <a:pt x="5378" y="43971"/>
                </a:cubicBezTo>
                <a:cubicBezTo>
                  <a:pt x="7276" y="45869"/>
                  <a:pt x="9807" y="47135"/>
                  <a:pt x="12337" y="4713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5" name="任意多边形: 形状 244">
            <a:extLst>
              <a:ext uri="{FF2B5EF4-FFF2-40B4-BE49-F238E27FC236}">
                <a16:creationId xmlns:a16="http://schemas.microsoft.com/office/drawing/2014/main" id="{17855A96-D079-C746-B569-39E5AC16B7C4}"/>
              </a:ext>
            </a:extLst>
          </p:cNvPr>
          <p:cNvSpPr/>
          <p:nvPr/>
        </p:nvSpPr>
        <p:spPr>
          <a:xfrm>
            <a:off x="1946141" y="1767740"/>
            <a:ext cx="28470" cy="28470"/>
          </a:xfrm>
          <a:custGeom>
            <a:avLst/>
            <a:gdLst>
              <a:gd name="connsiteX0" fmla="*/ 12337 w 18980"/>
              <a:gd name="connsiteY0" fmla="*/ 18664 h 18980"/>
              <a:gd name="connsiteX1" fmla="*/ 19297 w 18980"/>
              <a:gd name="connsiteY1" fmla="*/ 11705 h 18980"/>
              <a:gd name="connsiteX2" fmla="*/ 19297 w 18980"/>
              <a:gd name="connsiteY2" fmla="*/ 4745 h 18980"/>
              <a:gd name="connsiteX3" fmla="*/ 4745 w 18980"/>
              <a:gd name="connsiteY3" fmla="*/ 4745 h 18980"/>
              <a:gd name="connsiteX4" fmla="*/ 4745 w 18980"/>
              <a:gd name="connsiteY4" fmla="*/ 11705 h 18980"/>
              <a:gd name="connsiteX5" fmla="*/ 12337 w 18980"/>
              <a:gd name="connsiteY5" fmla="*/ 18664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2337" y="18664"/>
                </a:moveTo>
                <a:cubicBezTo>
                  <a:pt x="16133" y="18664"/>
                  <a:pt x="19297" y="15501"/>
                  <a:pt x="19297" y="11705"/>
                </a:cubicBezTo>
                <a:lnTo>
                  <a:pt x="19297" y="4745"/>
                </a:lnTo>
                <a:lnTo>
                  <a:pt x="4745" y="4745"/>
                </a:lnTo>
                <a:lnTo>
                  <a:pt x="4745" y="11705"/>
                </a:lnTo>
                <a:cubicBezTo>
                  <a:pt x="5378" y="15501"/>
                  <a:pt x="8541" y="18664"/>
                  <a:pt x="12337" y="18664"/>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6" name="任意多边形: 形状 245">
            <a:extLst>
              <a:ext uri="{FF2B5EF4-FFF2-40B4-BE49-F238E27FC236}">
                <a16:creationId xmlns:a16="http://schemas.microsoft.com/office/drawing/2014/main" id="{97DD52BD-C3E3-E543-81D3-5BD562443296}"/>
              </a:ext>
            </a:extLst>
          </p:cNvPr>
          <p:cNvSpPr/>
          <p:nvPr/>
        </p:nvSpPr>
        <p:spPr>
          <a:xfrm>
            <a:off x="2145435" y="1766791"/>
            <a:ext cx="28470" cy="28470"/>
          </a:xfrm>
          <a:custGeom>
            <a:avLst/>
            <a:gdLst>
              <a:gd name="connsiteX0" fmla="*/ 5378 w 18980"/>
              <a:gd name="connsiteY0" fmla="*/ 11705 h 18980"/>
              <a:gd name="connsiteX1" fmla="*/ 12337 w 18980"/>
              <a:gd name="connsiteY1" fmla="*/ 18664 h 18980"/>
              <a:gd name="connsiteX2" fmla="*/ 19297 w 18980"/>
              <a:gd name="connsiteY2" fmla="*/ 11705 h 18980"/>
              <a:gd name="connsiteX3" fmla="*/ 19297 w 18980"/>
              <a:gd name="connsiteY3" fmla="*/ 4745 h 18980"/>
              <a:gd name="connsiteX4" fmla="*/ 4745 w 18980"/>
              <a:gd name="connsiteY4" fmla="*/ 4745 h 18980"/>
              <a:gd name="connsiteX5" fmla="*/ 4745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5378" y="11705"/>
                </a:moveTo>
                <a:cubicBezTo>
                  <a:pt x="5378" y="15501"/>
                  <a:pt x="8541" y="18664"/>
                  <a:pt x="12337" y="18664"/>
                </a:cubicBezTo>
                <a:cubicBezTo>
                  <a:pt x="16133" y="18664"/>
                  <a:pt x="19297" y="15501"/>
                  <a:pt x="19297" y="11705"/>
                </a:cubicBezTo>
                <a:lnTo>
                  <a:pt x="19297" y="4745"/>
                </a:lnTo>
                <a:lnTo>
                  <a:pt x="4745" y="4745"/>
                </a:lnTo>
                <a:lnTo>
                  <a:pt x="4745" y="1170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407" name="任意多边形: 形状 246">
            <a:extLst>
              <a:ext uri="{FF2B5EF4-FFF2-40B4-BE49-F238E27FC236}">
                <a16:creationId xmlns:a16="http://schemas.microsoft.com/office/drawing/2014/main" id="{1683CB59-8D43-F742-AEF8-46AEB61FF226}"/>
              </a:ext>
            </a:extLst>
          </p:cNvPr>
          <p:cNvSpPr/>
          <p:nvPr/>
        </p:nvSpPr>
        <p:spPr>
          <a:xfrm>
            <a:off x="1981254" y="1766791"/>
            <a:ext cx="28470" cy="28470"/>
          </a:xfrm>
          <a:custGeom>
            <a:avLst/>
            <a:gdLst>
              <a:gd name="connsiteX0" fmla="*/ 19297 w 18980"/>
              <a:gd name="connsiteY0" fmla="*/ 11705 h 18980"/>
              <a:gd name="connsiteX1" fmla="*/ 19297 w 18980"/>
              <a:gd name="connsiteY1" fmla="*/ 4745 h 18980"/>
              <a:gd name="connsiteX2" fmla="*/ 4745 w 18980"/>
              <a:gd name="connsiteY2" fmla="*/ 4745 h 18980"/>
              <a:gd name="connsiteX3" fmla="*/ 4745 w 18980"/>
              <a:gd name="connsiteY3" fmla="*/ 11705 h 18980"/>
              <a:gd name="connsiteX4" fmla="*/ 11705 w 18980"/>
              <a:gd name="connsiteY4" fmla="*/ 18664 h 18980"/>
              <a:gd name="connsiteX5" fmla="*/ 19297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9297" y="11705"/>
                </a:moveTo>
                <a:lnTo>
                  <a:pt x="19297" y="4745"/>
                </a:lnTo>
                <a:lnTo>
                  <a:pt x="4745" y="4745"/>
                </a:lnTo>
                <a:lnTo>
                  <a:pt x="4745" y="11705"/>
                </a:lnTo>
                <a:cubicBezTo>
                  <a:pt x="4745" y="15501"/>
                  <a:pt x="7909" y="18664"/>
                  <a:pt x="11705" y="18664"/>
                </a:cubicBezTo>
                <a:cubicBezTo>
                  <a:pt x="16133" y="19297"/>
                  <a:pt x="19297" y="16133"/>
                  <a:pt x="19297"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45" name="任意多边形: 形状 247">
            <a:extLst>
              <a:ext uri="{FF2B5EF4-FFF2-40B4-BE49-F238E27FC236}">
                <a16:creationId xmlns:a16="http://schemas.microsoft.com/office/drawing/2014/main" id="{8C8BEC23-C06E-6541-BEA4-A1F4ADD4169C}"/>
              </a:ext>
            </a:extLst>
          </p:cNvPr>
          <p:cNvSpPr/>
          <p:nvPr/>
        </p:nvSpPr>
        <p:spPr>
          <a:xfrm>
            <a:off x="2179599" y="1766791"/>
            <a:ext cx="28470" cy="28470"/>
          </a:xfrm>
          <a:custGeom>
            <a:avLst/>
            <a:gdLst>
              <a:gd name="connsiteX0" fmla="*/ 5378 w 18980"/>
              <a:gd name="connsiteY0" fmla="*/ 11705 h 18980"/>
              <a:gd name="connsiteX1" fmla="*/ 12337 w 18980"/>
              <a:gd name="connsiteY1" fmla="*/ 18664 h 18980"/>
              <a:gd name="connsiteX2" fmla="*/ 19297 w 18980"/>
              <a:gd name="connsiteY2" fmla="*/ 11705 h 18980"/>
              <a:gd name="connsiteX3" fmla="*/ 19297 w 18980"/>
              <a:gd name="connsiteY3" fmla="*/ 4745 h 18980"/>
              <a:gd name="connsiteX4" fmla="*/ 4745 w 18980"/>
              <a:gd name="connsiteY4" fmla="*/ 4745 h 18980"/>
              <a:gd name="connsiteX5" fmla="*/ 4745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5378" y="11705"/>
                </a:moveTo>
                <a:cubicBezTo>
                  <a:pt x="5378" y="15501"/>
                  <a:pt x="8541" y="18664"/>
                  <a:pt x="12337" y="18664"/>
                </a:cubicBezTo>
                <a:cubicBezTo>
                  <a:pt x="16133" y="18664"/>
                  <a:pt x="19297" y="15501"/>
                  <a:pt x="19297" y="11705"/>
                </a:cubicBezTo>
                <a:lnTo>
                  <a:pt x="19297" y="4745"/>
                </a:lnTo>
                <a:lnTo>
                  <a:pt x="4745" y="4745"/>
                </a:lnTo>
                <a:lnTo>
                  <a:pt x="4745" y="11705"/>
                </a:lnTo>
                <a:close/>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46" name="任意多边形: 形状 248">
            <a:extLst>
              <a:ext uri="{FF2B5EF4-FFF2-40B4-BE49-F238E27FC236}">
                <a16:creationId xmlns:a16="http://schemas.microsoft.com/office/drawing/2014/main" id="{299E1FD4-781A-FC46-AEB3-D9C49D50F894}"/>
              </a:ext>
            </a:extLst>
          </p:cNvPr>
          <p:cNvSpPr/>
          <p:nvPr/>
        </p:nvSpPr>
        <p:spPr>
          <a:xfrm>
            <a:off x="2031552" y="1766791"/>
            <a:ext cx="28470" cy="28470"/>
          </a:xfrm>
          <a:custGeom>
            <a:avLst/>
            <a:gdLst>
              <a:gd name="connsiteX0" fmla="*/ 18664 w 18980"/>
              <a:gd name="connsiteY0" fmla="*/ 11705 h 18980"/>
              <a:gd name="connsiteX1" fmla="*/ 18664 w 18980"/>
              <a:gd name="connsiteY1" fmla="*/ 4745 h 18980"/>
              <a:gd name="connsiteX2" fmla="*/ 4745 w 18980"/>
              <a:gd name="connsiteY2" fmla="*/ 4745 h 18980"/>
              <a:gd name="connsiteX3" fmla="*/ 4745 w 18980"/>
              <a:gd name="connsiteY3" fmla="*/ 11705 h 18980"/>
              <a:gd name="connsiteX4" fmla="*/ 11705 w 18980"/>
              <a:gd name="connsiteY4" fmla="*/ 18664 h 18980"/>
              <a:gd name="connsiteX5" fmla="*/ 18664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8664" y="11705"/>
                </a:moveTo>
                <a:lnTo>
                  <a:pt x="18664" y="4745"/>
                </a:lnTo>
                <a:lnTo>
                  <a:pt x="4745" y="4745"/>
                </a:lnTo>
                <a:lnTo>
                  <a:pt x="4745" y="11705"/>
                </a:lnTo>
                <a:cubicBezTo>
                  <a:pt x="4745" y="15501"/>
                  <a:pt x="7909" y="18664"/>
                  <a:pt x="11705" y="18664"/>
                </a:cubicBezTo>
                <a:cubicBezTo>
                  <a:pt x="15501" y="19297"/>
                  <a:pt x="18664" y="16133"/>
                  <a:pt x="18664"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47" name="任意多边形: 形状 249">
            <a:extLst>
              <a:ext uri="{FF2B5EF4-FFF2-40B4-BE49-F238E27FC236}">
                <a16:creationId xmlns:a16="http://schemas.microsoft.com/office/drawing/2014/main" id="{79DC12CE-C770-DC4F-96E3-ED1E9F26AD9A}"/>
              </a:ext>
            </a:extLst>
          </p:cNvPr>
          <p:cNvSpPr/>
          <p:nvPr/>
        </p:nvSpPr>
        <p:spPr>
          <a:xfrm>
            <a:off x="2096085" y="1766791"/>
            <a:ext cx="28470" cy="28470"/>
          </a:xfrm>
          <a:custGeom>
            <a:avLst/>
            <a:gdLst>
              <a:gd name="connsiteX0" fmla="*/ 19297 w 18980"/>
              <a:gd name="connsiteY0" fmla="*/ 11705 h 18980"/>
              <a:gd name="connsiteX1" fmla="*/ 19297 w 18980"/>
              <a:gd name="connsiteY1" fmla="*/ 4745 h 18980"/>
              <a:gd name="connsiteX2" fmla="*/ 4745 w 18980"/>
              <a:gd name="connsiteY2" fmla="*/ 4745 h 18980"/>
              <a:gd name="connsiteX3" fmla="*/ 4745 w 18980"/>
              <a:gd name="connsiteY3" fmla="*/ 11705 h 18980"/>
              <a:gd name="connsiteX4" fmla="*/ 11705 w 18980"/>
              <a:gd name="connsiteY4" fmla="*/ 18664 h 18980"/>
              <a:gd name="connsiteX5" fmla="*/ 19297 w 18980"/>
              <a:gd name="connsiteY5" fmla="*/ 11705 h 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 h="18980">
                <a:moveTo>
                  <a:pt x="19297" y="11705"/>
                </a:moveTo>
                <a:lnTo>
                  <a:pt x="19297" y="4745"/>
                </a:lnTo>
                <a:lnTo>
                  <a:pt x="4745" y="4745"/>
                </a:lnTo>
                <a:lnTo>
                  <a:pt x="4745" y="11705"/>
                </a:lnTo>
                <a:cubicBezTo>
                  <a:pt x="4745" y="15501"/>
                  <a:pt x="7909" y="18664"/>
                  <a:pt x="11705" y="18664"/>
                </a:cubicBezTo>
                <a:cubicBezTo>
                  <a:pt x="16133" y="19297"/>
                  <a:pt x="19297" y="16133"/>
                  <a:pt x="19297" y="1170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48" name="任意多边形: 形状 250">
            <a:extLst>
              <a:ext uri="{FF2B5EF4-FFF2-40B4-BE49-F238E27FC236}">
                <a16:creationId xmlns:a16="http://schemas.microsoft.com/office/drawing/2014/main" id="{FB93D3EF-40E3-6443-873C-FA8A0A88C889}"/>
              </a:ext>
            </a:extLst>
          </p:cNvPr>
          <p:cNvSpPr/>
          <p:nvPr/>
        </p:nvSpPr>
        <p:spPr>
          <a:xfrm>
            <a:off x="2058045" y="1544483"/>
            <a:ext cx="47451" cy="47451"/>
          </a:xfrm>
          <a:custGeom>
            <a:avLst/>
            <a:gdLst>
              <a:gd name="connsiteX0" fmla="*/ 16187 w 31634"/>
              <a:gd name="connsiteY0" fmla="*/ 28312 h 31634"/>
              <a:gd name="connsiteX1" fmla="*/ 28208 w 31634"/>
              <a:gd name="connsiteY1" fmla="*/ 16291 h 31634"/>
              <a:gd name="connsiteX2" fmla="*/ 22514 w 31634"/>
              <a:gd name="connsiteY2" fmla="*/ 6169 h 31634"/>
              <a:gd name="connsiteX3" fmla="*/ 10493 w 31634"/>
              <a:gd name="connsiteY3" fmla="*/ 6169 h 31634"/>
              <a:gd name="connsiteX4" fmla="*/ 4799 w 31634"/>
              <a:gd name="connsiteY4" fmla="*/ 16291 h 31634"/>
              <a:gd name="connsiteX5" fmla="*/ 16187 w 31634"/>
              <a:gd name="connsiteY5" fmla="*/ 28312 h 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34" h="31634">
                <a:moveTo>
                  <a:pt x="16187" y="28312"/>
                </a:moveTo>
                <a:cubicBezTo>
                  <a:pt x="22514" y="28312"/>
                  <a:pt x="28208" y="23251"/>
                  <a:pt x="28208" y="16291"/>
                </a:cubicBezTo>
                <a:cubicBezTo>
                  <a:pt x="28208" y="11863"/>
                  <a:pt x="25677" y="8067"/>
                  <a:pt x="22514" y="6169"/>
                </a:cubicBezTo>
                <a:cubicBezTo>
                  <a:pt x="18717" y="4271"/>
                  <a:pt x="14289" y="4271"/>
                  <a:pt x="10493" y="6169"/>
                </a:cubicBezTo>
                <a:cubicBezTo>
                  <a:pt x="6697" y="8067"/>
                  <a:pt x="4799" y="12495"/>
                  <a:pt x="4799" y="16291"/>
                </a:cubicBezTo>
                <a:cubicBezTo>
                  <a:pt x="4166" y="23251"/>
                  <a:pt x="9227" y="28312"/>
                  <a:pt x="16187" y="28312"/>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49" name="任意多边形: 形状 275">
            <a:extLst>
              <a:ext uri="{FF2B5EF4-FFF2-40B4-BE49-F238E27FC236}">
                <a16:creationId xmlns:a16="http://schemas.microsoft.com/office/drawing/2014/main" id="{AC5ACB2F-DD42-3945-89CB-7DCE6F9158BE}"/>
              </a:ext>
            </a:extLst>
          </p:cNvPr>
          <p:cNvSpPr/>
          <p:nvPr/>
        </p:nvSpPr>
        <p:spPr>
          <a:xfrm>
            <a:off x="5479501" y="1663140"/>
            <a:ext cx="37961" cy="56942"/>
          </a:xfrm>
          <a:custGeom>
            <a:avLst/>
            <a:gdLst>
              <a:gd name="connsiteX0" fmla="*/ 12970 w 25307"/>
              <a:gd name="connsiteY0" fmla="*/ 4745 h 37960"/>
              <a:gd name="connsiteX1" fmla="*/ 4745 w 25307"/>
              <a:gd name="connsiteY1" fmla="*/ 12970 h 37960"/>
              <a:gd name="connsiteX2" fmla="*/ 6643 w 25307"/>
              <a:gd name="connsiteY2" fmla="*/ 30685 h 37960"/>
              <a:gd name="connsiteX3" fmla="*/ 14235 w 25307"/>
              <a:gd name="connsiteY3" fmla="*/ 37012 h 37960"/>
              <a:gd name="connsiteX4" fmla="*/ 15501 w 25307"/>
              <a:gd name="connsiteY4" fmla="*/ 37012 h 37960"/>
              <a:gd name="connsiteX5" fmla="*/ 20562 w 25307"/>
              <a:gd name="connsiteY5" fmla="*/ 33848 h 37960"/>
              <a:gd name="connsiteX6" fmla="*/ 21828 w 25307"/>
              <a:gd name="connsiteY6" fmla="*/ 28154 h 37960"/>
              <a:gd name="connsiteX7" fmla="*/ 20562 w 25307"/>
              <a:gd name="connsiteY7" fmla="*/ 13603 h 37960"/>
              <a:gd name="connsiteX8" fmla="*/ 12970 w 25307"/>
              <a:gd name="connsiteY8" fmla="*/ 4745 h 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 h="37960">
                <a:moveTo>
                  <a:pt x="12970" y="4745"/>
                </a:moveTo>
                <a:cubicBezTo>
                  <a:pt x="8541" y="4745"/>
                  <a:pt x="4745" y="8541"/>
                  <a:pt x="4745" y="12970"/>
                </a:cubicBezTo>
                <a:cubicBezTo>
                  <a:pt x="4745" y="18664"/>
                  <a:pt x="5378" y="24991"/>
                  <a:pt x="6643" y="30685"/>
                </a:cubicBezTo>
                <a:cubicBezTo>
                  <a:pt x="7276" y="34481"/>
                  <a:pt x="10439" y="37012"/>
                  <a:pt x="14235" y="37012"/>
                </a:cubicBezTo>
                <a:cubicBezTo>
                  <a:pt x="14868" y="37012"/>
                  <a:pt x="14868" y="37012"/>
                  <a:pt x="15501" y="37012"/>
                </a:cubicBezTo>
                <a:cubicBezTo>
                  <a:pt x="17399" y="36379"/>
                  <a:pt x="19297" y="35746"/>
                  <a:pt x="20562" y="33848"/>
                </a:cubicBezTo>
                <a:cubicBezTo>
                  <a:pt x="21828" y="31950"/>
                  <a:pt x="22460" y="30052"/>
                  <a:pt x="21828" y="28154"/>
                </a:cubicBezTo>
                <a:cubicBezTo>
                  <a:pt x="21195" y="23726"/>
                  <a:pt x="20562" y="18664"/>
                  <a:pt x="20562" y="13603"/>
                </a:cubicBezTo>
                <a:cubicBezTo>
                  <a:pt x="21195" y="7909"/>
                  <a:pt x="17399" y="4745"/>
                  <a:pt x="12970" y="4745"/>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0" name="任意多边形: 形状 276">
            <a:extLst>
              <a:ext uri="{FF2B5EF4-FFF2-40B4-BE49-F238E27FC236}">
                <a16:creationId xmlns:a16="http://schemas.microsoft.com/office/drawing/2014/main" id="{57B3DC97-F38C-5D47-A36C-F35E12815A45}"/>
              </a:ext>
            </a:extLst>
          </p:cNvPr>
          <p:cNvSpPr/>
          <p:nvPr/>
        </p:nvSpPr>
        <p:spPr>
          <a:xfrm>
            <a:off x="5482924" y="1552448"/>
            <a:ext cx="94902" cy="113883"/>
          </a:xfrm>
          <a:custGeom>
            <a:avLst/>
            <a:gdLst>
              <a:gd name="connsiteX0" fmla="*/ 54975 w 63268"/>
              <a:gd name="connsiteY0" fmla="*/ 19700 h 75921"/>
              <a:gd name="connsiteX1" fmla="*/ 57506 w 63268"/>
              <a:gd name="connsiteY1" fmla="*/ 8312 h 75921"/>
              <a:gd name="connsiteX2" fmla="*/ 46117 w 63268"/>
              <a:gd name="connsiteY2" fmla="*/ 5782 h 75921"/>
              <a:gd name="connsiteX3" fmla="*/ 4993 w 63268"/>
              <a:gd name="connsiteY3" fmla="*/ 67152 h 75921"/>
              <a:gd name="connsiteX4" fmla="*/ 6259 w 63268"/>
              <a:gd name="connsiteY4" fmla="*/ 72846 h 75921"/>
              <a:gd name="connsiteX5" fmla="*/ 11320 w 63268"/>
              <a:gd name="connsiteY5" fmla="*/ 76009 h 75921"/>
              <a:gd name="connsiteX6" fmla="*/ 13218 w 63268"/>
              <a:gd name="connsiteY6" fmla="*/ 76009 h 75921"/>
              <a:gd name="connsiteX7" fmla="*/ 20810 w 63268"/>
              <a:gd name="connsiteY7" fmla="*/ 69682 h 75921"/>
              <a:gd name="connsiteX8" fmla="*/ 54975 w 63268"/>
              <a:gd name="connsiteY8" fmla="*/ 19700 h 7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68" h="75921">
                <a:moveTo>
                  <a:pt x="54975" y="19700"/>
                </a:moveTo>
                <a:cubicBezTo>
                  <a:pt x="58771" y="17170"/>
                  <a:pt x="59404" y="12108"/>
                  <a:pt x="57506" y="8312"/>
                </a:cubicBezTo>
                <a:cubicBezTo>
                  <a:pt x="54975" y="4516"/>
                  <a:pt x="49914" y="3883"/>
                  <a:pt x="46117" y="5782"/>
                </a:cubicBezTo>
                <a:cubicBezTo>
                  <a:pt x="24607" y="19700"/>
                  <a:pt x="9422" y="41844"/>
                  <a:pt x="4993" y="67152"/>
                </a:cubicBezTo>
                <a:cubicBezTo>
                  <a:pt x="4361" y="69050"/>
                  <a:pt x="4993" y="71580"/>
                  <a:pt x="6259" y="72846"/>
                </a:cubicBezTo>
                <a:cubicBezTo>
                  <a:pt x="7524" y="74744"/>
                  <a:pt x="9422" y="76009"/>
                  <a:pt x="11320" y="76009"/>
                </a:cubicBezTo>
                <a:cubicBezTo>
                  <a:pt x="11953" y="76009"/>
                  <a:pt x="12585" y="76009"/>
                  <a:pt x="13218" y="76009"/>
                </a:cubicBezTo>
                <a:cubicBezTo>
                  <a:pt x="17014" y="76009"/>
                  <a:pt x="20178" y="73478"/>
                  <a:pt x="20810" y="69682"/>
                </a:cubicBezTo>
                <a:cubicBezTo>
                  <a:pt x="24607" y="49436"/>
                  <a:pt x="37260" y="31089"/>
                  <a:pt x="54975" y="19700"/>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1" name="任意多边形: 形状 277">
            <a:extLst>
              <a:ext uri="{FF2B5EF4-FFF2-40B4-BE49-F238E27FC236}">
                <a16:creationId xmlns:a16="http://schemas.microsoft.com/office/drawing/2014/main" id="{CF4FC9DB-97FE-6E45-9654-AAAB48680A16}"/>
              </a:ext>
            </a:extLst>
          </p:cNvPr>
          <p:cNvSpPr/>
          <p:nvPr/>
        </p:nvSpPr>
        <p:spPr>
          <a:xfrm>
            <a:off x="5558179" y="1626038"/>
            <a:ext cx="151844" cy="151844"/>
          </a:xfrm>
          <a:custGeom>
            <a:avLst/>
            <a:gdLst>
              <a:gd name="connsiteX0" fmla="*/ 49725 w 101228"/>
              <a:gd name="connsiteY0" fmla="*/ 98441 h 101228"/>
              <a:gd name="connsiteX1" fmla="*/ 52256 w 101228"/>
              <a:gd name="connsiteY1" fmla="*/ 98441 h 101228"/>
              <a:gd name="connsiteX2" fmla="*/ 97809 w 101228"/>
              <a:gd name="connsiteY2" fmla="*/ 60481 h 101228"/>
              <a:gd name="connsiteX3" fmla="*/ 91482 w 101228"/>
              <a:gd name="connsiteY3" fmla="*/ 50990 h 101228"/>
              <a:gd name="connsiteX4" fmla="*/ 85155 w 101228"/>
              <a:gd name="connsiteY4" fmla="*/ 52256 h 101228"/>
              <a:gd name="connsiteX5" fmla="*/ 81992 w 101228"/>
              <a:gd name="connsiteY5" fmla="*/ 57317 h 101228"/>
              <a:gd name="connsiteX6" fmla="*/ 50358 w 101228"/>
              <a:gd name="connsiteY6" fmla="*/ 81992 h 101228"/>
              <a:gd name="connsiteX7" fmla="*/ 28846 w 101228"/>
              <a:gd name="connsiteY7" fmla="*/ 71869 h 101228"/>
              <a:gd name="connsiteX8" fmla="*/ 26949 w 101228"/>
              <a:gd name="connsiteY8" fmla="*/ 69338 h 101228"/>
              <a:gd name="connsiteX9" fmla="*/ 90849 w 101228"/>
              <a:gd name="connsiteY9" fmla="*/ 45296 h 101228"/>
              <a:gd name="connsiteX10" fmla="*/ 92747 w 101228"/>
              <a:gd name="connsiteY10" fmla="*/ 44664 h 101228"/>
              <a:gd name="connsiteX11" fmla="*/ 92747 w 101228"/>
              <a:gd name="connsiteY11" fmla="*/ 44664 h 101228"/>
              <a:gd name="connsiteX12" fmla="*/ 93380 w 101228"/>
              <a:gd name="connsiteY12" fmla="*/ 44664 h 101228"/>
              <a:gd name="connsiteX13" fmla="*/ 93380 w 101228"/>
              <a:gd name="connsiteY13" fmla="*/ 44031 h 101228"/>
              <a:gd name="connsiteX14" fmla="*/ 95278 w 101228"/>
              <a:gd name="connsiteY14" fmla="*/ 35173 h 101228"/>
              <a:gd name="connsiteX15" fmla="*/ 53521 w 101228"/>
              <a:gd name="connsiteY15" fmla="*/ 4805 h 101228"/>
              <a:gd name="connsiteX16" fmla="*/ 19989 w 101228"/>
              <a:gd name="connsiteY16" fmla="*/ 16826 h 101228"/>
              <a:gd name="connsiteX17" fmla="*/ 4805 w 101228"/>
              <a:gd name="connsiteY17" fmla="*/ 49092 h 101228"/>
              <a:gd name="connsiteX18" fmla="*/ 16826 w 101228"/>
              <a:gd name="connsiteY18" fmla="*/ 82624 h 101228"/>
              <a:gd name="connsiteX19" fmla="*/ 49725 w 101228"/>
              <a:gd name="connsiteY19" fmla="*/ 98441 h 101228"/>
              <a:gd name="connsiteX20" fmla="*/ 21887 w 101228"/>
              <a:gd name="connsiteY20" fmla="*/ 50358 h 101228"/>
              <a:gd name="connsiteX21" fmla="*/ 32010 w 101228"/>
              <a:gd name="connsiteY21" fmla="*/ 29479 h 101228"/>
              <a:gd name="connsiteX22" fmla="*/ 54154 w 101228"/>
              <a:gd name="connsiteY22" fmla="*/ 21887 h 101228"/>
              <a:gd name="connsiteX23" fmla="*/ 77563 w 101228"/>
              <a:gd name="connsiteY23" fmla="*/ 34541 h 101228"/>
              <a:gd name="connsiteX24" fmla="*/ 21887 w 101228"/>
              <a:gd name="connsiteY24" fmla="*/ 55419 h 101228"/>
              <a:gd name="connsiteX25" fmla="*/ 21887 w 101228"/>
              <a:gd name="connsiteY25" fmla="*/ 50358 h 10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228" h="101228">
                <a:moveTo>
                  <a:pt x="49725" y="98441"/>
                </a:moveTo>
                <a:cubicBezTo>
                  <a:pt x="50358" y="98441"/>
                  <a:pt x="51623" y="98441"/>
                  <a:pt x="52256" y="98441"/>
                </a:cubicBezTo>
                <a:cubicBezTo>
                  <a:pt x="74400" y="98441"/>
                  <a:pt x="94012" y="82624"/>
                  <a:pt x="97809" y="60481"/>
                </a:cubicBezTo>
                <a:cubicBezTo>
                  <a:pt x="98441" y="56052"/>
                  <a:pt x="95911" y="52256"/>
                  <a:pt x="91482" y="50990"/>
                </a:cubicBezTo>
                <a:cubicBezTo>
                  <a:pt x="89584" y="50358"/>
                  <a:pt x="87053" y="50990"/>
                  <a:pt x="85155" y="52256"/>
                </a:cubicBezTo>
                <a:cubicBezTo>
                  <a:pt x="83257" y="53521"/>
                  <a:pt x="81992" y="55419"/>
                  <a:pt x="81992" y="57317"/>
                </a:cubicBezTo>
                <a:cubicBezTo>
                  <a:pt x="78828" y="71869"/>
                  <a:pt x="65542" y="82624"/>
                  <a:pt x="50358" y="81992"/>
                </a:cubicBezTo>
                <a:cubicBezTo>
                  <a:pt x="42133" y="81359"/>
                  <a:pt x="34541" y="78196"/>
                  <a:pt x="28846" y="71869"/>
                </a:cubicBezTo>
                <a:cubicBezTo>
                  <a:pt x="28214" y="71236"/>
                  <a:pt x="27581" y="70603"/>
                  <a:pt x="26949" y="69338"/>
                </a:cubicBezTo>
                <a:lnTo>
                  <a:pt x="90849" y="45296"/>
                </a:lnTo>
                <a:lnTo>
                  <a:pt x="92747" y="44664"/>
                </a:lnTo>
                <a:lnTo>
                  <a:pt x="92747" y="44664"/>
                </a:lnTo>
                <a:lnTo>
                  <a:pt x="93380" y="44664"/>
                </a:lnTo>
                <a:lnTo>
                  <a:pt x="93380" y="44031"/>
                </a:lnTo>
                <a:cubicBezTo>
                  <a:pt x="95911" y="42133"/>
                  <a:pt x="96543" y="38337"/>
                  <a:pt x="95278" y="35173"/>
                </a:cubicBezTo>
                <a:cubicBezTo>
                  <a:pt x="88951" y="17458"/>
                  <a:pt x="72502" y="6070"/>
                  <a:pt x="53521" y="4805"/>
                </a:cubicBezTo>
                <a:cubicBezTo>
                  <a:pt x="40868" y="4172"/>
                  <a:pt x="28846" y="8601"/>
                  <a:pt x="19989" y="16826"/>
                </a:cubicBezTo>
                <a:cubicBezTo>
                  <a:pt x="10499" y="25050"/>
                  <a:pt x="5437" y="36439"/>
                  <a:pt x="4805" y="49092"/>
                </a:cubicBezTo>
                <a:cubicBezTo>
                  <a:pt x="4172" y="61746"/>
                  <a:pt x="8601" y="73134"/>
                  <a:pt x="16826" y="82624"/>
                </a:cubicBezTo>
                <a:cubicBezTo>
                  <a:pt x="26316" y="92115"/>
                  <a:pt x="37704" y="97809"/>
                  <a:pt x="49725" y="98441"/>
                </a:cubicBezTo>
                <a:moveTo>
                  <a:pt x="21887" y="50358"/>
                </a:moveTo>
                <a:cubicBezTo>
                  <a:pt x="22520" y="42133"/>
                  <a:pt x="25683" y="34541"/>
                  <a:pt x="32010" y="29479"/>
                </a:cubicBezTo>
                <a:cubicBezTo>
                  <a:pt x="38337" y="23785"/>
                  <a:pt x="45929" y="21254"/>
                  <a:pt x="54154" y="21887"/>
                </a:cubicBezTo>
                <a:cubicBezTo>
                  <a:pt x="63644" y="22520"/>
                  <a:pt x="72502" y="26949"/>
                  <a:pt x="77563" y="34541"/>
                </a:cubicBezTo>
                <a:lnTo>
                  <a:pt x="21887" y="55419"/>
                </a:lnTo>
                <a:cubicBezTo>
                  <a:pt x="21887" y="53521"/>
                  <a:pt x="21887" y="52256"/>
                  <a:pt x="21887" y="50358"/>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2" name="任意多边形: 形状 278">
            <a:extLst>
              <a:ext uri="{FF2B5EF4-FFF2-40B4-BE49-F238E27FC236}">
                <a16:creationId xmlns:a16="http://schemas.microsoft.com/office/drawing/2014/main" id="{0B9868B6-F268-B844-A854-5547531561E2}"/>
              </a:ext>
            </a:extLst>
          </p:cNvPr>
          <p:cNvSpPr/>
          <p:nvPr/>
        </p:nvSpPr>
        <p:spPr>
          <a:xfrm>
            <a:off x="5389612" y="1486622"/>
            <a:ext cx="455531" cy="379608"/>
          </a:xfrm>
          <a:custGeom>
            <a:avLst/>
            <a:gdLst>
              <a:gd name="connsiteX0" fmla="*/ 299395 w 303686"/>
              <a:gd name="connsiteY0" fmla="*/ 62952 h 253072"/>
              <a:gd name="connsiteX1" fmla="*/ 272189 w 303686"/>
              <a:gd name="connsiteY1" fmla="*/ 49033 h 253072"/>
              <a:gd name="connsiteX2" fmla="*/ 266495 w 303686"/>
              <a:gd name="connsiteY2" fmla="*/ 50931 h 253072"/>
              <a:gd name="connsiteX3" fmla="*/ 263965 w 303686"/>
              <a:gd name="connsiteY3" fmla="*/ 56625 h 253072"/>
              <a:gd name="connsiteX4" fmla="*/ 265863 w 303686"/>
              <a:gd name="connsiteY4" fmla="*/ 62319 h 253072"/>
              <a:gd name="connsiteX5" fmla="*/ 271557 w 303686"/>
              <a:gd name="connsiteY5" fmla="*/ 64850 h 253072"/>
              <a:gd name="connsiteX6" fmla="*/ 284843 w 303686"/>
              <a:gd name="connsiteY6" fmla="*/ 68646 h 253072"/>
              <a:gd name="connsiteX7" fmla="*/ 264597 w 303686"/>
              <a:gd name="connsiteY7" fmla="*/ 91422 h 253072"/>
              <a:gd name="connsiteX8" fmla="*/ 264597 w 303686"/>
              <a:gd name="connsiteY8" fmla="*/ 91422 h 253072"/>
              <a:gd name="connsiteX9" fmla="*/ 263965 w 303686"/>
              <a:gd name="connsiteY9" fmla="*/ 92055 h 253072"/>
              <a:gd name="connsiteX10" fmla="*/ 263965 w 303686"/>
              <a:gd name="connsiteY10" fmla="*/ 92055 h 253072"/>
              <a:gd name="connsiteX11" fmla="*/ 215248 w 303686"/>
              <a:gd name="connsiteY11" fmla="*/ 121158 h 253072"/>
              <a:gd name="connsiteX12" fmla="*/ 211452 w 303686"/>
              <a:gd name="connsiteY12" fmla="*/ 125587 h 253072"/>
              <a:gd name="connsiteX13" fmla="*/ 212085 w 303686"/>
              <a:gd name="connsiteY13" fmla="*/ 131914 h 253072"/>
              <a:gd name="connsiteX14" fmla="*/ 219044 w 303686"/>
              <a:gd name="connsiteY14" fmla="*/ 136343 h 253072"/>
              <a:gd name="connsiteX15" fmla="*/ 222840 w 303686"/>
              <a:gd name="connsiteY15" fmla="*/ 135710 h 253072"/>
              <a:gd name="connsiteX16" fmla="*/ 264597 w 303686"/>
              <a:gd name="connsiteY16" fmla="*/ 111668 h 253072"/>
              <a:gd name="connsiteX17" fmla="*/ 265863 w 303686"/>
              <a:gd name="connsiteY17" fmla="*/ 129383 h 253072"/>
              <a:gd name="connsiteX18" fmla="*/ 157674 w 303686"/>
              <a:gd name="connsiteY18" fmla="*/ 236939 h 253072"/>
              <a:gd name="connsiteX19" fmla="*/ 67201 w 303686"/>
              <a:gd name="connsiteY19" fmla="*/ 187590 h 253072"/>
              <a:gd name="connsiteX20" fmla="*/ 117815 w 303686"/>
              <a:gd name="connsiteY20" fmla="*/ 176201 h 253072"/>
              <a:gd name="connsiteX21" fmla="*/ 123510 w 303686"/>
              <a:gd name="connsiteY21" fmla="*/ 166079 h 253072"/>
              <a:gd name="connsiteX22" fmla="*/ 119714 w 303686"/>
              <a:gd name="connsiteY22" fmla="*/ 161017 h 253072"/>
              <a:gd name="connsiteX23" fmla="*/ 113387 w 303686"/>
              <a:gd name="connsiteY23" fmla="*/ 160384 h 253072"/>
              <a:gd name="connsiteX24" fmla="*/ 48853 w 303686"/>
              <a:gd name="connsiteY24" fmla="*/ 173038 h 253072"/>
              <a:gd name="connsiteX25" fmla="*/ 50751 w 303686"/>
              <a:gd name="connsiteY25" fmla="*/ 173038 h 253072"/>
              <a:gd name="connsiteX26" fmla="*/ 55813 w 303686"/>
              <a:gd name="connsiteY26" fmla="*/ 162915 h 253072"/>
              <a:gd name="connsiteX27" fmla="*/ 50119 w 303686"/>
              <a:gd name="connsiteY27" fmla="*/ 128750 h 253072"/>
              <a:gd name="connsiteX28" fmla="*/ 158307 w 303686"/>
              <a:gd name="connsiteY28" fmla="*/ 21195 h 253072"/>
              <a:gd name="connsiteX29" fmla="*/ 255107 w 303686"/>
              <a:gd name="connsiteY29" fmla="*/ 81932 h 253072"/>
              <a:gd name="connsiteX30" fmla="*/ 259536 w 303686"/>
              <a:gd name="connsiteY30" fmla="*/ 85728 h 253072"/>
              <a:gd name="connsiteX31" fmla="*/ 265863 w 303686"/>
              <a:gd name="connsiteY31" fmla="*/ 85096 h 253072"/>
              <a:gd name="connsiteX32" fmla="*/ 269659 w 303686"/>
              <a:gd name="connsiteY32" fmla="*/ 80667 h 253072"/>
              <a:gd name="connsiteX33" fmla="*/ 269026 w 303686"/>
              <a:gd name="connsiteY33" fmla="*/ 74340 h 253072"/>
              <a:gd name="connsiteX34" fmla="*/ 157674 w 303686"/>
              <a:gd name="connsiteY34" fmla="*/ 4745 h 253072"/>
              <a:gd name="connsiteX35" fmla="*/ 33669 w 303686"/>
              <a:gd name="connsiteY35" fmla="*/ 128118 h 253072"/>
              <a:gd name="connsiteX36" fmla="*/ 39996 w 303686"/>
              <a:gd name="connsiteY36" fmla="*/ 167344 h 253072"/>
              <a:gd name="connsiteX37" fmla="*/ 46955 w 303686"/>
              <a:gd name="connsiteY37" fmla="*/ 172405 h 253072"/>
              <a:gd name="connsiteX38" fmla="*/ 20383 w 303686"/>
              <a:gd name="connsiteY38" fmla="*/ 168609 h 253072"/>
              <a:gd name="connsiteX39" fmla="*/ 27975 w 303686"/>
              <a:gd name="connsiteY39" fmla="*/ 156588 h 253072"/>
              <a:gd name="connsiteX40" fmla="*/ 30505 w 303686"/>
              <a:gd name="connsiteY40" fmla="*/ 150894 h 253072"/>
              <a:gd name="connsiteX41" fmla="*/ 27975 w 303686"/>
              <a:gd name="connsiteY41" fmla="*/ 145200 h 253072"/>
              <a:gd name="connsiteX42" fmla="*/ 22281 w 303686"/>
              <a:gd name="connsiteY42" fmla="*/ 142669 h 253072"/>
              <a:gd name="connsiteX43" fmla="*/ 16586 w 303686"/>
              <a:gd name="connsiteY43" fmla="*/ 145200 h 253072"/>
              <a:gd name="connsiteX44" fmla="*/ 5831 w 303686"/>
              <a:gd name="connsiteY44" fmla="*/ 173671 h 253072"/>
              <a:gd name="connsiteX45" fmla="*/ 39996 w 303686"/>
              <a:gd name="connsiteY45" fmla="*/ 187590 h 253072"/>
              <a:gd name="connsiteX46" fmla="*/ 49486 w 303686"/>
              <a:gd name="connsiteY46" fmla="*/ 186957 h 253072"/>
              <a:gd name="connsiteX47" fmla="*/ 49486 w 303686"/>
              <a:gd name="connsiteY47" fmla="*/ 186957 h 253072"/>
              <a:gd name="connsiteX48" fmla="*/ 49486 w 303686"/>
              <a:gd name="connsiteY48" fmla="*/ 186957 h 253072"/>
              <a:gd name="connsiteX49" fmla="*/ 157674 w 303686"/>
              <a:gd name="connsiteY49" fmla="*/ 250225 h 253072"/>
              <a:gd name="connsiteX50" fmla="*/ 244984 w 303686"/>
              <a:gd name="connsiteY50" fmla="*/ 214162 h 253072"/>
              <a:gd name="connsiteX51" fmla="*/ 281047 w 303686"/>
              <a:gd name="connsiteY51" fmla="*/ 126852 h 253072"/>
              <a:gd name="connsiteX52" fmla="*/ 277884 w 303686"/>
              <a:gd name="connsiteY52" fmla="*/ 99014 h 253072"/>
              <a:gd name="connsiteX53" fmla="*/ 277884 w 303686"/>
              <a:gd name="connsiteY53" fmla="*/ 99014 h 253072"/>
              <a:gd name="connsiteX54" fmla="*/ 277884 w 303686"/>
              <a:gd name="connsiteY54" fmla="*/ 99014 h 253072"/>
              <a:gd name="connsiteX55" fmla="*/ 299395 w 303686"/>
              <a:gd name="connsiteY55" fmla="*/ 62952 h 25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3686" h="253072">
                <a:moveTo>
                  <a:pt x="299395" y="62952"/>
                </a:moveTo>
                <a:cubicBezTo>
                  <a:pt x="296231" y="54727"/>
                  <a:pt x="286741" y="49665"/>
                  <a:pt x="272189" y="49033"/>
                </a:cubicBezTo>
                <a:cubicBezTo>
                  <a:pt x="270291" y="49033"/>
                  <a:pt x="267761" y="49665"/>
                  <a:pt x="266495" y="50931"/>
                </a:cubicBezTo>
                <a:cubicBezTo>
                  <a:pt x="264597" y="52196"/>
                  <a:pt x="263965" y="54094"/>
                  <a:pt x="263965" y="56625"/>
                </a:cubicBezTo>
                <a:cubicBezTo>
                  <a:pt x="263965" y="58523"/>
                  <a:pt x="264597" y="61054"/>
                  <a:pt x="265863" y="62319"/>
                </a:cubicBezTo>
                <a:cubicBezTo>
                  <a:pt x="267128" y="64217"/>
                  <a:pt x="269026" y="64850"/>
                  <a:pt x="271557" y="64850"/>
                </a:cubicBezTo>
                <a:cubicBezTo>
                  <a:pt x="281680" y="65482"/>
                  <a:pt x="284843" y="68013"/>
                  <a:pt x="284843" y="68646"/>
                </a:cubicBezTo>
                <a:cubicBezTo>
                  <a:pt x="285476" y="69911"/>
                  <a:pt x="283578" y="77503"/>
                  <a:pt x="264597" y="91422"/>
                </a:cubicBezTo>
                <a:lnTo>
                  <a:pt x="264597" y="91422"/>
                </a:lnTo>
                <a:lnTo>
                  <a:pt x="263965" y="92055"/>
                </a:lnTo>
                <a:lnTo>
                  <a:pt x="263965" y="92055"/>
                </a:lnTo>
                <a:cubicBezTo>
                  <a:pt x="251311" y="101545"/>
                  <a:pt x="234861" y="111035"/>
                  <a:pt x="215248" y="121158"/>
                </a:cubicBezTo>
                <a:cubicBezTo>
                  <a:pt x="213350" y="122424"/>
                  <a:pt x="212085" y="123689"/>
                  <a:pt x="211452" y="125587"/>
                </a:cubicBezTo>
                <a:cubicBezTo>
                  <a:pt x="210819" y="127485"/>
                  <a:pt x="210819" y="130016"/>
                  <a:pt x="212085" y="131914"/>
                </a:cubicBezTo>
                <a:cubicBezTo>
                  <a:pt x="213350" y="134445"/>
                  <a:pt x="215881" y="136343"/>
                  <a:pt x="219044" y="136343"/>
                </a:cubicBezTo>
                <a:cubicBezTo>
                  <a:pt x="220310" y="136343"/>
                  <a:pt x="221575" y="136343"/>
                  <a:pt x="222840" y="135710"/>
                </a:cubicBezTo>
                <a:cubicBezTo>
                  <a:pt x="234229" y="130016"/>
                  <a:pt x="250046" y="121158"/>
                  <a:pt x="264597" y="111668"/>
                </a:cubicBezTo>
                <a:cubicBezTo>
                  <a:pt x="265230" y="117362"/>
                  <a:pt x="265863" y="123056"/>
                  <a:pt x="265863" y="129383"/>
                </a:cubicBezTo>
                <a:cubicBezTo>
                  <a:pt x="265863" y="188855"/>
                  <a:pt x="217146" y="236939"/>
                  <a:pt x="157674" y="236939"/>
                </a:cubicBezTo>
                <a:cubicBezTo>
                  <a:pt x="120346" y="236939"/>
                  <a:pt x="86814" y="218591"/>
                  <a:pt x="67201" y="187590"/>
                </a:cubicBezTo>
                <a:cubicBezTo>
                  <a:pt x="88080" y="184426"/>
                  <a:pt x="108958" y="178732"/>
                  <a:pt x="117815" y="176201"/>
                </a:cubicBezTo>
                <a:cubicBezTo>
                  <a:pt x="122244" y="174936"/>
                  <a:pt x="124775" y="170507"/>
                  <a:pt x="123510" y="166079"/>
                </a:cubicBezTo>
                <a:cubicBezTo>
                  <a:pt x="122877" y="164181"/>
                  <a:pt x="121612" y="162283"/>
                  <a:pt x="119714" y="161017"/>
                </a:cubicBezTo>
                <a:cubicBezTo>
                  <a:pt x="117815" y="159752"/>
                  <a:pt x="115917" y="159752"/>
                  <a:pt x="113387" y="160384"/>
                </a:cubicBezTo>
                <a:cubicBezTo>
                  <a:pt x="84916" y="168609"/>
                  <a:pt x="63405" y="171773"/>
                  <a:pt x="48853" y="173038"/>
                </a:cubicBezTo>
                <a:cubicBezTo>
                  <a:pt x="49486" y="173038"/>
                  <a:pt x="50119" y="173038"/>
                  <a:pt x="50751" y="173038"/>
                </a:cubicBezTo>
                <a:cubicBezTo>
                  <a:pt x="55180" y="171773"/>
                  <a:pt x="57078" y="167344"/>
                  <a:pt x="55813" y="162915"/>
                </a:cubicBezTo>
                <a:cubicBezTo>
                  <a:pt x="52017" y="152160"/>
                  <a:pt x="50119" y="140139"/>
                  <a:pt x="50119" y="128750"/>
                </a:cubicBezTo>
                <a:cubicBezTo>
                  <a:pt x="50119" y="69279"/>
                  <a:pt x="98202" y="21195"/>
                  <a:pt x="158307" y="21195"/>
                </a:cubicBezTo>
                <a:cubicBezTo>
                  <a:pt x="200064" y="21195"/>
                  <a:pt x="237392" y="44604"/>
                  <a:pt x="255107" y="81932"/>
                </a:cubicBezTo>
                <a:cubicBezTo>
                  <a:pt x="255740" y="83830"/>
                  <a:pt x="257638" y="85096"/>
                  <a:pt x="259536" y="85728"/>
                </a:cubicBezTo>
                <a:cubicBezTo>
                  <a:pt x="261434" y="86361"/>
                  <a:pt x="263965" y="86361"/>
                  <a:pt x="265863" y="85096"/>
                </a:cubicBezTo>
                <a:cubicBezTo>
                  <a:pt x="267761" y="84463"/>
                  <a:pt x="269026" y="82565"/>
                  <a:pt x="269659" y="80667"/>
                </a:cubicBezTo>
                <a:cubicBezTo>
                  <a:pt x="270291" y="78769"/>
                  <a:pt x="270291" y="76238"/>
                  <a:pt x="269026" y="74340"/>
                </a:cubicBezTo>
                <a:cubicBezTo>
                  <a:pt x="248148" y="31318"/>
                  <a:pt x="205125" y="4745"/>
                  <a:pt x="157674" y="4745"/>
                </a:cubicBezTo>
                <a:cubicBezTo>
                  <a:pt x="89345" y="4745"/>
                  <a:pt x="33669" y="60421"/>
                  <a:pt x="33669" y="128118"/>
                </a:cubicBezTo>
                <a:cubicBezTo>
                  <a:pt x="33669" y="141404"/>
                  <a:pt x="35567" y="154690"/>
                  <a:pt x="39996" y="167344"/>
                </a:cubicBezTo>
                <a:cubicBezTo>
                  <a:pt x="41261" y="170507"/>
                  <a:pt x="43792" y="172405"/>
                  <a:pt x="46955" y="172405"/>
                </a:cubicBezTo>
                <a:cubicBezTo>
                  <a:pt x="29240" y="173671"/>
                  <a:pt x="21015" y="170507"/>
                  <a:pt x="20383" y="168609"/>
                </a:cubicBezTo>
                <a:cubicBezTo>
                  <a:pt x="20383" y="167977"/>
                  <a:pt x="21015" y="164181"/>
                  <a:pt x="27975" y="156588"/>
                </a:cubicBezTo>
                <a:cubicBezTo>
                  <a:pt x="29240" y="155323"/>
                  <a:pt x="30505" y="152792"/>
                  <a:pt x="30505" y="150894"/>
                </a:cubicBezTo>
                <a:cubicBezTo>
                  <a:pt x="30505" y="148996"/>
                  <a:pt x="29873" y="146466"/>
                  <a:pt x="27975" y="145200"/>
                </a:cubicBezTo>
                <a:cubicBezTo>
                  <a:pt x="26709" y="143935"/>
                  <a:pt x="24179" y="142669"/>
                  <a:pt x="22281" y="142669"/>
                </a:cubicBezTo>
                <a:cubicBezTo>
                  <a:pt x="20383" y="142669"/>
                  <a:pt x="17852" y="143302"/>
                  <a:pt x="16586" y="145200"/>
                </a:cubicBezTo>
                <a:cubicBezTo>
                  <a:pt x="6464" y="155956"/>
                  <a:pt x="2668" y="165446"/>
                  <a:pt x="5831" y="173671"/>
                </a:cubicBezTo>
                <a:cubicBezTo>
                  <a:pt x="9627" y="183161"/>
                  <a:pt x="21015" y="187590"/>
                  <a:pt x="39996" y="187590"/>
                </a:cubicBezTo>
                <a:cubicBezTo>
                  <a:pt x="43159" y="187590"/>
                  <a:pt x="46322" y="187590"/>
                  <a:pt x="49486" y="186957"/>
                </a:cubicBezTo>
                <a:lnTo>
                  <a:pt x="49486" y="186957"/>
                </a:lnTo>
                <a:lnTo>
                  <a:pt x="49486" y="186957"/>
                </a:lnTo>
                <a:cubicBezTo>
                  <a:pt x="71630" y="226183"/>
                  <a:pt x="112754" y="250225"/>
                  <a:pt x="157674" y="250225"/>
                </a:cubicBezTo>
                <a:cubicBezTo>
                  <a:pt x="190573" y="250225"/>
                  <a:pt x="221575" y="237571"/>
                  <a:pt x="244984" y="214162"/>
                </a:cubicBezTo>
                <a:cubicBezTo>
                  <a:pt x="268393" y="190753"/>
                  <a:pt x="281047" y="159752"/>
                  <a:pt x="281047" y="126852"/>
                </a:cubicBezTo>
                <a:cubicBezTo>
                  <a:pt x="281047" y="117362"/>
                  <a:pt x="279782" y="107872"/>
                  <a:pt x="277884" y="99014"/>
                </a:cubicBezTo>
                <a:lnTo>
                  <a:pt x="277884" y="99014"/>
                </a:lnTo>
                <a:lnTo>
                  <a:pt x="277884" y="99014"/>
                </a:lnTo>
                <a:cubicBezTo>
                  <a:pt x="296231" y="86361"/>
                  <a:pt x="303191" y="73707"/>
                  <a:pt x="299395" y="62952"/>
                </a:cubicBezTo>
              </a:path>
            </a:pathLst>
          </a:custGeom>
          <a:solidFill>
            <a:srgbClr val="29C572"/>
          </a:solidFill>
          <a:ln w="9525"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3" name="任意多边形: 形状 279">
            <a:extLst>
              <a:ext uri="{FF2B5EF4-FFF2-40B4-BE49-F238E27FC236}">
                <a16:creationId xmlns:a16="http://schemas.microsoft.com/office/drawing/2014/main" id="{E153CA3E-00C1-4B40-ADCA-4D511D6E3C16}"/>
              </a:ext>
            </a:extLst>
          </p:cNvPr>
          <p:cNvSpPr/>
          <p:nvPr/>
        </p:nvSpPr>
        <p:spPr>
          <a:xfrm>
            <a:off x="9349954" y="1597326"/>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4" name="任意多边形: 形状 280">
            <a:extLst>
              <a:ext uri="{FF2B5EF4-FFF2-40B4-BE49-F238E27FC236}">
                <a16:creationId xmlns:a16="http://schemas.microsoft.com/office/drawing/2014/main" id="{85DF5134-6D28-A544-828B-FE2E4BD71C60}"/>
              </a:ext>
            </a:extLst>
          </p:cNvPr>
          <p:cNvSpPr/>
          <p:nvPr/>
        </p:nvSpPr>
        <p:spPr>
          <a:xfrm>
            <a:off x="9400253" y="1547028"/>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5" name="任意多边形: 形状 281">
            <a:extLst>
              <a:ext uri="{FF2B5EF4-FFF2-40B4-BE49-F238E27FC236}">
                <a16:creationId xmlns:a16="http://schemas.microsoft.com/office/drawing/2014/main" id="{45B2D178-6166-284F-BABE-04402B453F59}"/>
              </a:ext>
            </a:extLst>
          </p:cNvPr>
          <p:cNvSpPr/>
          <p:nvPr/>
        </p:nvSpPr>
        <p:spPr>
          <a:xfrm>
            <a:off x="9450551" y="1547028"/>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6" name="任意多边形: 形状 282">
            <a:extLst>
              <a:ext uri="{FF2B5EF4-FFF2-40B4-BE49-F238E27FC236}">
                <a16:creationId xmlns:a16="http://schemas.microsoft.com/office/drawing/2014/main" id="{D13B8BB3-2003-4B48-AFE1-67AE32357B70}"/>
              </a:ext>
            </a:extLst>
          </p:cNvPr>
          <p:cNvSpPr/>
          <p:nvPr/>
        </p:nvSpPr>
        <p:spPr>
          <a:xfrm>
            <a:off x="9400253" y="1597326"/>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7" name="任意多边形: 形状 283">
            <a:extLst>
              <a:ext uri="{FF2B5EF4-FFF2-40B4-BE49-F238E27FC236}">
                <a16:creationId xmlns:a16="http://schemas.microsoft.com/office/drawing/2014/main" id="{CEAE246E-515A-D948-8DD4-C0A505C7AFF5}"/>
              </a:ext>
            </a:extLst>
          </p:cNvPr>
          <p:cNvSpPr/>
          <p:nvPr/>
        </p:nvSpPr>
        <p:spPr>
          <a:xfrm>
            <a:off x="9349954" y="1547028"/>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8" name="任意多边形: 形状 284">
            <a:extLst>
              <a:ext uri="{FF2B5EF4-FFF2-40B4-BE49-F238E27FC236}">
                <a16:creationId xmlns:a16="http://schemas.microsoft.com/office/drawing/2014/main" id="{A8D86170-FC9F-8849-A832-ABA71DB26A10}"/>
              </a:ext>
            </a:extLst>
          </p:cNvPr>
          <p:cNvSpPr/>
          <p:nvPr/>
        </p:nvSpPr>
        <p:spPr>
          <a:xfrm>
            <a:off x="9349954" y="1648574"/>
            <a:ext cx="28470" cy="28470"/>
          </a:xfrm>
          <a:custGeom>
            <a:avLst/>
            <a:gdLst>
              <a:gd name="connsiteX0" fmla="*/ 3150 w 18980"/>
              <a:gd name="connsiteY0" fmla="*/ 3150 h 18980"/>
              <a:gd name="connsiteX1" fmla="*/ 20232 w 18980"/>
              <a:gd name="connsiteY1" fmla="*/ 3150 h 18980"/>
              <a:gd name="connsiteX2" fmla="*/ 20232 w 18980"/>
              <a:gd name="connsiteY2" fmla="*/ 20232 h 18980"/>
              <a:gd name="connsiteX3" fmla="*/ 3150 w 18980"/>
              <a:gd name="connsiteY3" fmla="*/ 20232 h 18980"/>
            </a:gdLst>
            <a:ahLst/>
            <a:cxnLst>
              <a:cxn ang="0">
                <a:pos x="connsiteX0" y="connsiteY0"/>
              </a:cxn>
              <a:cxn ang="0">
                <a:pos x="connsiteX1" y="connsiteY1"/>
              </a:cxn>
              <a:cxn ang="0">
                <a:pos x="connsiteX2" y="connsiteY2"/>
              </a:cxn>
              <a:cxn ang="0">
                <a:pos x="connsiteX3" y="connsiteY3"/>
              </a:cxn>
            </a:cxnLst>
            <a:rect l="l" t="t" r="r" b="b"/>
            <a:pathLst>
              <a:path w="18980" h="18980">
                <a:moveTo>
                  <a:pt x="3150" y="3150"/>
                </a:moveTo>
                <a:lnTo>
                  <a:pt x="20232" y="3150"/>
                </a:lnTo>
                <a:lnTo>
                  <a:pt x="20232" y="20232"/>
                </a:lnTo>
                <a:lnTo>
                  <a:pt x="3150" y="20232"/>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59" name="任意多边形: 形状 285">
            <a:extLst>
              <a:ext uri="{FF2B5EF4-FFF2-40B4-BE49-F238E27FC236}">
                <a16:creationId xmlns:a16="http://schemas.microsoft.com/office/drawing/2014/main" id="{5C00F61E-F3CC-CF4E-92BC-EBF33559740E}"/>
              </a:ext>
            </a:extLst>
          </p:cNvPr>
          <p:cNvSpPr/>
          <p:nvPr/>
        </p:nvSpPr>
        <p:spPr>
          <a:xfrm>
            <a:off x="9537860" y="1587836"/>
            <a:ext cx="9491" cy="208785"/>
          </a:xfrm>
          <a:custGeom>
            <a:avLst/>
            <a:gdLst>
              <a:gd name="connsiteX0" fmla="*/ 3150 w 6326"/>
              <a:gd name="connsiteY0" fmla="*/ 3150 h 139189"/>
              <a:gd name="connsiteX1" fmla="*/ 5049 w 6326"/>
              <a:gd name="connsiteY1" fmla="*/ 3150 h 139189"/>
              <a:gd name="connsiteX2" fmla="*/ 5049 w 6326"/>
              <a:gd name="connsiteY2" fmla="*/ 142340 h 139189"/>
              <a:gd name="connsiteX3" fmla="*/ 3150 w 6326"/>
              <a:gd name="connsiteY3" fmla="*/ 142340 h 139189"/>
            </a:gdLst>
            <a:ahLst/>
            <a:cxnLst>
              <a:cxn ang="0">
                <a:pos x="connsiteX0" y="connsiteY0"/>
              </a:cxn>
              <a:cxn ang="0">
                <a:pos x="connsiteX1" y="connsiteY1"/>
              </a:cxn>
              <a:cxn ang="0">
                <a:pos x="connsiteX2" y="connsiteY2"/>
              </a:cxn>
              <a:cxn ang="0">
                <a:pos x="connsiteX3" y="connsiteY3"/>
              </a:cxn>
            </a:cxnLst>
            <a:rect l="l" t="t" r="r" b="b"/>
            <a:pathLst>
              <a:path w="6326" h="139189">
                <a:moveTo>
                  <a:pt x="3150" y="3150"/>
                </a:moveTo>
                <a:lnTo>
                  <a:pt x="5049" y="3150"/>
                </a:lnTo>
                <a:lnTo>
                  <a:pt x="5049" y="142340"/>
                </a:lnTo>
                <a:lnTo>
                  <a:pt x="3150" y="142340"/>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0" name="任意多边形: 形状 286">
            <a:extLst>
              <a:ext uri="{FF2B5EF4-FFF2-40B4-BE49-F238E27FC236}">
                <a16:creationId xmlns:a16="http://schemas.microsoft.com/office/drawing/2014/main" id="{FE7C6CF5-EADF-3F45-B2BE-0FBE0D76AA1F}"/>
              </a:ext>
            </a:extLst>
          </p:cNvPr>
          <p:cNvSpPr/>
          <p:nvPr/>
        </p:nvSpPr>
        <p:spPr>
          <a:xfrm>
            <a:off x="9286370" y="1484393"/>
            <a:ext cx="256236" cy="332157"/>
          </a:xfrm>
          <a:custGeom>
            <a:avLst/>
            <a:gdLst>
              <a:gd name="connsiteX0" fmla="*/ 172075 w 170823"/>
              <a:gd name="connsiteY0" fmla="*/ 61356 h 221438"/>
              <a:gd name="connsiteX1" fmla="*/ 172075 w 170823"/>
              <a:gd name="connsiteY1" fmla="*/ 3150 h 221438"/>
              <a:gd name="connsiteX2" fmla="*/ 3150 w 170823"/>
              <a:gd name="connsiteY2" fmla="*/ 3150 h 221438"/>
              <a:gd name="connsiteX3" fmla="*/ 3150 w 170823"/>
              <a:gd name="connsiteY3" fmla="*/ 222057 h 221438"/>
              <a:gd name="connsiteX4" fmla="*/ 160054 w 170823"/>
              <a:gd name="connsiteY4" fmla="*/ 222057 h 221438"/>
              <a:gd name="connsiteX5" fmla="*/ 160054 w 170823"/>
              <a:gd name="connsiteY5" fmla="*/ 61356 h 221438"/>
              <a:gd name="connsiteX6" fmla="*/ 172075 w 170823"/>
              <a:gd name="connsiteY6" fmla="*/ 61356 h 221438"/>
              <a:gd name="connsiteX7" fmla="*/ 154993 w 170823"/>
              <a:gd name="connsiteY7" fmla="*/ 204975 h 221438"/>
              <a:gd name="connsiteX8" fmla="*/ 19599 w 170823"/>
              <a:gd name="connsiteY8" fmla="*/ 204975 h 221438"/>
              <a:gd name="connsiteX9" fmla="*/ 19599 w 170823"/>
              <a:gd name="connsiteY9" fmla="*/ 19600 h 221438"/>
              <a:gd name="connsiteX10" fmla="*/ 154993 w 170823"/>
              <a:gd name="connsiteY10" fmla="*/ 19600 h 221438"/>
              <a:gd name="connsiteX11" fmla="*/ 154993 w 170823"/>
              <a:gd name="connsiteY11" fmla="*/ 204975 h 22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823" h="221438">
                <a:moveTo>
                  <a:pt x="172075" y="61356"/>
                </a:moveTo>
                <a:lnTo>
                  <a:pt x="172075" y="3150"/>
                </a:lnTo>
                <a:lnTo>
                  <a:pt x="3150" y="3150"/>
                </a:lnTo>
                <a:lnTo>
                  <a:pt x="3150" y="222057"/>
                </a:lnTo>
                <a:lnTo>
                  <a:pt x="160054" y="222057"/>
                </a:lnTo>
                <a:lnTo>
                  <a:pt x="160054" y="61356"/>
                </a:lnTo>
                <a:lnTo>
                  <a:pt x="172075" y="61356"/>
                </a:lnTo>
                <a:close/>
                <a:moveTo>
                  <a:pt x="154993" y="204975"/>
                </a:moveTo>
                <a:lnTo>
                  <a:pt x="19599" y="204975"/>
                </a:lnTo>
                <a:lnTo>
                  <a:pt x="19599" y="19600"/>
                </a:lnTo>
                <a:lnTo>
                  <a:pt x="154993" y="19600"/>
                </a:lnTo>
                <a:lnTo>
                  <a:pt x="154993" y="204975"/>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1" name="任意多边形: 形状 287">
            <a:extLst>
              <a:ext uri="{FF2B5EF4-FFF2-40B4-BE49-F238E27FC236}">
                <a16:creationId xmlns:a16="http://schemas.microsoft.com/office/drawing/2014/main" id="{F2121B54-B8F8-BF43-BDC5-F972116B401C}"/>
              </a:ext>
            </a:extLst>
          </p:cNvPr>
          <p:cNvSpPr/>
          <p:nvPr/>
        </p:nvSpPr>
        <p:spPr>
          <a:xfrm>
            <a:off x="9539759" y="1571703"/>
            <a:ext cx="75921" cy="246746"/>
          </a:xfrm>
          <a:custGeom>
            <a:avLst/>
            <a:gdLst>
              <a:gd name="connsiteX0" fmla="*/ 3150 w 50614"/>
              <a:gd name="connsiteY0" fmla="*/ 13906 h 164496"/>
              <a:gd name="connsiteX1" fmla="*/ 43009 w 50614"/>
              <a:gd name="connsiteY1" fmla="*/ 13906 h 164496"/>
              <a:gd name="connsiteX2" fmla="*/ 43009 w 50614"/>
              <a:gd name="connsiteY2" fmla="*/ 153095 h 164496"/>
              <a:gd name="connsiteX3" fmla="*/ 3150 w 50614"/>
              <a:gd name="connsiteY3" fmla="*/ 153095 h 164496"/>
              <a:gd name="connsiteX4" fmla="*/ 3150 w 50614"/>
              <a:gd name="connsiteY4" fmla="*/ 163851 h 164496"/>
              <a:gd name="connsiteX5" fmla="*/ 53132 w 50614"/>
              <a:gd name="connsiteY5" fmla="*/ 163851 h 164496"/>
              <a:gd name="connsiteX6" fmla="*/ 53132 w 50614"/>
              <a:gd name="connsiteY6" fmla="*/ 3150 h 164496"/>
              <a:gd name="connsiteX7" fmla="*/ 3150 w 50614"/>
              <a:gd name="connsiteY7" fmla="*/ 3150 h 1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14" h="164496">
                <a:moveTo>
                  <a:pt x="3150" y="13906"/>
                </a:moveTo>
                <a:lnTo>
                  <a:pt x="43009" y="13906"/>
                </a:lnTo>
                <a:lnTo>
                  <a:pt x="43009" y="153095"/>
                </a:lnTo>
                <a:lnTo>
                  <a:pt x="3150" y="153095"/>
                </a:lnTo>
                <a:lnTo>
                  <a:pt x="3150" y="163851"/>
                </a:lnTo>
                <a:lnTo>
                  <a:pt x="53132" y="163851"/>
                </a:lnTo>
                <a:lnTo>
                  <a:pt x="53132" y="3150"/>
                </a:lnTo>
                <a:lnTo>
                  <a:pt x="3150" y="3150"/>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2" name="任意多边形: 形状 288">
            <a:extLst>
              <a:ext uri="{FF2B5EF4-FFF2-40B4-BE49-F238E27FC236}">
                <a16:creationId xmlns:a16="http://schemas.microsoft.com/office/drawing/2014/main" id="{60353CCF-E385-734D-8933-0E2D717DAEB6}"/>
              </a:ext>
            </a:extLst>
          </p:cNvPr>
          <p:cNvSpPr/>
          <p:nvPr/>
        </p:nvSpPr>
        <p:spPr>
          <a:xfrm>
            <a:off x="9521726" y="1571703"/>
            <a:ext cx="18981" cy="246746"/>
          </a:xfrm>
          <a:custGeom>
            <a:avLst/>
            <a:gdLst>
              <a:gd name="connsiteX0" fmla="*/ 13906 w 12653"/>
              <a:gd name="connsiteY0" fmla="*/ 153095 h 164496"/>
              <a:gd name="connsiteX1" fmla="*/ 13906 w 12653"/>
              <a:gd name="connsiteY1" fmla="*/ 13906 h 164496"/>
              <a:gd name="connsiteX2" fmla="*/ 15171 w 12653"/>
              <a:gd name="connsiteY2" fmla="*/ 13906 h 164496"/>
              <a:gd name="connsiteX3" fmla="*/ 15171 w 12653"/>
              <a:gd name="connsiteY3" fmla="*/ 3150 h 164496"/>
              <a:gd name="connsiteX4" fmla="*/ 3150 w 12653"/>
              <a:gd name="connsiteY4" fmla="*/ 3150 h 164496"/>
              <a:gd name="connsiteX5" fmla="*/ 3150 w 12653"/>
              <a:gd name="connsiteY5" fmla="*/ 163851 h 164496"/>
              <a:gd name="connsiteX6" fmla="*/ 15171 w 12653"/>
              <a:gd name="connsiteY6" fmla="*/ 163851 h 164496"/>
              <a:gd name="connsiteX7" fmla="*/ 15171 w 12653"/>
              <a:gd name="connsiteY7" fmla="*/ 153095 h 1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3" h="164496">
                <a:moveTo>
                  <a:pt x="13906" y="153095"/>
                </a:moveTo>
                <a:lnTo>
                  <a:pt x="13906" y="13906"/>
                </a:lnTo>
                <a:lnTo>
                  <a:pt x="15171" y="13906"/>
                </a:lnTo>
                <a:lnTo>
                  <a:pt x="15171" y="3150"/>
                </a:lnTo>
                <a:lnTo>
                  <a:pt x="3150" y="3150"/>
                </a:lnTo>
                <a:lnTo>
                  <a:pt x="3150" y="163851"/>
                </a:lnTo>
                <a:lnTo>
                  <a:pt x="15171" y="163851"/>
                </a:lnTo>
                <a:lnTo>
                  <a:pt x="15171" y="153095"/>
                </a:lnTo>
                <a:close/>
              </a:path>
            </a:pathLst>
          </a:custGeom>
          <a:solidFill>
            <a:srgbClr val="29C572"/>
          </a:solidFill>
          <a:ln w="6323" cap="flat">
            <a:noFill/>
            <a:prstDash val="solid"/>
            <a:miter/>
          </a:ln>
        </p:spPr>
        <p:txBody>
          <a:bodyPr rtlCol="0" anchor="ctr"/>
          <a:lstStyle/>
          <a:p>
            <a:pPr algn="ctr" defTabSz="412750" hangingPunct="0"/>
            <a:endParaRPr lang="zh-CN" altLang="en-US" sz="4052" b="1" kern="0">
              <a:solidFill>
                <a:srgbClr val="000000"/>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3" name="object 43">
            <a:extLst>
              <a:ext uri="{FF2B5EF4-FFF2-40B4-BE49-F238E27FC236}">
                <a16:creationId xmlns:a16="http://schemas.microsoft.com/office/drawing/2014/main" id="{8CCD9D3E-F842-3545-933F-7A0D5D58AE8E}"/>
              </a:ext>
            </a:extLst>
          </p:cNvPr>
          <p:cNvSpPr txBox="1"/>
          <p:nvPr/>
        </p:nvSpPr>
        <p:spPr>
          <a:xfrm>
            <a:off x="9594709" y="1531207"/>
            <a:ext cx="843554" cy="200414"/>
          </a:xfrm>
          <a:prstGeom prst="rect">
            <a:avLst/>
          </a:prstGeom>
        </p:spPr>
        <p:txBody>
          <a:bodyPr vert="horz" wrap="square" lIns="0" tIns="15596" rIns="0" bIns="0" rtlCol="0">
            <a:spAutoFit/>
          </a:bodyPr>
          <a:lstStyle/>
          <a:p>
            <a:pPr algn="ctr" defTabSz="831738" hangingPunct="0">
              <a:spcBef>
                <a:spcPts val="123"/>
              </a:spcBef>
            </a:pPr>
            <a:r>
              <a:rPr lang="en-US" altLang="zh-CN" sz="12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Industrial</a:t>
            </a:r>
            <a:endParaRPr sz="12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4" name="object 55">
            <a:extLst>
              <a:ext uri="{FF2B5EF4-FFF2-40B4-BE49-F238E27FC236}">
                <a16:creationId xmlns:a16="http://schemas.microsoft.com/office/drawing/2014/main" id="{E408EA53-EB03-6649-B407-EBC5C289E329}"/>
              </a:ext>
            </a:extLst>
          </p:cNvPr>
          <p:cNvSpPr txBox="1"/>
          <p:nvPr/>
        </p:nvSpPr>
        <p:spPr>
          <a:xfrm>
            <a:off x="8464512" y="1517371"/>
            <a:ext cx="831149" cy="200414"/>
          </a:xfrm>
          <a:prstGeom prst="rect">
            <a:avLst/>
          </a:prstGeom>
        </p:spPr>
        <p:txBody>
          <a:bodyPr vert="horz" wrap="square" lIns="0" tIns="15596" rIns="0" bIns="0" rtlCol="0">
            <a:spAutoFit/>
          </a:bodyPr>
          <a:lstStyle/>
          <a:p>
            <a:pPr algn="ctr" defTabSz="831738" hangingPunct="0">
              <a:spcBef>
                <a:spcPts val="123"/>
              </a:spcBef>
            </a:pPr>
            <a:r>
              <a:rPr lang="en-US" altLang="zh-CN" sz="12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Education</a:t>
            </a:r>
            <a:endParaRPr sz="12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5" name="object 56">
            <a:extLst>
              <a:ext uri="{FF2B5EF4-FFF2-40B4-BE49-F238E27FC236}">
                <a16:creationId xmlns:a16="http://schemas.microsoft.com/office/drawing/2014/main" id="{037A47D3-7966-AD43-A217-40469915A005}"/>
              </a:ext>
            </a:extLst>
          </p:cNvPr>
          <p:cNvSpPr txBox="1"/>
          <p:nvPr/>
        </p:nvSpPr>
        <p:spPr>
          <a:xfrm>
            <a:off x="7212102" y="1536860"/>
            <a:ext cx="657095" cy="200414"/>
          </a:xfrm>
          <a:prstGeom prst="rect">
            <a:avLst/>
          </a:prstGeom>
        </p:spPr>
        <p:txBody>
          <a:bodyPr vert="horz" wrap="square" lIns="0" tIns="15596" rIns="0" bIns="0" rtlCol="0">
            <a:spAutoFit/>
          </a:bodyPr>
          <a:lstStyle/>
          <a:p>
            <a:pPr algn="ctr" defTabSz="831738" hangingPunct="0">
              <a:spcBef>
                <a:spcPts val="123"/>
              </a:spcBef>
            </a:pPr>
            <a:r>
              <a:rPr lang="en-US" altLang="zh-CN" sz="12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Retail</a:t>
            </a:r>
            <a:endParaRPr sz="12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6" name="object 57">
            <a:extLst>
              <a:ext uri="{FF2B5EF4-FFF2-40B4-BE49-F238E27FC236}">
                <a16:creationId xmlns:a16="http://schemas.microsoft.com/office/drawing/2014/main" id="{82ECA576-C1EC-1449-B62A-52A882F51D93}"/>
              </a:ext>
            </a:extLst>
          </p:cNvPr>
          <p:cNvSpPr txBox="1"/>
          <p:nvPr/>
        </p:nvSpPr>
        <p:spPr>
          <a:xfrm>
            <a:off x="4732675" y="1564502"/>
            <a:ext cx="654418" cy="200414"/>
          </a:xfrm>
          <a:prstGeom prst="rect">
            <a:avLst/>
          </a:prstGeom>
        </p:spPr>
        <p:txBody>
          <a:bodyPr vert="horz" wrap="square" lIns="0" tIns="15596" rIns="0" bIns="0" rtlCol="0">
            <a:spAutoFit/>
          </a:bodyPr>
          <a:lstStyle/>
          <a:p>
            <a:pPr algn="ctr" defTabSz="831738" hangingPunct="0">
              <a:spcBef>
                <a:spcPts val="123"/>
              </a:spcBef>
            </a:pPr>
            <a:r>
              <a:rPr lang="en-US" altLang="zh-CN" sz="12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Finance</a:t>
            </a:r>
            <a:endParaRPr sz="12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7" name="object 58">
            <a:extLst>
              <a:ext uri="{FF2B5EF4-FFF2-40B4-BE49-F238E27FC236}">
                <a16:creationId xmlns:a16="http://schemas.microsoft.com/office/drawing/2014/main" id="{C57D46C0-F725-8F47-BA19-32606602A61F}"/>
              </a:ext>
            </a:extLst>
          </p:cNvPr>
          <p:cNvSpPr txBox="1"/>
          <p:nvPr/>
        </p:nvSpPr>
        <p:spPr>
          <a:xfrm>
            <a:off x="5871225" y="1470326"/>
            <a:ext cx="704669" cy="354303"/>
          </a:xfrm>
          <a:prstGeom prst="rect">
            <a:avLst/>
          </a:prstGeom>
        </p:spPr>
        <p:txBody>
          <a:bodyPr vert="horz" wrap="square" lIns="0" tIns="15596" rIns="0" bIns="0" rtlCol="0">
            <a:spAutoFit/>
          </a:bodyPr>
          <a:lstStyle/>
          <a:p>
            <a:pPr algn="ctr" defTabSz="831738" hangingPunct="0">
              <a:spcBef>
                <a:spcPts val="123"/>
              </a:spcBef>
            </a:pPr>
            <a:r>
              <a:rPr lang="en-US" altLang="zh-CN" sz="11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Pan-Internet</a:t>
            </a:r>
            <a:endParaRPr sz="11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8" name="object 59">
            <a:extLst>
              <a:ext uri="{FF2B5EF4-FFF2-40B4-BE49-F238E27FC236}">
                <a16:creationId xmlns:a16="http://schemas.microsoft.com/office/drawing/2014/main" id="{7BD2BF08-DFB0-B44D-8477-E7549EA1A8E3}"/>
              </a:ext>
            </a:extLst>
          </p:cNvPr>
          <p:cNvSpPr txBox="1"/>
          <p:nvPr/>
        </p:nvSpPr>
        <p:spPr>
          <a:xfrm>
            <a:off x="3521365" y="1550035"/>
            <a:ext cx="704142" cy="218753"/>
          </a:xfrm>
          <a:prstGeom prst="rect">
            <a:avLst/>
          </a:prstGeom>
        </p:spPr>
        <p:txBody>
          <a:bodyPr vert="horz" wrap="square" lIns="0" tIns="15596" rIns="0" bIns="0" rtlCol="0">
            <a:spAutoFit/>
          </a:bodyPr>
          <a:lstStyle/>
          <a:p>
            <a:pPr algn="ctr" defTabSz="831738" hangingPunct="0">
              <a:spcBef>
                <a:spcPts val="123"/>
              </a:spcBef>
            </a:pPr>
            <a:r>
              <a:rPr lang="en-HK" sz="1319"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tourism</a:t>
            </a:r>
            <a:endParaRPr sz="1319"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69" name="object 60">
            <a:extLst>
              <a:ext uri="{FF2B5EF4-FFF2-40B4-BE49-F238E27FC236}">
                <a16:creationId xmlns:a16="http://schemas.microsoft.com/office/drawing/2014/main" id="{744E6647-3030-DB4C-8E12-1F69700A60CD}"/>
              </a:ext>
            </a:extLst>
          </p:cNvPr>
          <p:cNvSpPr txBox="1"/>
          <p:nvPr/>
        </p:nvSpPr>
        <p:spPr>
          <a:xfrm>
            <a:off x="2252833" y="1570613"/>
            <a:ext cx="642005" cy="185025"/>
          </a:xfrm>
          <a:prstGeom prst="rect">
            <a:avLst/>
          </a:prstGeom>
        </p:spPr>
        <p:txBody>
          <a:bodyPr vert="horz" wrap="square" lIns="0" tIns="15596" rIns="0" bIns="0" rtlCol="0">
            <a:spAutoFit/>
          </a:bodyPr>
          <a:lstStyle/>
          <a:p>
            <a:pPr algn="ctr" defTabSz="831738" hangingPunct="0">
              <a:spcBef>
                <a:spcPts val="123"/>
              </a:spcBef>
            </a:pPr>
            <a:r>
              <a:rPr lang="en-US" altLang="zh-CN" sz="1100" b="1" kern="0" spc="36"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rPr>
              <a:t>Gov.</a:t>
            </a:r>
            <a:endParaRPr sz="1100" b="1" kern="0" dirty="0">
              <a:solidFill>
                <a:srgbClr val="29C572"/>
              </a:solidFill>
              <a:latin typeface="Calibri" panose="020F0502020204030204" pitchFamily="34" charset="0"/>
              <a:ea typeface="微软雅黑" panose="020B0503020204020204" pitchFamily="34" charset="-122"/>
              <a:cs typeface="Calibri" panose="020F0502020204030204" pitchFamily="34" charset="0"/>
              <a:sym typeface="Helvetica Neue"/>
            </a:endParaRPr>
          </a:p>
        </p:txBody>
      </p:sp>
      <p:sp>
        <p:nvSpPr>
          <p:cNvPr id="670" name="文本框 102">
            <a:extLst>
              <a:ext uri="{FF2B5EF4-FFF2-40B4-BE49-F238E27FC236}">
                <a16:creationId xmlns:a16="http://schemas.microsoft.com/office/drawing/2014/main" id="{D4822BDF-E751-A043-A049-EBEFCF6086F4}"/>
              </a:ext>
            </a:extLst>
          </p:cNvPr>
          <p:cNvSpPr txBox="1"/>
          <p:nvPr/>
        </p:nvSpPr>
        <p:spPr>
          <a:xfrm>
            <a:off x="4313313" y="825146"/>
            <a:ext cx="809837" cy="307777"/>
          </a:xfrm>
          <a:prstGeom prst="rect">
            <a:avLst/>
          </a:prstGeom>
          <a:noFill/>
        </p:spPr>
        <p:txBody>
          <a:bodyPr wrap="none" rtlCol="0">
            <a:spAutoFit/>
          </a:bodyPr>
          <a:lstStyle/>
          <a:p>
            <a:pPr defTabSz="914377">
              <a:defRPr/>
            </a:pPr>
            <a:r>
              <a:rPr lang="en-US" altLang="zh-CN" sz="1400" dirty="0" err="1">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MiniApp</a:t>
            </a:r>
            <a:endPar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endParaRPr>
          </a:p>
        </p:txBody>
      </p:sp>
      <p:sp>
        <p:nvSpPr>
          <p:cNvPr id="671" name="文本框 104">
            <a:extLst>
              <a:ext uri="{FF2B5EF4-FFF2-40B4-BE49-F238E27FC236}">
                <a16:creationId xmlns:a16="http://schemas.microsoft.com/office/drawing/2014/main" id="{5BEF97DC-2283-2C4A-AF8F-D6227BA60465}"/>
              </a:ext>
            </a:extLst>
          </p:cNvPr>
          <p:cNvSpPr txBox="1"/>
          <p:nvPr/>
        </p:nvSpPr>
        <p:spPr>
          <a:xfrm>
            <a:off x="7476506" y="834788"/>
            <a:ext cx="375424" cy="307777"/>
          </a:xfrm>
          <a:prstGeom prst="rect">
            <a:avLst/>
          </a:prstGeom>
          <a:noFill/>
        </p:spPr>
        <p:txBody>
          <a:bodyPr wrap="none" rtlCol="0">
            <a:spAutoFit/>
          </a:bodyPr>
          <a:lstStyle/>
          <a:p>
            <a:pPr defTabSz="914377">
              <a:defRPr/>
            </a:pPr>
            <a:r>
              <a:rPr lang="en-US" altLang="zh-CN"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XR</a:t>
            </a:r>
            <a:endPar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endParaRPr>
          </a:p>
        </p:txBody>
      </p:sp>
      <p:grpSp>
        <p:nvGrpSpPr>
          <p:cNvPr id="672" name="组合 671">
            <a:extLst>
              <a:ext uri="{FF2B5EF4-FFF2-40B4-BE49-F238E27FC236}">
                <a16:creationId xmlns:a16="http://schemas.microsoft.com/office/drawing/2014/main" id="{1FB7F6B4-9F12-A34C-92C2-4972FF48E7CB}"/>
              </a:ext>
            </a:extLst>
          </p:cNvPr>
          <p:cNvGrpSpPr/>
          <p:nvPr/>
        </p:nvGrpSpPr>
        <p:grpSpPr>
          <a:xfrm>
            <a:off x="5779333" y="790693"/>
            <a:ext cx="804355" cy="392737"/>
            <a:chOff x="6615703" y="869666"/>
            <a:chExt cx="603267" cy="294553"/>
          </a:xfrm>
        </p:grpSpPr>
        <p:sp>
          <p:nvSpPr>
            <p:cNvPr id="673" name="文本框 107">
              <a:extLst>
                <a:ext uri="{FF2B5EF4-FFF2-40B4-BE49-F238E27FC236}">
                  <a16:creationId xmlns:a16="http://schemas.microsoft.com/office/drawing/2014/main" id="{219A8CBE-AD80-7A49-A987-4B8887A66619}"/>
                </a:ext>
              </a:extLst>
            </p:cNvPr>
            <p:cNvSpPr txBox="1"/>
            <p:nvPr/>
          </p:nvSpPr>
          <p:spPr>
            <a:xfrm>
              <a:off x="6866470" y="902738"/>
              <a:ext cx="352500" cy="230833"/>
            </a:xfrm>
            <a:prstGeom prst="rect">
              <a:avLst/>
            </a:prstGeom>
            <a:noFill/>
          </p:spPr>
          <p:txBody>
            <a:bodyPr wrap="none" rtlCol="0">
              <a:spAutoFit/>
            </a:bodyPr>
            <a:lstStyle/>
            <a:p>
              <a:pPr defTabSz="914377">
                <a:defRPr/>
              </a:pPr>
              <a:r>
                <a:rPr lang="en-US" altLang="zh-CN"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SDK</a:t>
              </a:r>
              <a:endPar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endParaRPr>
            </a:p>
          </p:txBody>
        </p:sp>
        <p:pic>
          <p:nvPicPr>
            <p:cNvPr id="674" name="图片 673">
              <a:extLst>
                <a:ext uri="{FF2B5EF4-FFF2-40B4-BE49-F238E27FC236}">
                  <a16:creationId xmlns:a16="http://schemas.microsoft.com/office/drawing/2014/main" id="{61366596-6301-C84D-AB61-25E1DE6F340C}"/>
                </a:ext>
              </a:extLst>
            </p:cNvPr>
            <p:cNvPicPr>
              <a:picLocks noChangeAspect="1"/>
            </p:cNvPicPr>
            <p:nvPr/>
          </p:nvPicPr>
          <p:blipFill>
            <a:blip r:embed="rId6"/>
            <a:stretch>
              <a:fillRect/>
            </a:stretch>
          </p:blipFill>
          <p:spPr>
            <a:xfrm>
              <a:off x="6615703" y="869666"/>
              <a:ext cx="230736" cy="294553"/>
            </a:xfrm>
            <a:prstGeom prst="rect">
              <a:avLst/>
            </a:prstGeom>
          </p:spPr>
        </p:pic>
      </p:grpSp>
      <p:cxnSp>
        <p:nvCxnSpPr>
          <p:cNvPr id="675" name="直接箭头连接符 420">
            <a:extLst>
              <a:ext uri="{FF2B5EF4-FFF2-40B4-BE49-F238E27FC236}">
                <a16:creationId xmlns:a16="http://schemas.microsoft.com/office/drawing/2014/main" id="{112F219D-31D5-5741-9410-9C50A7E42AFE}"/>
              </a:ext>
            </a:extLst>
          </p:cNvPr>
          <p:cNvCxnSpPr/>
          <p:nvPr/>
        </p:nvCxnSpPr>
        <p:spPr>
          <a:xfrm>
            <a:off x="4580914" y="1104154"/>
            <a:ext cx="0" cy="194738"/>
          </a:xfrm>
          <a:prstGeom prst="straightConnector1">
            <a:avLst/>
          </a:prstGeom>
          <a:noFill/>
          <a:ln w="6350" cap="flat" cmpd="sng" algn="ctr">
            <a:solidFill>
              <a:srgbClr val="2AC572"/>
            </a:solidFill>
            <a:prstDash val="solid"/>
            <a:miter lim="800000"/>
            <a:tailEnd type="triangle"/>
          </a:ln>
          <a:effectLst/>
        </p:spPr>
      </p:cxnSp>
      <p:cxnSp>
        <p:nvCxnSpPr>
          <p:cNvPr id="676" name="直接箭头连接符 423">
            <a:extLst>
              <a:ext uri="{FF2B5EF4-FFF2-40B4-BE49-F238E27FC236}">
                <a16:creationId xmlns:a16="http://schemas.microsoft.com/office/drawing/2014/main" id="{94E12139-5514-464B-85A2-BDE4A7A8DB6A}"/>
              </a:ext>
            </a:extLst>
          </p:cNvPr>
          <p:cNvCxnSpPr/>
          <p:nvPr/>
        </p:nvCxnSpPr>
        <p:spPr>
          <a:xfrm>
            <a:off x="6278100" y="1113796"/>
            <a:ext cx="0" cy="194738"/>
          </a:xfrm>
          <a:prstGeom prst="straightConnector1">
            <a:avLst/>
          </a:prstGeom>
          <a:noFill/>
          <a:ln w="6350" cap="flat" cmpd="sng" algn="ctr">
            <a:solidFill>
              <a:srgbClr val="2AC572"/>
            </a:solidFill>
            <a:prstDash val="solid"/>
            <a:miter lim="800000"/>
            <a:tailEnd type="triangle"/>
          </a:ln>
          <a:effectLst/>
        </p:spPr>
      </p:cxnSp>
      <p:cxnSp>
        <p:nvCxnSpPr>
          <p:cNvPr id="677" name="直接箭头连接符 424">
            <a:extLst>
              <a:ext uri="{FF2B5EF4-FFF2-40B4-BE49-F238E27FC236}">
                <a16:creationId xmlns:a16="http://schemas.microsoft.com/office/drawing/2014/main" id="{5DA92149-C9C3-D740-8C74-6341DBEF9A61}"/>
              </a:ext>
            </a:extLst>
          </p:cNvPr>
          <p:cNvCxnSpPr/>
          <p:nvPr/>
        </p:nvCxnSpPr>
        <p:spPr>
          <a:xfrm>
            <a:off x="7581275" y="1113796"/>
            <a:ext cx="0" cy="194738"/>
          </a:xfrm>
          <a:prstGeom prst="straightConnector1">
            <a:avLst/>
          </a:prstGeom>
          <a:noFill/>
          <a:ln w="6350" cap="flat" cmpd="sng" algn="ctr">
            <a:solidFill>
              <a:srgbClr val="2AC572"/>
            </a:solidFill>
            <a:prstDash val="solid"/>
            <a:miter lim="800000"/>
            <a:tailEnd type="triangle"/>
          </a:ln>
          <a:effectLst/>
        </p:spPr>
      </p:cxnSp>
      <p:sp>
        <p:nvSpPr>
          <p:cNvPr id="678" name="文本框 95">
            <a:extLst>
              <a:ext uri="{FF2B5EF4-FFF2-40B4-BE49-F238E27FC236}">
                <a16:creationId xmlns:a16="http://schemas.microsoft.com/office/drawing/2014/main" id="{7A5DE595-380C-E649-8C3D-DEF4B21B6822}"/>
              </a:ext>
            </a:extLst>
          </p:cNvPr>
          <p:cNvSpPr txBox="1"/>
          <p:nvPr/>
        </p:nvSpPr>
        <p:spPr>
          <a:xfrm>
            <a:off x="2724279" y="832781"/>
            <a:ext cx="1031051" cy="307777"/>
          </a:xfrm>
          <a:prstGeom prst="rect">
            <a:avLst/>
          </a:prstGeom>
          <a:noFill/>
        </p:spPr>
        <p:txBody>
          <a:bodyPr wrap="none" rtlCol="0">
            <a:spAutoFit/>
          </a:bodyPr>
          <a:lstStyle/>
          <a:p>
            <a:pPr defTabSz="914377">
              <a:defRPr/>
            </a:pPr>
            <a:r>
              <a:rPr lang="en-US" altLang="zh-CN"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Mobile</a:t>
            </a:r>
            <a:r>
              <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 </a:t>
            </a:r>
            <a:r>
              <a:rPr lang="en-US" altLang="zh-CN"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APP</a:t>
            </a:r>
            <a:endPar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endParaRPr>
          </a:p>
        </p:txBody>
      </p:sp>
      <p:cxnSp>
        <p:nvCxnSpPr>
          <p:cNvPr id="679" name="直接箭头连接符 422">
            <a:extLst>
              <a:ext uri="{FF2B5EF4-FFF2-40B4-BE49-F238E27FC236}">
                <a16:creationId xmlns:a16="http://schemas.microsoft.com/office/drawing/2014/main" id="{287D0B7D-D83A-DD4F-9572-72248DD66153}"/>
              </a:ext>
            </a:extLst>
          </p:cNvPr>
          <p:cNvCxnSpPr/>
          <p:nvPr/>
        </p:nvCxnSpPr>
        <p:spPr>
          <a:xfrm>
            <a:off x="3059587" y="1111788"/>
            <a:ext cx="0" cy="194738"/>
          </a:xfrm>
          <a:prstGeom prst="straightConnector1">
            <a:avLst/>
          </a:prstGeom>
          <a:noFill/>
          <a:ln w="6350" cap="flat" cmpd="sng" algn="ctr">
            <a:solidFill>
              <a:srgbClr val="2AC572"/>
            </a:solidFill>
            <a:prstDash val="solid"/>
            <a:miter lim="800000"/>
            <a:tailEnd type="triangle"/>
          </a:ln>
          <a:effectLst/>
        </p:spPr>
      </p:cxnSp>
      <p:grpSp>
        <p:nvGrpSpPr>
          <p:cNvPr id="680" name="组合 679">
            <a:extLst>
              <a:ext uri="{FF2B5EF4-FFF2-40B4-BE49-F238E27FC236}">
                <a16:creationId xmlns:a16="http://schemas.microsoft.com/office/drawing/2014/main" id="{647C2681-BA09-FE4A-9EA4-CA72ACDCB782}"/>
              </a:ext>
            </a:extLst>
          </p:cNvPr>
          <p:cNvGrpSpPr>
            <a:grpSpLocks noChangeAspect="1"/>
          </p:cNvGrpSpPr>
          <p:nvPr/>
        </p:nvGrpSpPr>
        <p:grpSpPr>
          <a:xfrm>
            <a:off x="2558602" y="788149"/>
            <a:ext cx="205180" cy="328131"/>
            <a:chOff x="6488970" y="3298193"/>
            <a:chExt cx="2064384" cy="3356770"/>
          </a:xfrm>
        </p:grpSpPr>
        <p:pic>
          <p:nvPicPr>
            <p:cNvPr id="681" name="图片 680">
              <a:extLst>
                <a:ext uri="{FF2B5EF4-FFF2-40B4-BE49-F238E27FC236}">
                  <a16:creationId xmlns:a16="http://schemas.microsoft.com/office/drawing/2014/main" id="{D8F20195-0879-9747-92F2-0A84BA78FD16}"/>
                </a:ext>
              </a:extLst>
            </p:cNvPr>
            <p:cNvPicPr/>
            <p:nvPr/>
          </p:nvPicPr>
          <p:blipFill>
            <a:blip r:embed="rId7"/>
            <a:stretch>
              <a:fillRect/>
            </a:stretch>
          </p:blipFill>
          <p:spPr>
            <a:xfrm>
              <a:off x="6657825" y="3443371"/>
              <a:ext cx="1687346" cy="3046753"/>
            </a:xfrm>
            <a:prstGeom prst="rect">
              <a:avLst/>
            </a:prstGeom>
          </p:spPr>
        </p:pic>
        <p:pic>
          <p:nvPicPr>
            <p:cNvPr id="682" name="图片 681" descr="手机2.png">
              <a:extLst>
                <a:ext uri="{FF2B5EF4-FFF2-40B4-BE49-F238E27FC236}">
                  <a16:creationId xmlns:a16="http://schemas.microsoft.com/office/drawing/2014/main" id="{98D890C5-340C-D844-9061-6AB72628B636}"/>
                </a:ext>
              </a:extLst>
            </p:cNvPr>
            <p:cNvPicPr>
              <a:picLocks noChangeAspect="1"/>
            </p:cNvPicPr>
            <p:nvPr/>
          </p:nvPicPr>
          <p:blipFill>
            <a:blip r:embed="rId4" cstate="screen"/>
            <a:stretch>
              <a:fillRect/>
            </a:stretch>
          </p:blipFill>
          <p:spPr>
            <a:xfrm>
              <a:off x="6488970" y="3298193"/>
              <a:ext cx="2064384" cy="3356770"/>
            </a:xfrm>
            <a:prstGeom prst="rect">
              <a:avLst/>
            </a:prstGeom>
          </p:spPr>
        </p:pic>
      </p:grpSp>
      <p:pic>
        <p:nvPicPr>
          <p:cNvPr id="683" name="图片 682">
            <a:extLst>
              <a:ext uri="{FF2B5EF4-FFF2-40B4-BE49-F238E27FC236}">
                <a16:creationId xmlns:a16="http://schemas.microsoft.com/office/drawing/2014/main" id="{E4DAC6BA-77FC-0441-9C64-082A72172EB6}"/>
              </a:ext>
            </a:extLst>
          </p:cNvPr>
          <p:cNvPicPr>
            <a:picLocks noChangeAspect="1"/>
          </p:cNvPicPr>
          <p:nvPr/>
        </p:nvPicPr>
        <p:blipFill>
          <a:blip r:embed="rId8"/>
          <a:stretch>
            <a:fillRect/>
          </a:stretch>
        </p:blipFill>
        <p:spPr>
          <a:xfrm>
            <a:off x="4159137" y="788149"/>
            <a:ext cx="159071" cy="328132"/>
          </a:xfrm>
          <a:prstGeom prst="roundRect">
            <a:avLst/>
          </a:prstGeom>
        </p:spPr>
      </p:pic>
      <p:pic>
        <p:nvPicPr>
          <p:cNvPr id="684" name="图片 683">
            <a:extLst>
              <a:ext uri="{FF2B5EF4-FFF2-40B4-BE49-F238E27FC236}">
                <a16:creationId xmlns:a16="http://schemas.microsoft.com/office/drawing/2014/main" id="{869CC7C1-38E9-9A45-AE48-2A80151DE846}"/>
              </a:ext>
            </a:extLst>
          </p:cNvPr>
          <p:cNvPicPr>
            <a:picLocks noChangeAspect="1"/>
          </p:cNvPicPr>
          <p:nvPr/>
        </p:nvPicPr>
        <p:blipFill>
          <a:blip r:embed="rId9"/>
          <a:stretch>
            <a:fillRect/>
          </a:stretch>
        </p:blipFill>
        <p:spPr>
          <a:xfrm>
            <a:off x="7120453" y="776000"/>
            <a:ext cx="356723" cy="341010"/>
          </a:xfrm>
          <a:prstGeom prst="roundRect">
            <a:avLst/>
          </a:prstGeom>
        </p:spPr>
      </p:pic>
      <p:sp>
        <p:nvSpPr>
          <p:cNvPr id="685" name="文本框 104">
            <a:extLst>
              <a:ext uri="{FF2B5EF4-FFF2-40B4-BE49-F238E27FC236}">
                <a16:creationId xmlns:a16="http://schemas.microsoft.com/office/drawing/2014/main" id="{BF80F68B-76C4-0540-A0E4-51D8A6F27084}"/>
              </a:ext>
            </a:extLst>
          </p:cNvPr>
          <p:cNvSpPr txBox="1"/>
          <p:nvPr/>
        </p:nvSpPr>
        <p:spPr>
          <a:xfrm>
            <a:off x="8769509" y="839340"/>
            <a:ext cx="388248" cy="307777"/>
          </a:xfrm>
          <a:prstGeom prst="rect">
            <a:avLst/>
          </a:prstGeom>
          <a:noFill/>
        </p:spPr>
        <p:txBody>
          <a:bodyPr wrap="none" rtlCol="0">
            <a:spAutoFit/>
          </a:bodyPr>
          <a:lstStyle/>
          <a:p>
            <a:pPr defTabSz="914377">
              <a:defRPr/>
            </a:pPr>
            <a:r>
              <a:rPr lang="en-US" altLang="zh-CN"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rPr>
              <a:t>H5</a:t>
            </a:r>
            <a:endParaRPr lang="zh-CN" altLang="en-US" sz="1400" dirty="0">
              <a:solidFill>
                <a:prstClr val="black"/>
              </a:solidFill>
              <a:latin typeface="Calibri" panose="020F0502020204030204" pitchFamily="34" charset="0"/>
              <a:ea typeface="黑体" panose="02010609060101010101" pitchFamily="49" charset="-122"/>
              <a:cs typeface="Calibri" panose="020F0502020204030204" pitchFamily="34" charset="0"/>
              <a:sym typeface="Helvetica Neue"/>
            </a:endParaRPr>
          </a:p>
        </p:txBody>
      </p:sp>
      <p:cxnSp>
        <p:nvCxnSpPr>
          <p:cNvPr id="686" name="直接箭头连接符 424">
            <a:extLst>
              <a:ext uri="{FF2B5EF4-FFF2-40B4-BE49-F238E27FC236}">
                <a16:creationId xmlns:a16="http://schemas.microsoft.com/office/drawing/2014/main" id="{A403A624-100D-6E49-988F-BA392BD67763}"/>
              </a:ext>
            </a:extLst>
          </p:cNvPr>
          <p:cNvCxnSpPr/>
          <p:nvPr/>
        </p:nvCxnSpPr>
        <p:spPr>
          <a:xfrm>
            <a:off x="8874278" y="1118348"/>
            <a:ext cx="0" cy="194738"/>
          </a:xfrm>
          <a:prstGeom prst="straightConnector1">
            <a:avLst/>
          </a:prstGeom>
          <a:noFill/>
          <a:ln w="6350" cap="flat" cmpd="sng" algn="ctr">
            <a:solidFill>
              <a:srgbClr val="2AC572"/>
            </a:solidFill>
            <a:prstDash val="solid"/>
            <a:miter lim="800000"/>
            <a:tailEnd type="triangle"/>
          </a:ln>
          <a:effectLst/>
        </p:spPr>
      </p:cxnSp>
      <p:pic>
        <p:nvPicPr>
          <p:cNvPr id="687" name="图片 686">
            <a:extLst>
              <a:ext uri="{FF2B5EF4-FFF2-40B4-BE49-F238E27FC236}">
                <a16:creationId xmlns:a16="http://schemas.microsoft.com/office/drawing/2014/main" id="{7E8D7F23-5A7F-7F4A-BF0A-D93BBBFA268A}"/>
              </a:ext>
            </a:extLst>
          </p:cNvPr>
          <p:cNvPicPr>
            <a:picLocks noChangeAspect="1"/>
          </p:cNvPicPr>
          <p:nvPr/>
        </p:nvPicPr>
        <p:blipFill>
          <a:blip r:embed="rId10"/>
          <a:stretch>
            <a:fillRect/>
          </a:stretch>
        </p:blipFill>
        <p:spPr>
          <a:xfrm>
            <a:off x="8392511" y="784183"/>
            <a:ext cx="384410" cy="341009"/>
          </a:xfrm>
          <a:prstGeom prst="rect">
            <a:avLst/>
          </a:prstGeom>
        </p:spPr>
      </p:pic>
      <p:sp>
        <p:nvSpPr>
          <p:cNvPr id="688" name="组别标题">
            <a:extLst>
              <a:ext uri="{FF2B5EF4-FFF2-40B4-BE49-F238E27FC236}">
                <a16:creationId xmlns:a16="http://schemas.microsoft.com/office/drawing/2014/main" id="{2DB2F259-F7C0-0345-B2C3-91931D7F57DD}"/>
              </a:ext>
            </a:extLst>
          </p:cNvPr>
          <p:cNvSpPr txBox="1"/>
          <p:nvPr/>
        </p:nvSpPr>
        <p:spPr>
          <a:xfrm>
            <a:off x="10695324" y="1414018"/>
            <a:ext cx="1349678" cy="313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spAutoFit/>
          </a:bodyPr>
          <a:lstStyle/>
          <a:p>
            <a:pPr algn="ctr" defTabSz="228589">
              <a:lnSpc>
                <a:spcPts val="2300"/>
              </a:lnSpc>
              <a:defRPr b="0">
                <a:solidFill>
                  <a:srgbClr val="9A3EF6"/>
                </a:solidFill>
                <a:latin typeface="+mn-lt"/>
                <a:ea typeface="+mn-ea"/>
                <a:cs typeface="+mn-cs"/>
                <a:sym typeface="腾讯体 W7"/>
              </a:defRPr>
            </a:pP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User</a:t>
            </a:r>
            <a:r>
              <a:rPr lang="zh-CN" altLang="en-US" sz="1200" dirty="0">
                <a:solidFill>
                  <a:srgbClr val="44546A"/>
                </a:solidFill>
                <a:latin typeface="Calibri" panose="020F0502020204030204" pitchFamily="34" charset="0"/>
                <a:ea typeface="微软雅黑"/>
                <a:cs typeface="Calibri" panose="020F0502020204030204" pitchFamily="34" charset="0"/>
                <a:sym typeface="腾讯体 W7"/>
              </a:rPr>
              <a:t> </a:t>
            </a:r>
            <a:r>
              <a:rPr lang="en-US" altLang="zh-CN" sz="1200" dirty="0">
                <a:solidFill>
                  <a:srgbClr val="44546A"/>
                </a:solidFill>
                <a:latin typeface="Calibri" panose="020F0502020204030204" pitchFamily="34" charset="0"/>
                <a:ea typeface="微软雅黑"/>
                <a:cs typeface="Calibri" panose="020F0502020204030204" pitchFamily="34" charset="0"/>
                <a:sym typeface="腾讯体 W7"/>
              </a:rPr>
              <a:t>Experience</a:t>
            </a:r>
            <a:endParaRPr sz="1200" dirty="0">
              <a:solidFill>
                <a:srgbClr val="44546A"/>
              </a:solidFill>
              <a:latin typeface="Calibri" panose="020F0502020204030204" pitchFamily="34" charset="0"/>
              <a:ea typeface="微软雅黑"/>
              <a:cs typeface="Calibri" panose="020F0502020204030204" pitchFamily="34" charset="0"/>
              <a:sym typeface="腾讯体 W7"/>
            </a:endParaRPr>
          </a:p>
        </p:txBody>
      </p:sp>
      <p:sp>
        <p:nvSpPr>
          <p:cNvPr id="689" name="矩形">
            <a:extLst>
              <a:ext uri="{FF2B5EF4-FFF2-40B4-BE49-F238E27FC236}">
                <a16:creationId xmlns:a16="http://schemas.microsoft.com/office/drawing/2014/main" id="{694947D9-DCCF-4C4B-8D76-8838D8A989B7}"/>
              </a:ext>
            </a:extLst>
          </p:cNvPr>
          <p:cNvSpPr/>
          <p:nvPr/>
        </p:nvSpPr>
        <p:spPr>
          <a:xfrm>
            <a:off x="10834007" y="1934573"/>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690" name="元数据可视化">
            <a:extLst>
              <a:ext uri="{FF2B5EF4-FFF2-40B4-BE49-F238E27FC236}">
                <a16:creationId xmlns:a16="http://schemas.microsoft.com/office/drawing/2014/main" id="{437DDB3E-B43D-A147-9BA3-122EB4462C1A}"/>
              </a:ext>
            </a:extLst>
          </p:cNvPr>
          <p:cNvSpPr txBox="1"/>
          <p:nvPr/>
        </p:nvSpPr>
        <p:spPr>
          <a:xfrm>
            <a:off x="11062607" y="2012167"/>
            <a:ext cx="588296" cy="20517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UI</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691" name="矩形">
            <a:extLst>
              <a:ext uri="{FF2B5EF4-FFF2-40B4-BE49-F238E27FC236}">
                <a16:creationId xmlns:a16="http://schemas.microsoft.com/office/drawing/2014/main" id="{0A35D346-9348-5545-99E5-CF978F4C87CF}"/>
              </a:ext>
            </a:extLst>
          </p:cNvPr>
          <p:cNvSpPr/>
          <p:nvPr/>
        </p:nvSpPr>
        <p:spPr>
          <a:xfrm>
            <a:off x="10834007" y="2452871"/>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692" name="元数据可视化">
            <a:extLst>
              <a:ext uri="{FF2B5EF4-FFF2-40B4-BE49-F238E27FC236}">
                <a16:creationId xmlns:a16="http://schemas.microsoft.com/office/drawing/2014/main" id="{54EBDAEC-16CB-F54B-9A5B-ED7CC4FB5FFF}"/>
              </a:ext>
            </a:extLst>
          </p:cNvPr>
          <p:cNvSpPr txBox="1"/>
          <p:nvPr/>
        </p:nvSpPr>
        <p:spPr>
          <a:xfrm>
            <a:off x="11062607" y="2530465"/>
            <a:ext cx="588296" cy="20517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UE</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693" name="矩形">
            <a:extLst>
              <a:ext uri="{FF2B5EF4-FFF2-40B4-BE49-F238E27FC236}">
                <a16:creationId xmlns:a16="http://schemas.microsoft.com/office/drawing/2014/main" id="{7A678090-FA66-B14C-ACB6-D0E8C6A5C568}"/>
              </a:ext>
            </a:extLst>
          </p:cNvPr>
          <p:cNvSpPr/>
          <p:nvPr/>
        </p:nvSpPr>
        <p:spPr>
          <a:xfrm>
            <a:off x="10834007" y="2992788"/>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694" name="元数据可视化">
            <a:extLst>
              <a:ext uri="{FF2B5EF4-FFF2-40B4-BE49-F238E27FC236}">
                <a16:creationId xmlns:a16="http://schemas.microsoft.com/office/drawing/2014/main" id="{95795066-487A-A543-B44F-31DA929AC1B7}"/>
              </a:ext>
            </a:extLst>
          </p:cNvPr>
          <p:cNvSpPr txBox="1"/>
          <p:nvPr/>
        </p:nvSpPr>
        <p:spPr>
          <a:xfrm>
            <a:off x="11062607" y="2993438"/>
            <a:ext cx="677366"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Gen.</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Z</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695" name="矩形">
            <a:extLst>
              <a:ext uri="{FF2B5EF4-FFF2-40B4-BE49-F238E27FC236}">
                <a16:creationId xmlns:a16="http://schemas.microsoft.com/office/drawing/2014/main" id="{D0F2F90B-105B-FE4E-9740-F922DC96428F}"/>
              </a:ext>
            </a:extLst>
          </p:cNvPr>
          <p:cNvSpPr/>
          <p:nvPr/>
        </p:nvSpPr>
        <p:spPr>
          <a:xfrm>
            <a:off x="10834007" y="3511086"/>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696" name="元数据可视化">
            <a:extLst>
              <a:ext uri="{FF2B5EF4-FFF2-40B4-BE49-F238E27FC236}">
                <a16:creationId xmlns:a16="http://schemas.microsoft.com/office/drawing/2014/main" id="{0D84EB40-1B10-374D-A845-D66F92DC14B9}"/>
              </a:ext>
            </a:extLst>
          </p:cNvPr>
          <p:cNvSpPr txBox="1"/>
          <p:nvPr/>
        </p:nvSpPr>
        <p:spPr>
          <a:xfrm>
            <a:off x="10861024" y="3511736"/>
            <a:ext cx="1005855"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The</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aged</a:t>
            </a:r>
          </a:p>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697" name="矩形">
            <a:extLst>
              <a:ext uri="{FF2B5EF4-FFF2-40B4-BE49-F238E27FC236}">
                <a16:creationId xmlns:a16="http://schemas.microsoft.com/office/drawing/2014/main" id="{7370982E-489F-4C48-A29F-656D275CCF7E}"/>
              </a:ext>
            </a:extLst>
          </p:cNvPr>
          <p:cNvSpPr/>
          <p:nvPr/>
        </p:nvSpPr>
        <p:spPr>
          <a:xfrm>
            <a:off x="10834007" y="4080914"/>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698" name="元数据可视化">
            <a:extLst>
              <a:ext uri="{FF2B5EF4-FFF2-40B4-BE49-F238E27FC236}">
                <a16:creationId xmlns:a16="http://schemas.microsoft.com/office/drawing/2014/main" id="{F69ED475-E422-494A-85CB-CDB57F49F7D9}"/>
              </a:ext>
            </a:extLst>
          </p:cNvPr>
          <p:cNvSpPr txBox="1"/>
          <p:nvPr/>
        </p:nvSpPr>
        <p:spPr>
          <a:xfrm>
            <a:off x="10861024" y="4081564"/>
            <a:ext cx="995695"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A</a:t>
            </a:r>
            <a:r>
              <a:rPr lang="en-HK" altLang="zh-CN" sz="1000" dirty="0" err="1">
                <a:solidFill>
                  <a:prstClr val="white"/>
                </a:solidFill>
                <a:latin typeface="Calibri" panose="020F0502020204030204" pitchFamily="34" charset="0"/>
                <a:ea typeface="FZLanTingHei-R-GBK" panose="02000000000000000000" pitchFamily="2" charset="-122"/>
                <a:cs typeface="Calibri" panose="020F0502020204030204" pitchFamily="34" charset="0"/>
              </a:rPr>
              <a:t>gricultural</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699" name="矩形">
            <a:extLst>
              <a:ext uri="{FF2B5EF4-FFF2-40B4-BE49-F238E27FC236}">
                <a16:creationId xmlns:a16="http://schemas.microsoft.com/office/drawing/2014/main" id="{CB0A117E-6E3A-BC48-9175-0247FBCB648A}"/>
              </a:ext>
            </a:extLst>
          </p:cNvPr>
          <p:cNvSpPr/>
          <p:nvPr/>
        </p:nvSpPr>
        <p:spPr>
          <a:xfrm>
            <a:off x="10834007" y="4599212"/>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700" name="元数据可视化">
            <a:extLst>
              <a:ext uri="{FF2B5EF4-FFF2-40B4-BE49-F238E27FC236}">
                <a16:creationId xmlns:a16="http://schemas.microsoft.com/office/drawing/2014/main" id="{679F8F75-AC0F-F34B-9D69-32DE6223FC30}"/>
              </a:ext>
            </a:extLst>
          </p:cNvPr>
          <p:cNvSpPr txBox="1"/>
          <p:nvPr/>
        </p:nvSpPr>
        <p:spPr>
          <a:xfrm>
            <a:off x="10861026" y="4599862"/>
            <a:ext cx="975374"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HK"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non-barrier design</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701" name="矩形">
            <a:extLst>
              <a:ext uri="{FF2B5EF4-FFF2-40B4-BE49-F238E27FC236}">
                <a16:creationId xmlns:a16="http://schemas.microsoft.com/office/drawing/2014/main" id="{C5BF6659-E20B-9548-B8A3-53FC13A78C58}"/>
              </a:ext>
            </a:extLst>
          </p:cNvPr>
          <p:cNvSpPr/>
          <p:nvPr/>
        </p:nvSpPr>
        <p:spPr>
          <a:xfrm>
            <a:off x="10834007" y="5139129"/>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702" name="元数据可视化">
            <a:extLst>
              <a:ext uri="{FF2B5EF4-FFF2-40B4-BE49-F238E27FC236}">
                <a16:creationId xmlns:a16="http://schemas.microsoft.com/office/drawing/2014/main" id="{1ACDF611-9140-A249-A8A7-1349BA568678}"/>
              </a:ext>
            </a:extLst>
          </p:cNvPr>
          <p:cNvSpPr txBox="1"/>
          <p:nvPr/>
        </p:nvSpPr>
        <p:spPr>
          <a:xfrm>
            <a:off x="10861026" y="5216723"/>
            <a:ext cx="995694" cy="20517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User</a:t>
            </a:r>
            <a:r>
              <a:rPr lang="zh-CN" alt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 </a:t>
            </a: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Experience</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703" name="矩形">
            <a:extLst>
              <a:ext uri="{FF2B5EF4-FFF2-40B4-BE49-F238E27FC236}">
                <a16:creationId xmlns:a16="http://schemas.microsoft.com/office/drawing/2014/main" id="{3C29EA4F-05EB-8448-8091-08E003FB5797}"/>
              </a:ext>
            </a:extLst>
          </p:cNvPr>
          <p:cNvSpPr/>
          <p:nvPr/>
        </p:nvSpPr>
        <p:spPr>
          <a:xfrm>
            <a:off x="10834007" y="5657427"/>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704" name="元数据可视化">
            <a:extLst>
              <a:ext uri="{FF2B5EF4-FFF2-40B4-BE49-F238E27FC236}">
                <a16:creationId xmlns:a16="http://schemas.microsoft.com/office/drawing/2014/main" id="{FDC9867E-BE03-4648-A75F-CB62E649DADB}"/>
              </a:ext>
            </a:extLst>
          </p:cNvPr>
          <p:cNvSpPr txBox="1"/>
          <p:nvPr/>
        </p:nvSpPr>
        <p:spPr>
          <a:xfrm>
            <a:off x="10861024" y="5658077"/>
            <a:ext cx="975375"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endParaRPr lang="en-HK"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a:p>
            <a:pPr algn="ctr">
              <a:defRPr/>
            </a:pPr>
            <a:r>
              <a:rPr 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Consulting</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sp>
        <p:nvSpPr>
          <p:cNvPr id="705" name="矩形">
            <a:extLst>
              <a:ext uri="{FF2B5EF4-FFF2-40B4-BE49-F238E27FC236}">
                <a16:creationId xmlns:a16="http://schemas.microsoft.com/office/drawing/2014/main" id="{4AA72304-D693-F244-827F-9F10BE3036A8}"/>
              </a:ext>
            </a:extLst>
          </p:cNvPr>
          <p:cNvSpPr/>
          <p:nvPr/>
        </p:nvSpPr>
        <p:spPr>
          <a:xfrm>
            <a:off x="10850655" y="6189749"/>
            <a:ext cx="1051213" cy="360366"/>
          </a:xfrm>
          <a:prstGeom prst="roundRect">
            <a:avLst>
              <a:gd name="adj" fmla="val 0"/>
            </a:avLst>
          </a:prstGeom>
          <a:solidFill>
            <a:srgbClr val="00D2EA"/>
          </a:solidFill>
          <a:ln w="12700">
            <a:miter lim="400000"/>
          </a:ln>
        </p:spPr>
        <p:txBody>
          <a:bodyPr lIns="0" tIns="0" rIns="0" bIns="0"/>
          <a:lstStyle/>
          <a:p>
            <a:pPr algn="ctr" defTabSz="914285">
              <a:spcBef>
                <a:spcPts val="1000"/>
              </a:spcBef>
              <a:defRPr sz="2000" b="0">
                <a:solidFill>
                  <a:srgbClr val="FFFFFF"/>
                </a:solidFill>
                <a:latin typeface="PingFang SC Regular"/>
                <a:ea typeface="PingFang SC Regular"/>
                <a:cs typeface="PingFang SC Regular"/>
                <a:sym typeface="PingFang SC Regular"/>
              </a:defRPr>
            </a:pPr>
            <a:endParaRPr sz="10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PingFang SC Regular"/>
            </a:endParaRPr>
          </a:p>
        </p:txBody>
      </p:sp>
      <p:sp>
        <p:nvSpPr>
          <p:cNvPr id="706" name="元数据可视化">
            <a:extLst>
              <a:ext uri="{FF2B5EF4-FFF2-40B4-BE49-F238E27FC236}">
                <a16:creationId xmlns:a16="http://schemas.microsoft.com/office/drawing/2014/main" id="{0E105B9C-D2F5-7D47-9567-9FC57B1F7E91}"/>
              </a:ext>
            </a:extLst>
          </p:cNvPr>
          <p:cNvSpPr txBox="1"/>
          <p:nvPr/>
        </p:nvSpPr>
        <p:spPr>
          <a:xfrm>
            <a:off x="11079255" y="6190399"/>
            <a:ext cx="588296" cy="35906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ctr">
            <a:spAutoFit/>
          </a:bodyPr>
          <a:lstStyle>
            <a:lvl1pPr defTabSz="457200">
              <a:defRPr sz="2000" b="0">
                <a:solidFill>
                  <a:srgbClr val="FFFFFF"/>
                </a:solidFill>
                <a:latin typeface="Microsoft YaHei"/>
                <a:ea typeface="Microsoft YaHei"/>
                <a:cs typeface="Microsoft YaHei"/>
                <a:sym typeface="Microsoft YaHei"/>
              </a:defRPr>
            </a:lvl1pPr>
          </a:lstStyle>
          <a:p>
            <a:pPr algn="ctr">
              <a:defRPr/>
            </a:pPr>
            <a:r>
              <a:rPr lang="en-US" altLang="zh-CN"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Design</a:t>
            </a:r>
          </a:p>
          <a:p>
            <a:pPr algn="ctr">
              <a:defRPr/>
            </a:pPr>
            <a:r>
              <a:rPr lang="en-US" sz="1000" dirty="0">
                <a:solidFill>
                  <a:prstClr val="white"/>
                </a:solidFill>
                <a:latin typeface="Calibri" panose="020F0502020204030204" pitchFamily="34" charset="0"/>
                <a:ea typeface="FZLanTingHei-R-GBK" panose="02000000000000000000" pitchFamily="2" charset="-122"/>
                <a:cs typeface="Calibri" panose="020F0502020204030204" pitchFamily="34" charset="0"/>
              </a:rPr>
              <a:t>Review</a:t>
            </a:r>
            <a:endParaRPr sz="1000" dirty="0">
              <a:solidFill>
                <a:prstClr val="white"/>
              </a:solidFill>
              <a:latin typeface="Calibri" panose="020F0502020204030204" pitchFamily="34" charset="0"/>
              <a:ea typeface="FZLanTingHei-R-GBK" panose="02000000000000000000" pitchFamily="2" charset="-122"/>
              <a:cs typeface="Calibri" panose="020F0502020204030204" pitchFamily="34" charset="0"/>
            </a:endParaRPr>
          </a:p>
        </p:txBody>
      </p:sp>
      <p:grpSp>
        <p:nvGrpSpPr>
          <p:cNvPr id="707" name="组合 706">
            <a:extLst>
              <a:ext uri="{FF2B5EF4-FFF2-40B4-BE49-F238E27FC236}">
                <a16:creationId xmlns:a16="http://schemas.microsoft.com/office/drawing/2014/main" id="{B602A55E-13B6-8B46-9895-47913F30DE71}"/>
              </a:ext>
            </a:extLst>
          </p:cNvPr>
          <p:cNvGrpSpPr/>
          <p:nvPr/>
        </p:nvGrpSpPr>
        <p:grpSpPr>
          <a:xfrm rot="10800000">
            <a:off x="10383203" y="1570343"/>
            <a:ext cx="206779" cy="238891"/>
            <a:chOff x="3144611" y="12163875"/>
            <a:chExt cx="723613" cy="835988"/>
          </a:xfrm>
        </p:grpSpPr>
        <p:sp>
          <p:nvSpPr>
            <p:cNvPr id="708" name="三角形 707">
              <a:extLst>
                <a:ext uri="{FF2B5EF4-FFF2-40B4-BE49-F238E27FC236}">
                  <a16:creationId xmlns:a16="http://schemas.microsoft.com/office/drawing/2014/main" id="{A1CFB61B-C445-9F4E-A252-37875ECCE33C}"/>
                </a:ext>
              </a:extLst>
            </p:cNvPr>
            <p:cNvSpPr/>
            <p:nvPr/>
          </p:nvSpPr>
          <p:spPr>
            <a:xfrm rot="5400000">
              <a:off x="2965280" y="12343206"/>
              <a:ext cx="835988" cy="477325"/>
            </a:xfrm>
            <a:prstGeom prst="triangle">
              <a:avLst/>
            </a:prstGeom>
            <a:solidFill>
              <a:srgbClr val="00D2EA"/>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709" name="三角形 708">
              <a:extLst>
                <a:ext uri="{FF2B5EF4-FFF2-40B4-BE49-F238E27FC236}">
                  <a16:creationId xmlns:a16="http://schemas.microsoft.com/office/drawing/2014/main" id="{96EC8249-D243-AD4E-94BD-41D80A5625AF}"/>
                </a:ext>
              </a:extLst>
            </p:cNvPr>
            <p:cNvSpPr/>
            <p:nvPr/>
          </p:nvSpPr>
          <p:spPr>
            <a:xfrm rot="5400000">
              <a:off x="3211568" y="12343206"/>
              <a:ext cx="835988" cy="477325"/>
            </a:xfrm>
            <a:prstGeom prst="triangle">
              <a:avLst/>
            </a:prstGeom>
            <a:solidFill>
              <a:srgbClr val="0060F0"/>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grpSp>
        <p:nvGrpSpPr>
          <p:cNvPr id="710" name="组合 709">
            <a:extLst>
              <a:ext uri="{FF2B5EF4-FFF2-40B4-BE49-F238E27FC236}">
                <a16:creationId xmlns:a16="http://schemas.microsoft.com/office/drawing/2014/main" id="{B62FDC7F-5E88-8146-8EFA-F8D1B19BD8BA}"/>
              </a:ext>
            </a:extLst>
          </p:cNvPr>
          <p:cNvGrpSpPr/>
          <p:nvPr/>
        </p:nvGrpSpPr>
        <p:grpSpPr>
          <a:xfrm rot="10800000">
            <a:off x="10392980" y="4143756"/>
            <a:ext cx="206779" cy="238891"/>
            <a:chOff x="3144611" y="12163875"/>
            <a:chExt cx="723613" cy="835988"/>
          </a:xfrm>
        </p:grpSpPr>
        <p:sp>
          <p:nvSpPr>
            <p:cNvPr id="711" name="三角形 710">
              <a:extLst>
                <a:ext uri="{FF2B5EF4-FFF2-40B4-BE49-F238E27FC236}">
                  <a16:creationId xmlns:a16="http://schemas.microsoft.com/office/drawing/2014/main" id="{E4965E46-CB91-D347-A49F-0E1C99024B11}"/>
                </a:ext>
              </a:extLst>
            </p:cNvPr>
            <p:cNvSpPr/>
            <p:nvPr/>
          </p:nvSpPr>
          <p:spPr>
            <a:xfrm rot="5400000">
              <a:off x="2965280" y="12343206"/>
              <a:ext cx="835988" cy="477325"/>
            </a:xfrm>
            <a:prstGeom prst="triangle">
              <a:avLst/>
            </a:prstGeom>
            <a:solidFill>
              <a:srgbClr val="00D2EA"/>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sp>
          <p:nvSpPr>
            <p:cNvPr id="712" name="三角形 711">
              <a:extLst>
                <a:ext uri="{FF2B5EF4-FFF2-40B4-BE49-F238E27FC236}">
                  <a16:creationId xmlns:a16="http://schemas.microsoft.com/office/drawing/2014/main" id="{485A8BD2-9A00-D94A-AFDB-34F7FE3FDFF1}"/>
                </a:ext>
              </a:extLst>
            </p:cNvPr>
            <p:cNvSpPr/>
            <p:nvPr/>
          </p:nvSpPr>
          <p:spPr>
            <a:xfrm rot="5400000">
              <a:off x="3211568" y="12343206"/>
              <a:ext cx="835988" cy="477325"/>
            </a:xfrm>
            <a:prstGeom prst="triangle">
              <a:avLst/>
            </a:prstGeom>
            <a:solidFill>
              <a:srgbClr val="0060F0"/>
            </a:solidFill>
            <a:ln w="12700">
              <a:miter lim="400000"/>
            </a:ln>
          </p:spPr>
          <p:txBody>
            <a:bodyPr lIns="25397" tIns="25397" rIns="25397" bIns="25397" rtlCol="0" anchor="ctr"/>
            <a:lstStyle/>
            <a:p>
              <a:pPr defTabSz="914309">
                <a:defRPr/>
              </a:pPr>
              <a:endParaRPr kumimoji="1" lang="zh-CN" altLang="en-US" sz="1600">
                <a:solidFill>
                  <a:srgbClr val="FFFFFF"/>
                </a:solidFill>
                <a:latin typeface="Calibri" panose="020F0502020204030204" pitchFamily="34" charset="0"/>
                <a:ea typeface="Helvetica Neue Medium"/>
                <a:cs typeface="Calibri" panose="020F0502020204030204" pitchFamily="34" charset="0"/>
                <a:sym typeface="Helvetica Neue Medium"/>
              </a:endParaRPr>
            </a:p>
          </p:txBody>
        </p:sp>
      </p:grpSp>
      <p:pic>
        <p:nvPicPr>
          <p:cNvPr id="713" name="图片 712">
            <a:extLst>
              <a:ext uri="{FF2B5EF4-FFF2-40B4-BE49-F238E27FC236}">
                <a16:creationId xmlns:a16="http://schemas.microsoft.com/office/drawing/2014/main" id="{9AD4FD5F-1440-204E-8526-BE3B0A29E61C}"/>
              </a:ext>
            </a:extLst>
          </p:cNvPr>
          <p:cNvPicPr>
            <a:picLocks noChangeAspect="1"/>
          </p:cNvPicPr>
          <p:nvPr/>
        </p:nvPicPr>
        <p:blipFill>
          <a:blip r:embed="rId11"/>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425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FIDENTIAL  PROPERTIES">
            <a:extLst>
              <a:ext uri="{FF2B5EF4-FFF2-40B4-BE49-F238E27FC236}">
                <a16:creationId xmlns:a16="http://schemas.microsoft.com/office/drawing/2014/main" id="{AEEE71A8-1A53-4425-A462-115B731D59F4}"/>
              </a:ext>
            </a:extLst>
          </p:cNvPr>
          <p:cNvSpPr txBox="1"/>
          <p:nvPr/>
        </p:nvSpPr>
        <p:spPr>
          <a:xfrm>
            <a:off x="11017612" y="6614736"/>
            <a:ext cx="1080424" cy="143629"/>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12700">
              <a:spcBef>
                <a:spcPts val="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0">
                <a:solidFill>
                  <a:srgbClr val="A9A9A9"/>
                </a:solidFill>
                <a:latin typeface="Source Han Sans CN Regular"/>
                <a:ea typeface="Source Han Sans CN Regular"/>
                <a:cs typeface="Source Han Sans CN Regular"/>
                <a:sym typeface="Source Han Sans CN Regular"/>
              </a:defRPr>
            </a:lvl1pPr>
          </a:lstStyle>
          <a:p>
            <a:pPr marL="0" marR="0" lvl="0" indent="0" algn="l" defTabSz="12700" rtl="0" eaLnBrk="1" fontAlgn="auto" latinLnBrk="0" hangingPunct="1">
              <a:lnSpc>
                <a:spcPct val="100000"/>
              </a:lnSpc>
              <a:spcBef>
                <a:spcPts val="2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kumimoji="0" sz="600" b="0" i="0" u="none" strike="noStrike" kern="1200" cap="none" spc="0" normalizeH="0" baseline="0" noProof="0" dirty="0">
                <a:ln>
                  <a:noFill/>
                </a:ln>
                <a:solidFill>
                  <a:srgbClr val="E9EBF5">
                    <a:alpha val="50000"/>
                  </a:srgbClr>
                </a:solidFill>
                <a:effectLst/>
                <a:uLnTx/>
                <a:uFillTx/>
                <a:latin typeface="Source Han Sans CN Regular"/>
                <a:sym typeface="Source Han Sans CN Regular"/>
              </a:rPr>
              <a:t>CONFIDENTIAL PROPERTIES</a:t>
            </a:r>
          </a:p>
        </p:txBody>
      </p:sp>
      <p:sp>
        <p:nvSpPr>
          <p:cNvPr id="3" name="正方形">
            <a:extLst>
              <a:ext uri="{FF2B5EF4-FFF2-40B4-BE49-F238E27FC236}">
                <a16:creationId xmlns:a16="http://schemas.microsoft.com/office/drawing/2014/main" id="{F4DF3B9B-9B20-4372-A34D-10AFB69E62DE}"/>
              </a:ext>
            </a:extLst>
          </p:cNvPr>
          <p:cNvSpPr/>
          <p:nvPr/>
        </p:nvSpPr>
        <p:spPr>
          <a:xfrm>
            <a:off x="1115259" y="2114550"/>
            <a:ext cx="1193801" cy="1193800"/>
          </a:xfrm>
          <a:prstGeom prst="rect">
            <a:avLst/>
          </a:prstGeom>
          <a:solidFill>
            <a:srgbClr val="FFFFFF">
              <a:alpha val="9876"/>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
        <p:nvSpPr>
          <p:cNvPr id="4" name="正方形">
            <a:extLst>
              <a:ext uri="{FF2B5EF4-FFF2-40B4-BE49-F238E27FC236}">
                <a16:creationId xmlns:a16="http://schemas.microsoft.com/office/drawing/2014/main" id="{4A57670B-3FAC-43D8-AFF3-757E480B8164}"/>
              </a:ext>
            </a:extLst>
          </p:cNvPr>
          <p:cNvSpPr/>
          <p:nvPr/>
        </p:nvSpPr>
        <p:spPr>
          <a:xfrm>
            <a:off x="-8716" y="2434897"/>
            <a:ext cx="1372152" cy="1483960"/>
          </a:xfrm>
          <a:prstGeom prst="rect">
            <a:avLst/>
          </a:prstGeom>
          <a:solidFill>
            <a:srgbClr val="FFFFFF">
              <a:alpha val="89983"/>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
        <p:nvSpPr>
          <p:cNvPr id="5" name="小游戏云服务…">
            <a:extLst>
              <a:ext uri="{FF2B5EF4-FFF2-40B4-BE49-F238E27FC236}">
                <a16:creationId xmlns:a16="http://schemas.microsoft.com/office/drawing/2014/main" id="{B8C0E272-238D-4351-B231-676F82222B49}"/>
              </a:ext>
            </a:extLst>
          </p:cNvPr>
          <p:cNvSpPr txBox="1"/>
          <p:nvPr/>
        </p:nvSpPr>
        <p:spPr>
          <a:xfrm>
            <a:off x="2639362" y="2805047"/>
            <a:ext cx="9019237" cy="1247906"/>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38098" marR="0" lvl="0" indent="0" algn="l" defTabSz="914400" rtl="0" eaLnBrk="1" fontAlgn="base" latinLnBrk="0" hangingPunct="1">
              <a:lnSpc>
                <a:spcPct val="80000"/>
              </a:lnSpc>
              <a:spcBef>
                <a:spcPct val="0"/>
              </a:spcBef>
              <a:spcAft>
                <a:spcPct val="0"/>
              </a:spcAft>
              <a:buClrTx/>
              <a:buSzTx/>
              <a:buFontTx/>
              <a:buNone/>
              <a:tabLst>
                <a:tab pos="3369397" algn="l"/>
              </a:tabLst>
              <a:defRPr sz="10000" b="0">
                <a:solidFill>
                  <a:srgbClr val="FFFFFF"/>
                </a:solidFill>
                <a:latin typeface="腾讯体 W7"/>
                <a:ea typeface="腾讯体 W7"/>
                <a:cs typeface="腾讯体 W7"/>
                <a:sym typeface="腾讯体 W7"/>
              </a:defRPr>
            </a:pP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Super</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App</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Key</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Supported</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Platform</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a:t>
            </a:r>
            <a:r>
              <a:rPr kumimoji="0" lang="zh-CN" altLang="en-US"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 </a:t>
            </a:r>
            <a:r>
              <a:rPr kumimoji="0" lang="en-US" altLang="zh-CN" sz="4800" b="1" i="0" u="none" strike="noStrike" kern="1200" cap="none" spc="0" normalizeH="0" baseline="0" noProof="0" dirty="0">
                <a:ln>
                  <a:noFill/>
                </a:ln>
                <a:solidFill>
                  <a:srgbClr val="FFFFFF"/>
                </a:solidFill>
                <a:effectLst/>
                <a:uLnTx/>
                <a:uFillTx/>
                <a:latin typeface="Myriad Pro" panose="020B0503030403020204" pitchFamily="34" charset="0"/>
                <a:ea typeface="SimSun" panose="02010600030101010101" pitchFamily="2" charset="-122"/>
                <a:cs typeface="Times New Roman" panose="02020603050405020304" pitchFamily="18" charset="0"/>
                <a:sym typeface="腾讯体 W7"/>
              </a:rPr>
              <a:t>TMF</a:t>
            </a:r>
          </a:p>
        </p:txBody>
      </p:sp>
      <p:sp>
        <p:nvSpPr>
          <p:cNvPr id="7" name="正方形">
            <a:extLst>
              <a:ext uri="{FF2B5EF4-FFF2-40B4-BE49-F238E27FC236}">
                <a16:creationId xmlns:a16="http://schemas.microsoft.com/office/drawing/2014/main" id="{85C85EC3-AA9C-4EFA-B5AC-71216BDE945E}"/>
              </a:ext>
            </a:extLst>
          </p:cNvPr>
          <p:cNvSpPr/>
          <p:nvPr/>
        </p:nvSpPr>
        <p:spPr>
          <a:xfrm>
            <a:off x="1100022" y="3712377"/>
            <a:ext cx="526827" cy="526827"/>
          </a:xfrm>
          <a:prstGeom prst="rect">
            <a:avLst/>
          </a:prstGeom>
          <a:solidFill>
            <a:srgbClr val="FFFFFF">
              <a:alpha val="49687"/>
            </a:srgbClr>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Tree>
    <p:extLst>
      <p:ext uri="{BB962C8B-B14F-4D97-AF65-F5344CB8AC3E}">
        <p14:creationId xmlns:p14="http://schemas.microsoft.com/office/powerpoint/2010/main" val="2232791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1D3A0-8A66-894D-8372-64033222E91B}"/>
              </a:ext>
            </a:extLst>
          </p:cNvPr>
          <p:cNvSpPr>
            <a:spLocks noGrp="1"/>
          </p:cNvSpPr>
          <p:nvPr>
            <p:ph type="title"/>
          </p:nvPr>
        </p:nvSpPr>
        <p:spPr/>
        <p:txBody>
          <a:bodyPr>
            <a:normAutofit fontScale="90000"/>
          </a:bodyPr>
          <a:lstStyle/>
          <a:p>
            <a:pPr>
              <a:lnSpc>
                <a:spcPct val="114000"/>
              </a:lnSpc>
              <a:spcBef>
                <a:spcPts val="0"/>
              </a:spcBef>
              <a:buClr>
                <a:schemeClr val="dk1"/>
              </a:buClr>
              <a:buSzPts val="2800"/>
            </a:pPr>
            <a:r>
              <a:rPr lang="en" altLang="zh-CN"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Challenges</a:t>
            </a:r>
            <a:r>
              <a:rPr lang="en" altLang="zh-CN" sz="18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rPr>
              <a:t> </a:t>
            </a:r>
            <a:r>
              <a:rPr lang="en" altLang="zh-CN"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in Super</a:t>
            </a:r>
            <a:r>
              <a:rPr lang="zh-CN" altLang="en-US"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a:t>
            </a:r>
            <a:r>
              <a:rPr lang="en-US" altLang="zh-CN"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App</a:t>
            </a:r>
            <a:r>
              <a:rPr lang="en" altLang="zh-CN"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rPr>
              <a:t> development</a:t>
            </a:r>
            <a:endParaRPr lang="zh-CN" altLang="en-US" sz="2200" b="1" dirty="0">
              <a:solidFill>
                <a:srgbClr val="006EFF"/>
              </a:solidFill>
              <a:latin typeface="Myriad Pro" panose="020B0503030403020204" pitchFamily="34" charset="0"/>
              <a:ea typeface="TTTGB Medium" panose="020C06030202040F0204" pitchFamily="34" charset="-122"/>
              <a:cs typeface="Myanmar Text" panose="020B0502040204020203" pitchFamily="34" charset="0"/>
              <a:sym typeface="Helvetica Neue"/>
            </a:endParaRPr>
          </a:p>
        </p:txBody>
      </p:sp>
      <p:sp>
        <p:nvSpPr>
          <p:cNvPr id="3" name="文本占位符 2">
            <a:extLst>
              <a:ext uri="{FF2B5EF4-FFF2-40B4-BE49-F238E27FC236}">
                <a16:creationId xmlns:a16="http://schemas.microsoft.com/office/drawing/2014/main" id="{B3190015-20B2-5244-B24A-56F49C25784D}"/>
              </a:ext>
            </a:extLst>
          </p:cNvPr>
          <p:cNvSpPr txBox="1">
            <a:spLocks/>
          </p:cNvSpPr>
          <p:nvPr/>
        </p:nvSpPr>
        <p:spPr>
          <a:xfrm>
            <a:off x="978694" y="934970"/>
            <a:ext cx="10080000" cy="648000"/>
          </a:xfrm>
          <a:prstGeom prst="rect">
            <a:avLst/>
          </a:prstGeom>
        </p:spPr>
        <p:txBody>
          <a:bodyPr anchor="t" anchorCtr="0"/>
          <a:lstStyle>
            <a:lvl1pPr marL="228371" indent="-228371" algn="l" defTabSz="913486"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14" indent="-228371" algn="l" defTabSz="913486"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857" indent="-228371" algn="l" defTabSz="913486"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00"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343"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085"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8"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1"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4" indent="-228371"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kumimoji="1" lang="en-us" sz="1800" dirty="0">
                <a:latin typeface="Calibri" panose="020F0502020204030204" pitchFamily="34" charset="0"/>
                <a:cs typeface="Calibri" panose="020F0502020204030204" pitchFamily="34" charset="0"/>
                <a:sym typeface="Times New Roman" panose="02020603050405020304" pitchFamily="18" charset="0"/>
              </a:rPr>
              <a:t>Development and operations difficulties mainly lie in</a:t>
            </a:r>
            <a:r>
              <a:rPr kumimoji="1" lang="en-US" altLang="zh-CN" sz="1800" dirty="0">
                <a:latin typeface="Calibri" panose="020F0502020204030204" pitchFamily="34" charset="0"/>
                <a:cs typeface="Calibri" panose="020F0502020204030204" pitchFamily="34" charset="0"/>
                <a:sym typeface="Times New Roman" panose="02020603050405020304" pitchFamily="18" charset="0"/>
              </a:rPr>
              <a:t>-</a:t>
            </a:r>
            <a:r>
              <a:rPr kumimoji="1" lang="en-us" sz="1800" dirty="0">
                <a:latin typeface="Calibri" panose="020F0502020204030204" pitchFamily="34" charset="0"/>
                <a:cs typeface="Calibri" panose="020F0502020204030204" pitchFamily="34" charset="0"/>
                <a:sym typeface="Times New Roman" panose="02020603050405020304" pitchFamily="18" charset="0"/>
              </a:rPr>
              <a:t>app performance and the efficiency of development and operations teams.</a:t>
            </a:r>
          </a:p>
        </p:txBody>
      </p:sp>
      <p:sp>
        <p:nvSpPr>
          <p:cNvPr id="4" name="矩形 3">
            <a:extLst>
              <a:ext uri="{FF2B5EF4-FFF2-40B4-BE49-F238E27FC236}">
                <a16:creationId xmlns:a16="http://schemas.microsoft.com/office/drawing/2014/main" id="{F5BC2C17-44BF-8948-AE98-47BCE67EED35}"/>
              </a:ext>
            </a:extLst>
          </p:cNvPr>
          <p:cNvSpPr/>
          <p:nvPr/>
        </p:nvSpPr>
        <p:spPr>
          <a:xfrm>
            <a:off x="4784543" y="4145895"/>
            <a:ext cx="2760053" cy="2244653"/>
          </a:xfrm>
          <a:prstGeom prst="rect">
            <a:avLst/>
          </a:prstGeom>
        </p:spPr>
        <p:txBody>
          <a:bodyPr wrap="square">
            <a:spAutoFit/>
          </a:bodyPr>
          <a:lstStyle/>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Each team develops independently and reinvents the wheel</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All tests are performed manually with poor effects</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After app release, app teams almost have no control on the client, and the effect is left to chance         </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t>
            </a:r>
          </a:p>
          <a:p>
            <a:pPr marL="342900" indent="-342900" algn="l" defTabSz="914400" rtl="0" hangingPunct="1">
              <a:lnSpc>
                <a:spcPct val="150000"/>
              </a:lnSpc>
              <a:buFont typeface="Wingdings" panose="05000000000000000000" pitchFamily="2" charset="2"/>
              <a:buChar char="n"/>
              <a:defRPr/>
            </a:pP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5" name="矩形 4">
            <a:extLst>
              <a:ext uri="{FF2B5EF4-FFF2-40B4-BE49-F238E27FC236}">
                <a16:creationId xmlns:a16="http://schemas.microsoft.com/office/drawing/2014/main" id="{49E1A9CA-27B7-274D-A4E9-6A8177D0CEE1}"/>
              </a:ext>
            </a:extLst>
          </p:cNvPr>
          <p:cNvSpPr/>
          <p:nvPr/>
        </p:nvSpPr>
        <p:spPr>
          <a:xfrm>
            <a:off x="4648992" y="1845021"/>
            <a:ext cx="2895604" cy="4338936"/>
          </a:xfrm>
          <a:prstGeom prst="rect">
            <a:avLst/>
          </a:prstGeom>
          <a:no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6" name="矩形 5">
            <a:extLst>
              <a:ext uri="{FF2B5EF4-FFF2-40B4-BE49-F238E27FC236}">
                <a16:creationId xmlns:a16="http://schemas.microsoft.com/office/drawing/2014/main" id="{8B13A07F-606F-374E-A2A2-F54AC2137E5D}"/>
              </a:ext>
            </a:extLst>
          </p:cNvPr>
          <p:cNvSpPr/>
          <p:nvPr/>
        </p:nvSpPr>
        <p:spPr>
          <a:xfrm>
            <a:off x="4648992" y="1845022"/>
            <a:ext cx="2895602" cy="2264873"/>
          </a:xfrm>
          <a:prstGeom prst="rect">
            <a:avLst/>
          </a:prstGeom>
          <a:solidFill>
            <a:srgbClr val="005AFF"/>
          </a:solid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8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7" name="文本框 6">
            <a:extLst>
              <a:ext uri="{FF2B5EF4-FFF2-40B4-BE49-F238E27FC236}">
                <a16:creationId xmlns:a16="http://schemas.microsoft.com/office/drawing/2014/main" id="{01DC72FE-5A14-3B46-A70C-721F276CC07A}"/>
              </a:ext>
            </a:extLst>
          </p:cNvPr>
          <p:cNvSpPr txBox="1"/>
          <p:nvPr/>
        </p:nvSpPr>
        <p:spPr>
          <a:xfrm>
            <a:off x="4648993" y="3341738"/>
            <a:ext cx="2895602" cy="646331"/>
          </a:xfrm>
          <a:prstGeom prst="rect">
            <a:avLst/>
          </a:prstGeom>
          <a:noFill/>
        </p:spPr>
        <p:txBody>
          <a:bodyPr wrap="square" rtlCol="0">
            <a:spAutoFit/>
          </a:bodyPr>
          <a:lstStyle/>
          <a:p>
            <a:pPr defTabSz="914400" rtl="0" hangingPunct="1">
              <a:defRPr/>
            </a:pPr>
            <a:r>
              <a:rPr kumimoji="1" lang="en-us" sz="18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Low efficiency of internal development</a:t>
            </a:r>
          </a:p>
        </p:txBody>
      </p:sp>
      <p:sp>
        <p:nvSpPr>
          <p:cNvPr id="8" name="矩形 7">
            <a:extLst>
              <a:ext uri="{FF2B5EF4-FFF2-40B4-BE49-F238E27FC236}">
                <a16:creationId xmlns:a16="http://schemas.microsoft.com/office/drawing/2014/main" id="{AC061884-2A46-2445-A10F-49CA7BD114A9}"/>
              </a:ext>
            </a:extLst>
          </p:cNvPr>
          <p:cNvSpPr/>
          <p:nvPr/>
        </p:nvSpPr>
        <p:spPr>
          <a:xfrm>
            <a:off x="1208588" y="4145894"/>
            <a:ext cx="2760052" cy="2248629"/>
          </a:xfrm>
          <a:prstGeom prst="rect">
            <a:avLst/>
          </a:prstGeom>
        </p:spPr>
        <p:txBody>
          <a:bodyPr wrap="square">
            <a:spAutoFit/>
          </a:bodyPr>
          <a:lstStyle/>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Packages are large and slow to be started and run unstably</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Bugs are not discovered until they are complained about and not fixed promptly</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UIs are not unified and hard to be aligned on both ends</a:t>
            </a:r>
            <a:endParaRPr lang="en-us" altLang="zh-CN"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t>
            </a:r>
          </a:p>
          <a:p>
            <a:pPr algn="l" defTabSz="914400" rtl="0" hangingPunct="1">
              <a:lnSpc>
                <a:spcPct val="150000"/>
              </a:lnSpc>
              <a:defRPr/>
            </a:pPr>
            <a:endParaRPr lang="en-us" altLang="en-US" sz="1050" b="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endParaRPr>
          </a:p>
        </p:txBody>
      </p:sp>
      <p:sp>
        <p:nvSpPr>
          <p:cNvPr id="9" name="矩形 8">
            <a:extLst>
              <a:ext uri="{FF2B5EF4-FFF2-40B4-BE49-F238E27FC236}">
                <a16:creationId xmlns:a16="http://schemas.microsoft.com/office/drawing/2014/main" id="{5AF17567-74C3-CA44-9440-D85C1EF435AA}"/>
              </a:ext>
            </a:extLst>
          </p:cNvPr>
          <p:cNvSpPr/>
          <p:nvPr/>
        </p:nvSpPr>
        <p:spPr>
          <a:xfrm>
            <a:off x="1073035" y="1845021"/>
            <a:ext cx="2895604" cy="4338936"/>
          </a:xfrm>
          <a:prstGeom prst="rect">
            <a:avLst/>
          </a:prstGeom>
          <a:no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0" name="矩形 9">
            <a:extLst>
              <a:ext uri="{FF2B5EF4-FFF2-40B4-BE49-F238E27FC236}">
                <a16:creationId xmlns:a16="http://schemas.microsoft.com/office/drawing/2014/main" id="{3E188B18-A192-514B-BB81-4686E4A149A3}"/>
              </a:ext>
            </a:extLst>
          </p:cNvPr>
          <p:cNvSpPr/>
          <p:nvPr/>
        </p:nvSpPr>
        <p:spPr>
          <a:xfrm>
            <a:off x="1073035" y="1845022"/>
            <a:ext cx="2895602" cy="2264873"/>
          </a:xfrm>
          <a:prstGeom prst="rect">
            <a:avLst/>
          </a:prstGeom>
          <a:solidFill>
            <a:srgbClr val="005AFF"/>
          </a:solid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8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11" name="文本框 10">
            <a:extLst>
              <a:ext uri="{FF2B5EF4-FFF2-40B4-BE49-F238E27FC236}">
                <a16:creationId xmlns:a16="http://schemas.microsoft.com/office/drawing/2014/main" id="{31046B0D-874C-FB43-9E5E-531056DE226E}"/>
              </a:ext>
            </a:extLst>
          </p:cNvPr>
          <p:cNvSpPr txBox="1"/>
          <p:nvPr/>
        </p:nvSpPr>
        <p:spPr>
          <a:xfrm>
            <a:off x="1073036" y="3341738"/>
            <a:ext cx="2895602" cy="646331"/>
          </a:xfrm>
          <a:prstGeom prst="rect">
            <a:avLst/>
          </a:prstGeom>
          <a:noFill/>
        </p:spPr>
        <p:txBody>
          <a:bodyPr wrap="square" rtlCol="0">
            <a:spAutoFit/>
          </a:bodyPr>
          <a:lstStyle/>
          <a:p>
            <a:pPr defTabSz="914400" rtl="0" hangingPunct="1">
              <a:defRPr/>
            </a:pPr>
            <a:r>
              <a:rPr kumimoji="1" lang="en-us" sz="18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Insufficient app performance</a:t>
            </a:r>
          </a:p>
        </p:txBody>
      </p:sp>
      <p:sp>
        <p:nvSpPr>
          <p:cNvPr id="12" name="矩形 11">
            <a:extLst>
              <a:ext uri="{FF2B5EF4-FFF2-40B4-BE49-F238E27FC236}">
                <a16:creationId xmlns:a16="http://schemas.microsoft.com/office/drawing/2014/main" id="{A858C8A0-0FFC-E949-B5D3-17C7F75DA40A}"/>
              </a:ext>
            </a:extLst>
          </p:cNvPr>
          <p:cNvSpPr/>
          <p:nvPr/>
        </p:nvSpPr>
        <p:spPr>
          <a:xfrm>
            <a:off x="8360502" y="4145894"/>
            <a:ext cx="2760053" cy="1275157"/>
          </a:xfrm>
          <a:prstGeom prst="rect">
            <a:avLst/>
          </a:prstGeom>
        </p:spPr>
        <p:txBody>
          <a:bodyPr wrap="square">
            <a:spAutoFit/>
          </a:bodyPr>
          <a:lstStyle/>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Only a small number of data dimensions are provided, hindering decision making</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There are few operations tool, making fine-grained operations impossible</a:t>
            </a:r>
          </a:p>
          <a:p>
            <a:pPr marL="342900" indent="-342900" algn="l" defTabSz="914400" rtl="0" hangingPunct="1">
              <a:lnSpc>
                <a:spcPct val="150000"/>
              </a:lnSpc>
              <a:buFont typeface="Wingdings" panose="05000000000000000000" pitchFamily="2" charset="2"/>
              <a:buChar char="n"/>
              <a:defRPr/>
            </a:pPr>
            <a:r>
              <a:rPr lang="en-us" sz="1050" b="0" i="0" u="none" baseline="0" dirty="0">
                <a:solidFill>
                  <a:srgbClr val="E7E6E6">
                    <a:lumMod val="10000"/>
                  </a:srgbClr>
                </a:solidFill>
                <a:latin typeface="Calibri" panose="020F0502020204030204" pitchFamily="34" charset="0"/>
                <a:ea typeface="微软雅黑" panose="020B0503020204020204" pitchFamily="34" charset="-122"/>
                <a:cs typeface="Calibri" panose="020F0502020204030204" pitchFamily="34" charset="0"/>
                <a:sym typeface="Times New Roman" panose="02020603050405020304" pitchFamily="18" charset="0"/>
              </a:rPr>
              <a:t>...</a:t>
            </a:r>
          </a:p>
        </p:txBody>
      </p:sp>
      <p:sp>
        <p:nvSpPr>
          <p:cNvPr id="13" name="矩形 12">
            <a:extLst>
              <a:ext uri="{FF2B5EF4-FFF2-40B4-BE49-F238E27FC236}">
                <a16:creationId xmlns:a16="http://schemas.microsoft.com/office/drawing/2014/main" id="{B5E63BD5-6FA9-7147-9107-A2ACE3609B43}"/>
              </a:ext>
            </a:extLst>
          </p:cNvPr>
          <p:cNvSpPr/>
          <p:nvPr/>
        </p:nvSpPr>
        <p:spPr>
          <a:xfrm>
            <a:off x="8224951" y="1845021"/>
            <a:ext cx="2895604" cy="4338936"/>
          </a:xfrm>
          <a:prstGeom prst="rect">
            <a:avLst/>
          </a:prstGeom>
          <a:no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hangingPunct="1">
              <a:defRPr/>
            </a:pPr>
            <a:endParaRPr kumimoji="1" lang="en-us" altLang="en-US" sz="1800" b="0" kern="1200">
              <a:solidFill>
                <a:prstClr val="white"/>
              </a:solidFill>
              <a:latin typeface="Calibri" panose="020F0502020204030204" pitchFamily="34" charset="0"/>
              <a:ea typeface="等线" panose="02010600030101010101" pitchFamily="2" charset="-122"/>
              <a:cs typeface="Calibri" panose="020F0502020204030204" pitchFamily="34" charset="0"/>
              <a:sym typeface="Times New Roman" panose="02020603050405020304" pitchFamily="18" charset="0"/>
            </a:endParaRPr>
          </a:p>
        </p:txBody>
      </p:sp>
      <p:sp>
        <p:nvSpPr>
          <p:cNvPr id="14" name="矩形 13">
            <a:extLst>
              <a:ext uri="{FF2B5EF4-FFF2-40B4-BE49-F238E27FC236}">
                <a16:creationId xmlns:a16="http://schemas.microsoft.com/office/drawing/2014/main" id="{904FDE68-09D1-A847-A6F5-64363BA927DE}"/>
              </a:ext>
            </a:extLst>
          </p:cNvPr>
          <p:cNvSpPr/>
          <p:nvPr/>
        </p:nvSpPr>
        <p:spPr>
          <a:xfrm>
            <a:off x="8224951" y="1845022"/>
            <a:ext cx="2895602" cy="2264873"/>
          </a:xfrm>
          <a:prstGeom prst="rect">
            <a:avLst/>
          </a:prstGeom>
          <a:solidFill>
            <a:srgbClr val="005AFF"/>
          </a:solidFill>
          <a:ln w="9525">
            <a:solidFill>
              <a:srgbClr val="005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hangingPunct="1">
              <a:defRPr/>
            </a:pPr>
            <a:endParaRPr kumimoji="1" lang="en-us" altLang="en-US" sz="1800" kern="120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endParaRPr>
          </a:p>
        </p:txBody>
      </p:sp>
      <p:sp>
        <p:nvSpPr>
          <p:cNvPr id="15" name="文本框 14">
            <a:extLst>
              <a:ext uri="{FF2B5EF4-FFF2-40B4-BE49-F238E27FC236}">
                <a16:creationId xmlns:a16="http://schemas.microsoft.com/office/drawing/2014/main" id="{AE5CA937-C9DF-6C4C-8BB4-92B7D4305AD2}"/>
              </a:ext>
            </a:extLst>
          </p:cNvPr>
          <p:cNvSpPr txBox="1"/>
          <p:nvPr/>
        </p:nvSpPr>
        <p:spPr>
          <a:xfrm>
            <a:off x="8538467" y="3341738"/>
            <a:ext cx="2144626" cy="369332"/>
          </a:xfrm>
          <a:prstGeom prst="rect">
            <a:avLst/>
          </a:prstGeom>
          <a:noFill/>
        </p:spPr>
        <p:txBody>
          <a:bodyPr wrap="none" rtlCol="0">
            <a:spAutoFit/>
          </a:bodyPr>
          <a:lstStyle/>
          <a:p>
            <a:pPr algn="l" defTabSz="914400" rtl="0" hangingPunct="1">
              <a:defRPr/>
            </a:pPr>
            <a:r>
              <a:rPr kumimoji="1" lang="en-us" sz="1800" b="1" i="0" u="none" kern="1200" baseline="0" dirty="0">
                <a:solidFill>
                  <a:prstClr val="white"/>
                </a:solidFill>
                <a:latin typeface="Calibri" panose="020F0502020204030204" pitchFamily="34" charset="0"/>
                <a:ea typeface="Microsoft YaHei" panose="020B0503020204020204" pitchFamily="34" charset="-122"/>
                <a:cs typeface="Calibri" panose="020F0502020204030204" pitchFamily="34" charset="0"/>
                <a:sym typeface="Times New Roman" panose="02020603050405020304" pitchFamily="18" charset="0"/>
              </a:rPr>
              <a:t>Empirical operations</a:t>
            </a:r>
          </a:p>
        </p:txBody>
      </p:sp>
      <p:pic>
        <p:nvPicPr>
          <p:cNvPr id="16" name="图形 15">
            <a:extLst>
              <a:ext uri="{FF2B5EF4-FFF2-40B4-BE49-F238E27FC236}">
                <a16:creationId xmlns:a16="http://schemas.microsoft.com/office/drawing/2014/main" id="{414591F2-21A1-6C42-81DC-0FD22FB9F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4836" y="2247913"/>
            <a:ext cx="972000" cy="972000"/>
          </a:xfrm>
          <a:prstGeom prst="rect">
            <a:avLst/>
          </a:prstGeom>
        </p:spPr>
      </p:pic>
      <p:pic>
        <p:nvPicPr>
          <p:cNvPr id="17" name="图形 16">
            <a:extLst>
              <a:ext uri="{FF2B5EF4-FFF2-40B4-BE49-F238E27FC236}">
                <a16:creationId xmlns:a16="http://schemas.microsoft.com/office/drawing/2014/main" id="{6D71EAD4-EC37-E04D-9C60-42CA4D5F34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0794" y="2211913"/>
            <a:ext cx="972000" cy="972000"/>
          </a:xfrm>
          <a:prstGeom prst="rect">
            <a:avLst/>
          </a:prstGeom>
        </p:spPr>
      </p:pic>
      <p:pic>
        <p:nvPicPr>
          <p:cNvPr id="18" name="图形 17">
            <a:extLst>
              <a:ext uri="{FF2B5EF4-FFF2-40B4-BE49-F238E27FC236}">
                <a16:creationId xmlns:a16="http://schemas.microsoft.com/office/drawing/2014/main" id="{19C896FD-59D7-4841-BD52-800288324A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6752" y="2211913"/>
            <a:ext cx="972000" cy="972000"/>
          </a:xfrm>
          <a:prstGeom prst="rect">
            <a:avLst/>
          </a:prstGeom>
        </p:spPr>
      </p:pic>
      <p:pic>
        <p:nvPicPr>
          <p:cNvPr id="19" name="图片 18">
            <a:extLst>
              <a:ext uri="{FF2B5EF4-FFF2-40B4-BE49-F238E27FC236}">
                <a16:creationId xmlns:a16="http://schemas.microsoft.com/office/drawing/2014/main" id="{5ADD742D-00EE-924F-9517-738121F3B3B5}"/>
              </a:ext>
            </a:extLst>
          </p:cNvPr>
          <p:cNvPicPr>
            <a:picLocks noChangeAspect="1"/>
          </p:cNvPicPr>
          <p:nvPr/>
        </p:nvPicPr>
        <p:blipFill>
          <a:blip r:embed="rId8"/>
          <a:stretch>
            <a:fillRect/>
          </a:stretch>
        </p:blipFill>
        <p:spPr>
          <a:xfrm>
            <a:off x="10639684" y="228017"/>
            <a:ext cx="1552316" cy="372874"/>
          </a:xfrm>
          <a:prstGeom prst="rect">
            <a:avLst/>
          </a:prstGeom>
        </p:spPr>
      </p:pic>
    </p:spTree>
    <p:extLst>
      <p:ext uri="{BB962C8B-B14F-4D97-AF65-F5344CB8AC3E}">
        <p14:creationId xmlns:p14="http://schemas.microsoft.com/office/powerpoint/2010/main" val="3313005832"/>
      </p:ext>
    </p:extLst>
  </p:cSld>
  <p:clrMapOvr>
    <a:masterClrMapping/>
  </p:clrMapOvr>
</p:sld>
</file>

<file path=ppt/theme/theme1.xml><?xml version="1.0" encoding="utf-8"?>
<a:theme xmlns:a="http://schemas.openxmlformats.org/drawingml/2006/main" name="1_自定义设计方案">
  <a:themeElements>
    <a:clrScheme name="Custom 1">
      <a:dk1>
        <a:sysClr val="windowText" lastClr="000000"/>
      </a:dk1>
      <a:lt1>
        <a:sysClr val="window" lastClr="FFFFFF"/>
      </a:lt1>
      <a:dk2>
        <a:srgbClr val="44546A"/>
      </a:dk2>
      <a:lt2>
        <a:srgbClr val="E7E6E6"/>
      </a:lt2>
      <a:accent1>
        <a:srgbClr val="0053DC"/>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600"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7030</TotalTime>
  <Words>4215</Words>
  <Application>Microsoft Macintosh PowerPoint</Application>
  <PresentationFormat>宽屏</PresentationFormat>
  <Paragraphs>1203</Paragraphs>
  <Slides>38</Slides>
  <Notes>10</Notes>
  <HiddenSlides>2</HiddenSlides>
  <MMClips>0</MMClips>
  <ScaleCrop>false</ScaleCrop>
  <HeadingPairs>
    <vt:vector size="6" baseType="variant">
      <vt:variant>
        <vt:lpstr>已用的字体</vt:lpstr>
      </vt:variant>
      <vt:variant>
        <vt:i4>26</vt:i4>
      </vt:variant>
      <vt:variant>
        <vt:lpstr>主题</vt:lpstr>
      </vt:variant>
      <vt:variant>
        <vt:i4>4</vt:i4>
      </vt:variant>
      <vt:variant>
        <vt:lpstr>幻灯片标题</vt:lpstr>
      </vt:variant>
      <vt:variant>
        <vt:i4>38</vt:i4>
      </vt:variant>
    </vt:vector>
  </HeadingPairs>
  <TitlesOfParts>
    <vt:vector size="68" baseType="lpstr">
      <vt:lpstr>等线</vt:lpstr>
      <vt:lpstr>等线 Light</vt:lpstr>
      <vt:lpstr>腾讯体 W3</vt:lpstr>
      <vt:lpstr>腾讯体 W7</vt:lpstr>
      <vt:lpstr>Microsoft YaHei</vt:lpstr>
      <vt:lpstr>Microsoft YaHei</vt:lpstr>
      <vt:lpstr>微软雅黑 Light</vt:lpstr>
      <vt:lpstr>FZLanTingHei-R-GBK</vt:lpstr>
      <vt:lpstr>FZLanTingHeiS-R-GB</vt:lpstr>
      <vt:lpstr>FZLanTingKanHei-R-GBK</vt:lpstr>
      <vt:lpstr>Myriad Pro</vt:lpstr>
      <vt:lpstr>Roboto Regular</vt:lpstr>
      <vt:lpstr>Source Han Sans CN ExtraLight</vt:lpstr>
      <vt:lpstr>Source Han Sans CN Normal</vt:lpstr>
      <vt:lpstr>Source Han Sans CN Regular</vt:lpstr>
      <vt:lpstr>TencentSans W3</vt:lpstr>
      <vt:lpstr>TencentSans W7</vt:lpstr>
      <vt:lpstr>Arial</vt:lpstr>
      <vt:lpstr>Calibri</vt:lpstr>
      <vt:lpstr>Calibri Light</vt:lpstr>
      <vt:lpstr>Century Gothic</vt:lpstr>
      <vt:lpstr>Helvetica Light</vt:lpstr>
      <vt:lpstr>Helvetica Neue</vt:lpstr>
      <vt:lpstr>Helvetica Neue Medium</vt:lpstr>
      <vt:lpstr>Times New Roman</vt:lpstr>
      <vt:lpstr>Wingdings</vt:lpstr>
      <vt:lpstr>1_自定义设计方案</vt:lpstr>
      <vt:lpstr>Office 主题​​</vt:lpstr>
      <vt:lpstr>1_Office Theme</vt:lpstr>
      <vt:lpstr>Office Theme</vt:lpstr>
      <vt:lpstr>PowerPoint 演示文稿</vt:lpstr>
      <vt:lpstr>About Tencent</vt:lpstr>
      <vt:lpstr>Digital Ecosystem Fulfilling Everyday Needs of Consumers</vt:lpstr>
      <vt:lpstr>Wechat Reshapes Digital Lifestyle in China</vt:lpstr>
      <vt:lpstr>MiniApp becomes Chinese new operation system, the new technical standard of Internet market</vt:lpstr>
      <vt:lpstr>With 600 million DAU, Wechat MiniApp has become an important window to various services for Chinese market  </vt:lpstr>
      <vt:lpstr>Integrated Solution For Super App</vt:lpstr>
      <vt:lpstr>PowerPoint 演示文稿</vt:lpstr>
      <vt:lpstr>Challenges in Super App development</vt:lpstr>
      <vt:lpstr>TMF overview: through the entire lifecycle of Super APP from development to operations</vt:lpstr>
      <vt:lpstr>TMF Features-- Client components</vt:lpstr>
      <vt:lpstr>TMF Features– More Client components</vt:lpstr>
      <vt:lpstr>TMF Features– Middle-end services: App Release</vt:lpstr>
      <vt:lpstr>TMF Features– Middle-end services: offline package - static resource management and flexible update methods</vt:lpstr>
      <vt:lpstr>TMF Features– Middle-end services: Message Push</vt:lpstr>
      <vt:lpstr>TMF Features– Middle-end services: Mobile Performance Monitoring</vt:lpstr>
      <vt:lpstr>TMF Features– Middle-end services: Mobile Analysis</vt:lpstr>
      <vt:lpstr>TMF Features– Back-end services: Mobile Gateway</vt:lpstr>
      <vt:lpstr>TMF Features– Back-end services:  More</vt:lpstr>
      <vt:lpstr>TMF security capabilities - stable protection solution based on many years of experience and solid technical groundwork</vt:lpstr>
      <vt:lpstr>TMF Coding DevOps Platform – Super APP R&amp;D Work Flow</vt:lpstr>
      <vt:lpstr>PowerPoint 演示文稿</vt:lpstr>
      <vt:lpstr>W3C MiniApps specification, Chinese standards go to the world</vt:lpstr>
      <vt:lpstr>Super App with Open MiniApp Architecture</vt:lpstr>
      <vt:lpstr>TMF MiniApp Platform- Core Features</vt:lpstr>
      <vt:lpstr>Super App with Open MiniApp Architecture</vt:lpstr>
      <vt:lpstr>TMF MiniApp Architecture For SuperAPP</vt:lpstr>
      <vt:lpstr>PowerPoint 演示文稿</vt:lpstr>
      <vt:lpstr>TMF MiniApp Container</vt:lpstr>
      <vt:lpstr>TMF MiniApp Platform Components and API</vt:lpstr>
      <vt:lpstr>TMF MiniApp Platform Components and API</vt:lpstr>
      <vt:lpstr>TMF MiniApp Development Tools</vt:lpstr>
      <vt:lpstr>TMF MiniApp Analysis</vt:lpstr>
      <vt:lpstr>TMF MiniApp Security Scanning</vt:lpstr>
      <vt:lpstr>TMF MiniApp Security Reinforcement</vt:lpstr>
      <vt:lpstr>TMF MiniApp Migration</vt:lpstr>
      <vt:lpstr>TMF Deployment Mode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Jin</dc:creator>
  <cp:lastModifiedBy>T118501</cp:lastModifiedBy>
  <cp:revision>96</cp:revision>
  <dcterms:created xsi:type="dcterms:W3CDTF">2021-12-09T03:08:01Z</dcterms:created>
  <dcterms:modified xsi:type="dcterms:W3CDTF">2023-07-20T06:24:06Z</dcterms:modified>
</cp:coreProperties>
</file>